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96" y="17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1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5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1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2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6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6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5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9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3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BD35-D034-4165-9A81-D6829DE8BAA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F84F-6883-4BB9-813A-8884E67D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8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certechnology.umd.edu/news/2020/1/7/2020-nci-umd-seed-awards-proposals" TargetMode="External"/><Relationship Id="rId2" Type="http://schemas.openxmlformats.org/officeDocument/2006/relationships/hyperlink" Target="https://en.wikipedia.org/wiki/Single_cell_sequenc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2960"/>
          </a:xfrm>
        </p:spPr>
        <p:txBody>
          <a:bodyPr/>
          <a:lstStyle/>
          <a:p>
            <a:pPr algn="ctr"/>
            <a:r>
              <a:rPr lang="en-US" dirty="0" smtClean="0"/>
              <a:t>Single cell sequencing (SCS)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2960"/>
            <a:ext cx="10515600" cy="4984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https://en.wikipedia.org/wiki/Single_cell_sequencing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Relatively new technology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Big deal: Unique opportunity to diagnose cancer heterogeneity </a:t>
            </a:r>
          </a:p>
          <a:p>
            <a:pPr marL="0" indent="0">
              <a:buNone/>
            </a:pPr>
            <a:r>
              <a:rPr lang="en-US" dirty="0" smtClean="0"/>
              <a:t>- Requires parallel algorithms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Funding opportunity, typically for 3-year full ride: </a:t>
            </a:r>
            <a:r>
              <a:rPr lang="en-US" dirty="0" smtClean="0">
                <a:hlinkClick r:id="rId3"/>
              </a:rPr>
              <a:t>https://cancertechnology.umd.edu/news/2020/1/7/2020-nci-umd-seed-awards-proposals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National Cancer Institute (NCI) PI: </a:t>
            </a:r>
            <a:r>
              <a:rPr lang="en-US" dirty="0" smtClean="0"/>
              <a:t>Dr. </a:t>
            </a:r>
            <a:r>
              <a:rPr lang="en-US" dirty="0" err="1" smtClean="0"/>
              <a:t>Sahinalp</a:t>
            </a:r>
            <a:r>
              <a:rPr lang="en-US" dirty="0" smtClean="0"/>
              <a:t>, leader on algorithms for SCS; also CS@UMD distinguished alumnus</a:t>
            </a:r>
          </a:p>
          <a:p>
            <a:pPr marL="0" indent="0">
              <a:buNone/>
            </a:pPr>
            <a:r>
              <a:rPr lang="en-US" dirty="0" smtClean="0"/>
              <a:t>UMD PI: Uzi Vishkin</a:t>
            </a:r>
          </a:p>
          <a:p>
            <a:pPr marL="0" indent="0">
              <a:buNone/>
            </a:pPr>
            <a:r>
              <a:rPr lang="en-US" smtClean="0"/>
              <a:t>Let me </a:t>
            </a:r>
            <a:r>
              <a:rPr lang="en-US" dirty="0" smtClean="0"/>
              <a:t>know within a week if you </a:t>
            </a:r>
            <a:r>
              <a:rPr lang="en-US" smtClean="0"/>
              <a:t>are interested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4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new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Here is the </a:t>
            </a:r>
            <a:r>
              <a:rPr lang="en-US" dirty="0" err="1" smtClean="0"/>
              <a:t>biorxiv</a:t>
            </a:r>
            <a:r>
              <a:rPr lang="en-US" dirty="0" smtClean="0"/>
              <a:t> list of the deep learning for tumor phylogeny reconstruction:</a:t>
            </a:r>
          </a:p>
          <a:p>
            <a:pPr marL="0" indent="0">
              <a:buNone/>
            </a:pPr>
            <a:r>
              <a:rPr lang="en-US" dirty="0" smtClean="0"/>
              <a:t>https://www.biorxiv.org/content/10.1101/2020.02.07.938852v1?rss=1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branch and bound based method for tumor phylogeny is:</a:t>
            </a:r>
          </a:p>
          <a:p>
            <a:pPr marL="0" indent="0">
              <a:buNone/>
            </a:pPr>
            <a:r>
              <a:rPr lang="en-US" dirty="0" smtClean="0"/>
              <a:t>https://www.biorxiv.org/content/10.1101/2020.02.06.938043v1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0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Single cell sequencing (SCS)</vt:lpstr>
      <vt:lpstr>Two new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Uzi Vishkin</dc:creator>
  <cp:lastModifiedBy>Uzi Vishkin</cp:lastModifiedBy>
  <cp:revision>4</cp:revision>
  <dcterms:created xsi:type="dcterms:W3CDTF">2020-02-11T15:27:47Z</dcterms:created>
  <dcterms:modified xsi:type="dcterms:W3CDTF">2020-02-11T16:51:31Z</dcterms:modified>
</cp:coreProperties>
</file>