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5" r:id="rId3"/>
    <p:sldId id="267" r:id="rId4"/>
    <p:sldId id="266" r:id="rId5"/>
    <p:sldId id="260" r:id="rId6"/>
    <p:sldId id="269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710" y="-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08106-9A6F-4A84-9823-C192E23B49F6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3ED25-B6A7-4DB0-A1E0-D49B1A180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1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19EAE-725F-4C4B-BF4D-906ADF32781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1000"/>
            <a:ext cx="7429500" cy="502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u="sng" dirty="0" smtClean="0">
                <a:latin typeface="Courier New" pitchFamily="49" charset="0"/>
              </a:rPr>
              <a:t>Slide Sources</a:t>
            </a:r>
            <a:r>
              <a:rPr lang="en-US" dirty="0" smtClean="0">
                <a:latin typeface="Courier New" pitchFamily="49" charset="0"/>
              </a:rPr>
              <a:t>: CLRS “Intro. To Algorithms” book website</a:t>
            </a:r>
          </a:p>
          <a:p>
            <a:pPr algn="l" eaLnBrk="1" hangingPunct="1"/>
            <a:r>
              <a:rPr lang="en-US" dirty="0" smtClean="0">
                <a:latin typeface="Courier New" pitchFamily="49" charset="0"/>
              </a:rPr>
              <a:t>(copyright McGraw Hill)</a:t>
            </a:r>
          </a:p>
          <a:p>
            <a:pPr algn="l"/>
            <a:r>
              <a:rPr lang="en-US" dirty="0" smtClean="0">
                <a:latin typeface="Courier New" pitchFamily="49" charset="0"/>
              </a:rPr>
              <a:t>adapted and supplemented</a:t>
            </a:r>
            <a:r>
              <a:rPr lang="en-US" dirty="0" smtClean="0"/>
              <a:t> 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r>
              <a:rPr lang="en-US" dirty="0" smtClean="0"/>
              <a:t>Ch. 25: All Pairs Shortest Paths</a:t>
            </a: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10248" name="Picture 8" descr="D:\McGraw-Hill Projects\Cormen\images\fig25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4963"/>
            <a:ext cx="8610600" cy="36163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362200" y="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Floyd-</a:t>
            </a:r>
            <a:r>
              <a:rPr lang="en-US" sz="4000" dirty="0" err="1" smtClean="0"/>
              <a:t>Warshall</a:t>
            </a:r>
            <a:r>
              <a:rPr lang="en-US" sz="4000" dirty="0" smtClean="0"/>
              <a:t> Algorithm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990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Iteration k</a:t>
            </a:r>
            <a:endParaRPr lang="en-US" sz="28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2" name="Picture 8" descr="D:\McGraw-Hill Projects\Cormen\algorithms\floyd_warsh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19263"/>
            <a:ext cx="8686800" cy="3417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Note input graph. Ignore everything else.</a:t>
            </a:r>
            <a:endParaRPr lang="en-US" sz="3600" dirty="0"/>
          </a:p>
        </p:txBody>
      </p:sp>
      <p:pic>
        <p:nvPicPr>
          <p:cNvPr id="7176" name="Picture 8" descr="D:\McGraw-Hill Projects\Cormen\images\fig25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5686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Applying Floyd-</a:t>
            </a:r>
            <a:r>
              <a:rPr lang="en-US" sz="2400" dirty="0" err="1" smtClean="0"/>
              <a:t>Warshall</a:t>
            </a:r>
            <a:r>
              <a:rPr lang="en-US" sz="2400" dirty="0" smtClean="0"/>
              <a:t> to graph of Fig 25.1. On the right the ‘predecessor matrix’.</a:t>
            </a:r>
            <a:endParaRPr lang="en-US" sz="24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609600" y="1981200"/>
          <a:ext cx="80010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Acrobat Document" r:id="rId3" imgW="19956641" imgH="25321121" progId="AcroExch.Document.7">
                  <p:embed/>
                </p:oleObj>
              </mc:Choice>
              <mc:Fallback>
                <p:oleObj name="Acrobat Document" r:id="rId3" imgW="19956641" imgH="25321121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81200"/>
                        <a:ext cx="80010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r>
              <a:rPr lang="en-US" dirty="0" smtClean="0"/>
              <a:t>Assume that graph G does not have any negative cycles.</a:t>
            </a:r>
          </a:p>
          <a:p>
            <a:r>
              <a:rPr lang="en-US" dirty="0" smtClean="0"/>
              <a:t>Following iteration k,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i,j</a:t>
            </a:r>
            <a:r>
              <a:rPr lang="en-US" dirty="0" smtClean="0"/>
              <a:t> </a:t>
            </a:r>
            <a:r>
              <a:rPr lang="en-US" baseline="30000" dirty="0" smtClean="0"/>
              <a:t>(k) </a:t>
            </a:r>
            <a:r>
              <a:rPr lang="en-US" dirty="0" smtClean="0"/>
              <a:t>is the shortest distance of any path from </a:t>
            </a:r>
            <a:r>
              <a:rPr lang="en-US" dirty="0" err="1" smtClean="0"/>
              <a:t>i</a:t>
            </a:r>
            <a:r>
              <a:rPr lang="en-US" dirty="0" smtClean="0"/>
              <a:t> to j that goes through vertices 1,2,.., k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O(n^3) time.</a:t>
            </a:r>
          </a:p>
          <a:p>
            <a:endParaRPr lang="en-US" dirty="0" smtClean="0"/>
          </a:p>
          <a:p>
            <a:r>
              <a:rPr lang="en-US" dirty="0" smtClean="0"/>
              <a:t>Another algorithm in text for sparse graphs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107</Words>
  <Application>Microsoft Office PowerPoint</Application>
  <PresentationFormat>On-screen Show (4:3)</PresentationFormat>
  <Paragraphs>18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Acrobat Document</vt:lpstr>
      <vt:lpstr>PowerPoint Presentation</vt:lpstr>
      <vt:lpstr>PowerPoint Presentation</vt:lpstr>
      <vt:lpstr>PowerPoint Presentation</vt:lpstr>
      <vt:lpstr>PowerPoint Presentation</vt:lpstr>
      <vt:lpstr>Applying Floyd-Warshall to graph of Fig 25.1. On the right the ‘predecessor matrix’.</vt:lpstr>
      <vt:lpstr>Correctness</vt:lpstr>
      <vt:lpstr>Complexity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Uzi  Vishkin</dc:creator>
  <cp:lastModifiedBy>Uzi  Vishkin</cp:lastModifiedBy>
  <cp:revision>9</cp:revision>
  <dcterms:created xsi:type="dcterms:W3CDTF">2006-08-16T00:00:00Z</dcterms:created>
  <dcterms:modified xsi:type="dcterms:W3CDTF">2013-10-28T14:09:19Z</dcterms:modified>
</cp:coreProperties>
</file>