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5" r:id="rId7"/>
    <p:sldId id="266" r:id="rId8"/>
    <p:sldId id="260" r:id="rId9"/>
    <p:sldId id="261" r:id="rId10"/>
    <p:sldId id="262" r:id="rId11"/>
    <p:sldId id="263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List Ranking Cluster; </a:t>
            </a:r>
            <a:r>
              <a:rPr lang="en-US" sz="3200" u="sng" dirty="0" smtClean="0"/>
              <a:t>Techniques</a:t>
            </a:r>
            <a:r>
              <a:rPr lang="en-US" sz="3200" dirty="0" smtClean="0"/>
              <a:t>: Euler tours; pointer jumping; randomized and deterministic symmetry breaking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Rake operation</a:t>
            </a:r>
            <a:endParaRPr lang="en-US" dirty="0"/>
          </a:p>
        </p:txBody>
      </p:sp>
      <p:pic>
        <p:nvPicPr>
          <p:cNvPr id="4" name="Content Placeholder 3" descr="r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80260" y="2480151"/>
            <a:ext cx="4983480" cy="276606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analysis for tree contraction</a:t>
            </a:r>
            <a:endParaRPr lang="en-US" dirty="0"/>
          </a:p>
        </p:txBody>
      </p:sp>
      <p:pic>
        <p:nvPicPr>
          <p:cNvPr id="4" name="Content Placeholder 3" descr="r26-au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1400" y="1600200"/>
            <a:ext cx="3521199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Arithmetic expression and its binary tree</a:t>
            </a:r>
            <a:endParaRPr lang="en-US" dirty="0"/>
          </a:p>
        </p:txBody>
      </p:sp>
      <p:pic>
        <p:nvPicPr>
          <p:cNvPr id="4" name="Content Placeholder 3" descr="r2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46120" y="2320131"/>
            <a:ext cx="2651760" cy="30861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Rake applied to a binary tree of an arithmetic expression</a:t>
            </a:r>
            <a:endParaRPr lang="en-US" dirty="0"/>
          </a:p>
        </p:txBody>
      </p:sp>
      <p:pic>
        <p:nvPicPr>
          <p:cNvPr id="4" name="Content Placeholder 3" descr="r28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24540" y="1600200"/>
            <a:ext cx="4094919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overview of the chapter</a:t>
            </a:r>
            <a:endParaRPr lang="en-US" dirty="0"/>
          </a:p>
        </p:txBody>
      </p:sp>
      <p:pic>
        <p:nvPicPr>
          <p:cNvPr id="4" name="Content Placeholder 3" descr="r19-au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6332" y="1600200"/>
            <a:ext cx="5991336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representation of a tree</a:t>
            </a:r>
            <a:endParaRPr lang="en-US" dirty="0"/>
          </a:p>
        </p:txBody>
      </p:sp>
      <p:pic>
        <p:nvPicPr>
          <p:cNvPr id="4" name="Content Placeholder 3" descr="fig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1660" y="2628741"/>
            <a:ext cx="5440680" cy="246888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Euler Tour Technique for Trees</a:t>
            </a:r>
            <a:endParaRPr lang="en-US" dirty="0"/>
          </a:p>
        </p:txBody>
      </p:sp>
      <p:pic>
        <p:nvPicPr>
          <p:cNvPr id="4" name="Content Placeholder 3" descr="r21-au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40891" y="1600200"/>
            <a:ext cx="4462217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Preorder</a:t>
            </a:r>
            <a:endParaRPr lang="en-US" dirty="0"/>
          </a:p>
        </p:txBody>
      </p:sp>
      <p:pic>
        <p:nvPicPr>
          <p:cNvPr id="4" name="Content Placeholder 3" descr="r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81266" y="1600200"/>
            <a:ext cx="3381467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for list ranking problem</a:t>
            </a:r>
            <a:endParaRPr lang="en-US" dirty="0"/>
          </a:p>
        </p:txBody>
      </p:sp>
      <p:pic>
        <p:nvPicPr>
          <p:cNvPr id="4" name="Content Placeholder 3" descr="r36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9746"/>
            <a:ext cx="8229600" cy="314687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parallel pointer jumping</a:t>
            </a:r>
            <a:endParaRPr lang="en-US" dirty="0"/>
          </a:p>
        </p:txBody>
      </p:sp>
      <p:pic>
        <p:nvPicPr>
          <p:cNvPr id="4" name="Content Placeholder 3" descr="r37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07026" y="1600200"/>
            <a:ext cx="7329948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work-optimal list ranking</a:t>
            </a:r>
            <a:endParaRPr lang="en-US" dirty="0"/>
          </a:p>
        </p:txBody>
      </p:sp>
      <p:pic>
        <p:nvPicPr>
          <p:cNvPr id="4" name="Content Placeholder 3" descr="r23-au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4560" y="2240121"/>
            <a:ext cx="4754880" cy="324612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most 2x-1 elements between two successive local maxima</a:t>
            </a:r>
            <a:endParaRPr lang="en-US" dirty="0"/>
          </a:p>
        </p:txBody>
      </p:sp>
      <p:pic>
        <p:nvPicPr>
          <p:cNvPr id="4" name="Content Placeholder 3" descr="r24-au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3105" y="1811496"/>
            <a:ext cx="5177790" cy="410337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80</Words>
  <Application>Microsoft Office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List Ranking Cluster; Techniques: Euler tours; pointer jumping; randomized and deterministic symmetry breaking</vt:lpstr>
      <vt:lpstr>Structural overview of the chapter</vt:lpstr>
      <vt:lpstr>Input representation of a tree</vt:lpstr>
      <vt:lpstr>The Euler Tour Technique for Trees</vt:lpstr>
      <vt:lpstr>Preorder</vt:lpstr>
      <vt:lpstr>Input for list ranking problem</vt:lpstr>
      <vt:lpstr>Basic parallel pointer jumping</vt:lpstr>
      <vt:lpstr>Recursive work-optimal list ranking</vt:lpstr>
      <vt:lpstr>At most 2x-1 elements between two successive local maxima</vt:lpstr>
      <vt:lpstr>Rake operation</vt:lpstr>
      <vt:lpstr>Case analysis for tree contraction</vt:lpstr>
      <vt:lpstr>Arithmetic expression and its binary tree</vt:lpstr>
      <vt:lpstr>Rake applied to a binary tree of an arithmetic expression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overview of the chapter</dc:title>
  <dc:creator/>
  <cp:lastModifiedBy>Uzi Vishkin</cp:lastModifiedBy>
  <cp:revision>10</cp:revision>
  <dcterms:created xsi:type="dcterms:W3CDTF">2006-08-16T00:00:00Z</dcterms:created>
  <dcterms:modified xsi:type="dcterms:W3CDTF">2010-11-03T01:40:56Z</dcterms:modified>
</cp:coreProperties>
</file>