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96" y="-2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5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2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80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4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8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8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1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77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59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F9A3-22D3-42E9-919B-85C1289B207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9F83F-8722-416B-8383-DA00DC15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08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pps.npr.org/unfit-for-wor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“Life” is full of quantitative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09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NPR story: The startling rise of disability in America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http://apps.npr.org/unfit-for-work/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200" dirty="0" smtClean="0"/>
              <a:t>“Unemployed” = People looking for work </a:t>
            </a:r>
          </a:p>
          <a:p>
            <a:pPr marL="0" indent="0">
              <a:buNone/>
            </a:pPr>
            <a:r>
              <a:rPr lang="en-US" sz="2200" dirty="0" smtClean="0"/>
              <a:t>Another troubling category: people fit-to-work that are on welfare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Invention: move people from welfare to disability. </a:t>
            </a:r>
          </a:p>
          <a:p>
            <a:pPr marL="0" indent="0">
              <a:buNone/>
            </a:pPr>
            <a:r>
              <a:rPr lang="en-US" sz="2200" dirty="0" smtClean="0"/>
              <a:t>	Implies: fit-to-work </a:t>
            </a:r>
            <a:r>
              <a:rPr lang="en-US" sz="2200" dirty="0" smtClean="0">
                <a:sym typeface="Wingdings" pitchFamily="2" charset="2"/>
              </a:rPr>
              <a:t> un</a:t>
            </a:r>
            <a:r>
              <a:rPr lang="en-US" sz="2200" dirty="0" smtClean="0"/>
              <a:t>fit-for-work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	 may look for work </a:t>
            </a:r>
            <a:r>
              <a:rPr lang="en-US" sz="2200" dirty="0" smtClean="0">
                <a:sym typeface="Wingdings" pitchFamily="2" charset="2"/>
              </a:rPr>
              <a:t> will lose disability</a:t>
            </a:r>
          </a:p>
          <a:p>
            <a:pPr marL="0" indent="0">
              <a:buNone/>
            </a:pPr>
            <a:r>
              <a:rPr lang="en-US" sz="2200" dirty="0">
                <a:sym typeface="Wingdings" pitchFamily="2" charset="2"/>
              </a:rPr>
              <a:t> </a:t>
            </a:r>
            <a:r>
              <a:rPr lang="en-US" sz="2200" dirty="0" smtClean="0">
                <a:sym typeface="Wingdings" pitchFamily="2" charset="2"/>
              </a:rPr>
              <a:t>             Disability better terms (medical insurance included) than welfare</a:t>
            </a:r>
          </a:p>
          <a:p>
            <a:pPr marL="0" indent="0">
              <a:buNone/>
            </a:pPr>
            <a:r>
              <a:rPr lang="en-US" sz="2200" dirty="0">
                <a:sym typeface="Wingdings" pitchFamily="2" charset="2"/>
              </a:rPr>
              <a:t>	</a:t>
            </a:r>
            <a:r>
              <a:rPr lang="en-US" sz="2200" dirty="0" smtClean="0">
                <a:sym typeface="Wingdings" pitchFamily="2" charset="2"/>
              </a:rPr>
              <a:t>Paid by Federal. Note State.</a:t>
            </a: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</a:t>
            </a:r>
            <a:r>
              <a:rPr lang="en-US" sz="2200" u="sng" dirty="0" smtClean="0"/>
              <a:t>Everybody happy</a:t>
            </a:r>
            <a:r>
              <a:rPr lang="en-US" sz="2200" dirty="0" smtClean="0"/>
              <a:t> States pay less. </a:t>
            </a:r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   Federal: economy looks better. </a:t>
            </a:r>
            <a:r>
              <a:rPr lang="en-US" sz="2200" smtClean="0"/>
              <a:t>Less unemployed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437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49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“Life” is full of quantitative data</vt:lpstr>
      <vt:lpstr>NPR story: The startling rise of disability in America </vt:lpstr>
    </vt:vector>
  </TitlesOfParts>
  <Company>UMIACS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“Life” is full of quantitative data</dc:title>
  <dc:creator>Uzi Vishkin</dc:creator>
  <cp:lastModifiedBy>Uzi  Vishkin</cp:lastModifiedBy>
  <cp:revision>2</cp:revision>
  <dcterms:created xsi:type="dcterms:W3CDTF">2013-03-28T00:42:09Z</dcterms:created>
  <dcterms:modified xsi:type="dcterms:W3CDTF">2013-03-28T13:40:02Z</dcterms:modified>
</cp:coreProperties>
</file>