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A82-2D78-4773-8F41-9328203F5C6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4A8D-5480-44DC-89A1-C9DAC17C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A82-2D78-4773-8F41-9328203F5C6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4A8D-5480-44DC-89A1-C9DAC17C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2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A82-2D78-4773-8F41-9328203F5C6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4A8D-5480-44DC-89A1-C9DAC17C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2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A82-2D78-4773-8F41-9328203F5C6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4A8D-5480-44DC-89A1-C9DAC17C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A82-2D78-4773-8F41-9328203F5C6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4A8D-5480-44DC-89A1-C9DAC17C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3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A82-2D78-4773-8F41-9328203F5C6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4A8D-5480-44DC-89A1-C9DAC17C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6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A82-2D78-4773-8F41-9328203F5C6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4A8D-5480-44DC-89A1-C9DAC17C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6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A82-2D78-4773-8F41-9328203F5C6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4A8D-5480-44DC-89A1-C9DAC17C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7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A82-2D78-4773-8F41-9328203F5C6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4A8D-5480-44DC-89A1-C9DAC17C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3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A82-2D78-4773-8F41-9328203F5C6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4A8D-5480-44DC-89A1-C9DAC17C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9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A82-2D78-4773-8F41-9328203F5C6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4A8D-5480-44DC-89A1-C9DAC17C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7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ACA82-2D78-4773-8F41-9328203F5C6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54A8D-5480-44DC-89A1-C9DAC17C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9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REU opportunity</a:t>
            </a:r>
            <a:br>
              <a:rPr lang="en-US" dirty="0" smtClean="0"/>
            </a:br>
            <a:r>
              <a:rPr lang="en-US" sz="2800" dirty="0" smtClean="0"/>
              <a:t>‘research experience for undergraduate students’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Nice compensation for one year, including summer.</a:t>
            </a:r>
          </a:p>
          <a:p>
            <a:pPr algn="l"/>
            <a:r>
              <a:rPr lang="en-US" dirty="0" smtClean="0"/>
              <a:t>Great way to get some research experience and look better to grad schools.</a:t>
            </a:r>
          </a:p>
          <a:p>
            <a:pPr algn="l"/>
            <a:r>
              <a:rPr lang="en-US" dirty="0" smtClean="0"/>
              <a:t>Please reply with resume, by April 26 </a:t>
            </a:r>
            <a:r>
              <a:rPr lang="en-US" smtClean="0"/>
              <a:t>if interested.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44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REU opportunity ‘research experience for undergraduate students’</vt:lpstr>
    </vt:vector>
  </TitlesOfParts>
  <Company>UMIACS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 opportunity ‘research experience for undergraduate students’</dc:title>
  <dc:creator>Uzi  Vishkin</dc:creator>
  <cp:lastModifiedBy>Uzi  Vishkin</cp:lastModifiedBy>
  <cp:revision>1</cp:revision>
  <dcterms:created xsi:type="dcterms:W3CDTF">2013-04-23T14:40:44Z</dcterms:created>
  <dcterms:modified xsi:type="dcterms:W3CDTF">2013-04-23T14:45:32Z</dcterms:modified>
</cp:coreProperties>
</file>