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945" r:id="rId2"/>
    <p:sldId id="948" r:id="rId3"/>
    <p:sldId id="967" r:id="rId4"/>
    <p:sldId id="968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66FFFF"/>
    <a:srgbClr val="66FF99"/>
    <a:srgbClr val="00CC99"/>
    <a:srgbClr val="006600"/>
    <a:srgbClr val="FF0000"/>
    <a:srgbClr val="F5A9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19" autoAdjust="0"/>
    <p:restoredTop sz="99819" autoAdjust="0"/>
  </p:normalViewPr>
  <p:slideViewPr>
    <p:cSldViewPr>
      <p:cViewPr varScale="1">
        <p:scale>
          <a:sx n="110" d="100"/>
          <a:sy n="110" d="100"/>
        </p:scale>
        <p:origin x="73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B65FF57-8016-4085-9999-6893667DD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388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096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53666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2,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ASIS&amp;T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2161F-9DD0-449A-8472-408AEA772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706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2,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ASIS&amp;T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3AB4C-C5BD-41A1-903B-BFCA63E730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1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2,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ASIS&amp;T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96768-21F4-4E63-9119-3DC74701B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564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2,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ASIS&amp;T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437E5-9309-4F58-B92D-A52B81CBE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2,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ASIS&amp;T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20403-180E-44A7-9484-35448DF75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128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2,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ASIS&amp;T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4AD52-F6D5-4DE0-9C6F-14F7E782E1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76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2, 2005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ASIS&amp;T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28539-567D-435A-B95C-1C0F8FBB5B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504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2, 2005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ASIS&amp;T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E38A5-B2EF-4F74-B3AD-D8C8F92FD8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6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2, 2005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ASIS&amp;T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AE92F-CE79-45AF-84BE-C8C8F43C7E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697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2, 2005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ASIS&amp;T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20F57-D674-4EEF-8275-6B586012C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237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2, 2005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ASIS&amp;T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BC3CD-F971-4A2C-8C57-7458B8FF37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26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2, 2005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ASIS&amp;T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E7FA8-2A99-4186-BE92-A20E81CC40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459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November 2, 2005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ASIS&amp;T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A71A623-E4B3-4EEC-B5E8-C769DF4972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/>
          <a:lstStyle/>
          <a:p>
            <a:r>
              <a:rPr lang="en-US" altLang="en-US" dirty="0" smtClean="0"/>
              <a:t>The Future of IR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INST 734</a:t>
            </a:r>
          </a:p>
          <a:p>
            <a:r>
              <a:rPr lang="en-US" altLang="en-US" dirty="0" smtClean="0"/>
              <a:t>Module 14</a:t>
            </a:r>
          </a:p>
          <a:p>
            <a:r>
              <a:rPr lang="en-US" altLang="en-US" dirty="0" smtClean="0"/>
              <a:t>Doug </a:t>
            </a:r>
            <a:r>
              <a:rPr lang="en-US" altLang="en-US" dirty="0" err="1" smtClean="0"/>
              <a:t>Oard</a:t>
            </a:r>
            <a:endParaRPr lang="en-US" alt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Search among secrets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Preparing for the final exam</a:t>
            </a:r>
          </a:p>
        </p:txBody>
      </p:sp>
    </p:spTree>
    <p:extLst>
      <p:ext uri="{BB962C8B-B14F-4D97-AF65-F5344CB8AC3E}">
        <p14:creationId xmlns:p14="http://schemas.microsoft.com/office/powerpoint/2010/main" val="1862440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“Open book”</a:t>
            </a:r>
          </a:p>
          <a:p>
            <a:pPr lvl="1"/>
            <a:r>
              <a:rPr lang="en-US" dirty="0" smtClean="0"/>
              <a:t>Entire Internet, including all course materials</a:t>
            </a:r>
          </a:p>
          <a:p>
            <a:pPr lvl="1"/>
            <a:r>
              <a:rPr lang="en-US" dirty="0" smtClean="0"/>
              <a:t>Any other pre-existing resource (notes, etc.)</a:t>
            </a:r>
          </a:p>
          <a:p>
            <a:r>
              <a:rPr lang="en-US" dirty="0" smtClean="0"/>
              <a:t>Individual effort</a:t>
            </a:r>
          </a:p>
          <a:p>
            <a:pPr lvl="1"/>
            <a:r>
              <a:rPr lang="en-US" b="1" u="sng" dirty="0" smtClean="0"/>
              <a:t>NO</a:t>
            </a:r>
            <a:r>
              <a:rPr lang="en-US" dirty="0" smtClean="0"/>
              <a:t> CONTACT WITH YOUR CLASSMATES</a:t>
            </a:r>
          </a:p>
          <a:p>
            <a:r>
              <a:rPr lang="en-US" dirty="0" smtClean="0"/>
              <a:t>Any 3 consecutive hours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nd by midnight evening of </a:t>
            </a:r>
            <a:r>
              <a:rPr lang="en-US" b="1" u="sng" dirty="0" smtClean="0"/>
              <a:t>Saturday</a:t>
            </a:r>
            <a:r>
              <a:rPr lang="en-US" dirty="0" smtClean="0"/>
              <a:t> Dec 20</a:t>
            </a:r>
          </a:p>
          <a:p>
            <a:r>
              <a:rPr lang="en-US" dirty="0" smtClean="0"/>
              <a:t>30% of final grade</a:t>
            </a:r>
          </a:p>
          <a:p>
            <a:r>
              <a:rPr lang="en-US" dirty="0" smtClean="0"/>
              <a:t>9 prior exams are available for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377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03"/>
            <a:ext cx="8229600" cy="1143000"/>
          </a:xfrm>
        </p:spPr>
        <p:txBody>
          <a:bodyPr/>
          <a:lstStyle/>
          <a:p>
            <a:r>
              <a:rPr lang="en-US" dirty="0" smtClean="0"/>
              <a:t>About the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257800"/>
          </a:xfrm>
        </p:spPr>
        <p:txBody>
          <a:bodyPr/>
          <a:lstStyle/>
          <a:p>
            <a:r>
              <a:rPr lang="en-US" dirty="0" smtClean="0"/>
              <a:t>Questions will draw from </a:t>
            </a:r>
            <a:r>
              <a:rPr lang="en-US" u="sng" dirty="0" smtClean="0"/>
              <a:t>all</a:t>
            </a:r>
            <a:r>
              <a:rPr lang="en-US" dirty="0" smtClean="0"/>
              <a:t> of:</a:t>
            </a:r>
          </a:p>
          <a:p>
            <a:pPr lvl="1"/>
            <a:r>
              <a:rPr lang="en-US" dirty="0" smtClean="0"/>
              <a:t>Required readings</a:t>
            </a:r>
          </a:p>
          <a:p>
            <a:pPr lvl="1"/>
            <a:r>
              <a:rPr lang="en-US" dirty="0" smtClean="0"/>
              <a:t>Summaries of additional readings</a:t>
            </a:r>
          </a:p>
          <a:p>
            <a:pPr lvl="1"/>
            <a:r>
              <a:rPr lang="en-US" dirty="0" smtClean="0"/>
              <a:t>Videos</a:t>
            </a:r>
          </a:p>
          <a:p>
            <a:pPr lvl="1"/>
            <a:r>
              <a:rPr lang="en-US" dirty="0" smtClean="0"/>
              <a:t>Homework exercises</a:t>
            </a:r>
          </a:p>
          <a:p>
            <a:r>
              <a:rPr lang="en-US" dirty="0" smtClean="0"/>
              <a:t>Questions will be designed to:</a:t>
            </a:r>
          </a:p>
          <a:p>
            <a:pPr lvl="1"/>
            <a:r>
              <a:rPr lang="en-US" dirty="0"/>
              <a:t>Connect ideas from different parts of the course</a:t>
            </a:r>
          </a:p>
          <a:p>
            <a:pPr lvl="1"/>
            <a:r>
              <a:rPr lang="en-US" dirty="0"/>
              <a:t>Demonstrate your </a:t>
            </a:r>
            <a:r>
              <a:rPr lang="en-US" u="sng" dirty="0" smtClean="0"/>
              <a:t>understanding</a:t>
            </a:r>
            <a:r>
              <a:rPr lang="en-US" dirty="0" smtClean="0"/>
              <a:t> of ideas</a:t>
            </a:r>
            <a:endParaRPr lang="en-US" u="sng" dirty="0"/>
          </a:p>
          <a:p>
            <a:pPr lvl="1"/>
            <a:r>
              <a:rPr lang="en-US" dirty="0" smtClean="0"/>
              <a:t>Leverage your ability to </a:t>
            </a:r>
            <a:r>
              <a:rPr lang="en-US" u="sng" dirty="0" smtClean="0"/>
              <a:t>find</a:t>
            </a:r>
            <a:r>
              <a:rPr lang="en-US" dirty="0" smtClean="0"/>
              <a:t> things</a:t>
            </a:r>
          </a:p>
          <a:p>
            <a:pPr lvl="2"/>
            <a:r>
              <a:rPr lang="en-US" dirty="0" smtClean="0"/>
              <a:t>Memorization is not required</a:t>
            </a:r>
          </a:p>
        </p:txBody>
      </p:sp>
    </p:spTree>
    <p:extLst>
      <p:ext uri="{BB962C8B-B14F-4D97-AF65-F5344CB8AC3E}">
        <p14:creationId xmlns:p14="http://schemas.microsoft.com/office/powerpoint/2010/main" val="368072094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20098</TotalTime>
  <Words>121</Words>
  <Application>Microsoft Office PowerPoint</Application>
  <PresentationFormat>On-screen Show (4:3)</PresentationFormat>
  <Paragraphs>30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Wingdings</vt:lpstr>
      <vt:lpstr>Default Design</vt:lpstr>
      <vt:lpstr>The Future of IR</vt:lpstr>
      <vt:lpstr>Agenda</vt:lpstr>
      <vt:lpstr>Final Exam</vt:lpstr>
      <vt:lpstr>About the 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Thinking BIG: The MALACH IR Test Collection</dc:title>
  <dc:creator>jj</dc:creator>
  <cp:lastModifiedBy>gg</cp:lastModifiedBy>
  <cp:revision>378</cp:revision>
  <dcterms:created xsi:type="dcterms:W3CDTF">2004-01-27T22:02:45Z</dcterms:created>
  <dcterms:modified xsi:type="dcterms:W3CDTF">2014-12-06T03:53:22Z</dcterms:modified>
</cp:coreProperties>
</file>