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7" r:id="rId4"/>
    <p:sldId id="265" r:id="rId5"/>
    <p:sldId id="258" r:id="rId6"/>
    <p:sldId id="262" r:id="rId7"/>
    <p:sldId id="259" r:id="rId8"/>
    <p:sldId id="260" r:id="rId9"/>
    <p:sldId id="261" r:id="rId10"/>
    <p:sldId id="263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08" y="-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9B2FA-E839-46AE-9E8C-4ED52FCEF761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AB2FB-A1F0-4CCE-B791-F2159329D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9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B752E-4C6D-41D1-BD73-AEAC73346DE6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E846-120D-42ED-BF2F-687D2F3ABF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Identification and Collection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INFM 718X/LBSC 708X</a:t>
            </a:r>
          </a:p>
          <a:p>
            <a:r>
              <a:rPr lang="en-US" dirty="0" smtClean="0"/>
              <a:t>Douglas W. Oard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Extensions</a:t>
            </a:r>
          </a:p>
          <a:p>
            <a:pPr lvl="1"/>
            <a:r>
              <a:rPr lang="en-US" dirty="0" smtClean="0"/>
              <a:t>MyDocument.xls</a:t>
            </a:r>
          </a:p>
          <a:p>
            <a:endParaRPr lang="en-US" dirty="0" smtClean="0"/>
          </a:p>
          <a:p>
            <a:r>
              <a:rPr lang="en-US" dirty="0" smtClean="0"/>
              <a:t>MIME type</a:t>
            </a:r>
          </a:p>
          <a:p>
            <a:endParaRPr lang="en-US" dirty="0"/>
          </a:p>
          <a:p>
            <a:r>
              <a:rPr lang="en-US" dirty="0" smtClean="0"/>
              <a:t>Magic bytes</a:t>
            </a:r>
          </a:p>
          <a:p>
            <a:endParaRPr lang="en-US" dirty="0"/>
          </a:p>
          <a:p>
            <a:r>
              <a:rPr lang="en-US" dirty="0" smtClean="0"/>
              <a:t>Supervised machine learning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log.hinshawlaw.com/practicalediscovery/wp-content/uploads/2009/02/potentialemailrou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0501" cy="6815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Imaging</a:t>
            </a:r>
          </a:p>
          <a:p>
            <a:pPr lvl="1"/>
            <a:r>
              <a:rPr lang="en-US" dirty="0" smtClean="0"/>
              <a:t>Tape copy</a:t>
            </a:r>
          </a:p>
          <a:p>
            <a:pPr lvl="1"/>
            <a:r>
              <a:rPr lang="en-US" dirty="0" smtClean="0"/>
              <a:t>Disk image</a:t>
            </a:r>
          </a:p>
          <a:p>
            <a:pPr lvl="1"/>
            <a:endParaRPr lang="en-US" dirty="0"/>
          </a:p>
          <a:p>
            <a:r>
              <a:rPr lang="en-US" dirty="0" smtClean="0"/>
              <a:t>Active file capture</a:t>
            </a:r>
          </a:p>
          <a:p>
            <a:pPr lvl="1"/>
            <a:r>
              <a:rPr lang="en-US" dirty="0" smtClean="0"/>
              <a:t>Hardware write block</a:t>
            </a:r>
          </a:p>
          <a:p>
            <a:pPr lvl="1"/>
            <a:r>
              <a:rPr lang="en-US" dirty="0" smtClean="0"/>
              <a:t>Software write blocking</a:t>
            </a:r>
          </a:p>
          <a:p>
            <a:pPr lvl="1"/>
            <a:endParaRPr lang="en-US" dirty="0"/>
          </a:p>
          <a:p>
            <a:r>
              <a:rPr lang="en-US" dirty="0" smtClean="0"/>
              <a:t>File system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Custodian</a:t>
            </a:r>
          </a:p>
          <a:p>
            <a:endParaRPr lang="en-US" dirty="0" smtClean="0"/>
          </a:p>
          <a:p>
            <a:r>
              <a:rPr lang="en-US" dirty="0" smtClean="0"/>
              <a:t>De-</a:t>
            </a:r>
            <a:r>
              <a:rPr lang="en-US" dirty="0" err="1" smtClean="0"/>
              <a:t>NISTing</a:t>
            </a:r>
            <a:endParaRPr lang="en-US" dirty="0"/>
          </a:p>
          <a:p>
            <a:pPr lvl="1"/>
            <a:r>
              <a:rPr lang="en-US" dirty="0" smtClean="0"/>
              <a:t>Based on NIST list of known program hashes</a:t>
            </a:r>
          </a:p>
          <a:p>
            <a:endParaRPr lang="en-US" dirty="0" smtClean="0"/>
          </a:p>
          <a:p>
            <a:r>
              <a:rPr lang="en-US" dirty="0" smtClean="0"/>
              <a:t>Date range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704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accessibility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Service copies</a:t>
            </a:r>
          </a:p>
          <a:p>
            <a:endParaRPr lang="en-US" dirty="0" smtClean="0"/>
          </a:p>
          <a:p>
            <a:r>
              <a:rPr lang="en-US" dirty="0" smtClean="0"/>
              <a:t>Authenticity</a:t>
            </a:r>
          </a:p>
          <a:p>
            <a:pPr lvl="1"/>
            <a:r>
              <a:rPr lang="en-US" dirty="0" smtClean="0"/>
              <a:t>Documented traceable process</a:t>
            </a:r>
          </a:p>
          <a:p>
            <a:pPr lvl="1"/>
            <a:r>
              <a:rPr lang="en-US" dirty="0" smtClean="0"/>
              <a:t>Separately stored hashes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1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“Data”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Organizational</a:t>
            </a:r>
          </a:p>
          <a:p>
            <a:endParaRPr lang="en-US" dirty="0" smtClean="0"/>
          </a:p>
          <a:p>
            <a:r>
              <a:rPr lang="en-US" dirty="0" smtClean="0"/>
              <a:t>Application-al</a:t>
            </a:r>
          </a:p>
          <a:p>
            <a:endParaRPr lang="en-US" dirty="0"/>
          </a:p>
          <a:p>
            <a:r>
              <a:rPr lang="en-US" dirty="0" smtClean="0"/>
              <a:t>Logical</a:t>
            </a:r>
          </a:p>
          <a:p>
            <a:endParaRPr lang="en-US" dirty="0" smtClean="0"/>
          </a:p>
          <a:p>
            <a:r>
              <a:rPr lang="en-US" dirty="0" smtClean="0"/>
              <a:t>Physical</a:t>
            </a:r>
          </a:p>
          <a:p>
            <a:endParaRPr lang="en-US" dirty="0" smtClean="0"/>
          </a:p>
          <a:p>
            <a:r>
              <a:rPr lang="en-US" dirty="0" smtClean="0"/>
              <a:t>Geographic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6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Analysis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476" t="19048" r="18571" b="9333"/>
          <a:stretch>
            <a:fillRect/>
          </a:stretch>
        </p:blipFill>
        <p:spPr bwMode="auto">
          <a:xfrm>
            <a:off x="1143000" y="1447800"/>
            <a:ext cx="736708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How Disks Work</a:t>
            </a:r>
          </a:p>
        </p:txBody>
      </p:sp>
      <p:pic>
        <p:nvPicPr>
          <p:cNvPr id="35843" name="Picture 3" descr="Fig07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2624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Fig07-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810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191000" y="6400800"/>
            <a:ext cx="4659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200"/>
              <a:t>Extracted From Shelly Cashman Vermatt’s Discovering Computers 2004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Windows “NTFS” File Metadata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Time file created (or copied)</a:t>
            </a:r>
          </a:p>
          <a:p>
            <a:pPr lvl="1"/>
            <a:r>
              <a:rPr lang="en-US" dirty="0" smtClean="0"/>
              <a:t>Most recent one; optionally “</a:t>
            </a:r>
            <a:r>
              <a:rPr lang="en-US" dirty="0" err="1" smtClean="0"/>
              <a:t>journaled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Time file content changed (or made changeable)</a:t>
            </a:r>
          </a:p>
          <a:p>
            <a:pPr lvl="1"/>
            <a:r>
              <a:rPr lang="en-US" dirty="0" smtClean="0"/>
              <a:t>Most recent one; optionally “</a:t>
            </a:r>
            <a:r>
              <a:rPr lang="en-US" dirty="0" err="1" smtClean="0"/>
              <a:t>journaled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Time file renamed (or moved)</a:t>
            </a:r>
          </a:p>
          <a:p>
            <a:pPr lvl="1"/>
            <a:r>
              <a:rPr lang="en-US" dirty="0" smtClean="0"/>
              <a:t>Most recent one</a:t>
            </a:r>
          </a:p>
          <a:p>
            <a:r>
              <a:rPr lang="en-US" dirty="0" smtClean="0"/>
              <a:t>Time file metadata created or changed</a:t>
            </a:r>
          </a:p>
          <a:p>
            <a:pPr lvl="1"/>
            <a:r>
              <a:rPr lang="en-US" dirty="0" smtClean="0"/>
              <a:t>Most recent one</a:t>
            </a:r>
          </a:p>
          <a:p>
            <a:r>
              <a:rPr lang="en-US" dirty="0" smtClean="0"/>
              <a:t>Time file accessed (content or metadata)</a:t>
            </a:r>
          </a:p>
          <a:p>
            <a:pPr lvl="1"/>
            <a:r>
              <a:rPr lang="en-US" dirty="0" smtClean="0"/>
              <a:t>Most recent one; optionally disabled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Word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Dates (may not agree with NTFS!)</a:t>
            </a:r>
          </a:p>
          <a:p>
            <a:pPr lvl="1"/>
            <a:r>
              <a:rPr lang="en-US" dirty="0" smtClean="0"/>
              <a:t>Created</a:t>
            </a:r>
          </a:p>
          <a:p>
            <a:pPr lvl="1"/>
            <a:r>
              <a:rPr lang="en-US" dirty="0" smtClean="0"/>
              <a:t>Modified</a:t>
            </a:r>
          </a:p>
          <a:p>
            <a:pPr lvl="1"/>
            <a:r>
              <a:rPr lang="en-US" dirty="0" smtClean="0"/>
              <a:t>Accessed</a:t>
            </a:r>
          </a:p>
          <a:p>
            <a:pPr lvl="1"/>
            <a:r>
              <a:rPr lang="en-US" dirty="0" smtClean="0"/>
              <a:t>Printed</a:t>
            </a:r>
          </a:p>
          <a:p>
            <a:pPr lvl="1"/>
            <a:r>
              <a:rPr lang="en-US" dirty="0" smtClean="0"/>
              <a:t>Each tracked change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EXIF Image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Camera manufacturer and model</a:t>
            </a:r>
          </a:p>
          <a:p>
            <a:r>
              <a:rPr lang="en-US" dirty="0" smtClean="0"/>
              <a:t>Camera orientation</a:t>
            </a:r>
          </a:p>
          <a:p>
            <a:r>
              <a:rPr lang="en-US" dirty="0" smtClean="0"/>
              <a:t>Exposure information (shutter speed, f stop)</a:t>
            </a:r>
          </a:p>
          <a:p>
            <a:r>
              <a:rPr lang="en-US" dirty="0" smtClean="0"/>
              <a:t>Thumbnail versions</a:t>
            </a:r>
          </a:p>
          <a:p>
            <a:pPr lvl="1"/>
            <a:r>
              <a:rPr lang="en-US" dirty="0" smtClean="0"/>
              <a:t>Altering the image may not change the thumbnail!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ii.ox.ac.uk/vis/images/?src=4e3c02c7/mapping_flick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6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Message metadata</a:t>
            </a:r>
          </a:p>
          <a:p>
            <a:pPr lvl="1"/>
            <a:r>
              <a:rPr lang="en-US" dirty="0" smtClean="0"/>
              <a:t>Times</a:t>
            </a:r>
          </a:p>
          <a:p>
            <a:pPr lvl="2"/>
            <a:r>
              <a:rPr lang="en-US" dirty="0" smtClean="0"/>
              <a:t>Sent</a:t>
            </a:r>
          </a:p>
          <a:p>
            <a:pPr lvl="2"/>
            <a:r>
              <a:rPr lang="en-US" dirty="0" smtClean="0"/>
              <a:t>Resent</a:t>
            </a:r>
          </a:p>
          <a:p>
            <a:pPr lvl="2"/>
            <a:r>
              <a:rPr lang="en-US" dirty="0" smtClean="0"/>
              <a:t>Received</a:t>
            </a:r>
          </a:p>
          <a:p>
            <a:pPr lvl="1"/>
            <a:r>
              <a:rPr lang="en-US" dirty="0" smtClean="0"/>
              <a:t>Route</a:t>
            </a:r>
          </a:p>
          <a:p>
            <a:pPr lvl="1"/>
            <a:r>
              <a:rPr lang="en-US" dirty="0" smtClean="0"/>
              <a:t>In-reply-to</a:t>
            </a:r>
          </a:p>
          <a:p>
            <a:pPr lvl="1"/>
            <a:r>
              <a:rPr lang="en-US" dirty="0" smtClean="0"/>
              <a:t>Attachment file type</a:t>
            </a:r>
          </a:p>
          <a:p>
            <a:r>
              <a:rPr lang="en-US" dirty="0" smtClean="0"/>
              <a:t>System metadata</a:t>
            </a:r>
          </a:p>
          <a:p>
            <a:pPr lvl="1"/>
            <a:r>
              <a:rPr lang="en-US" dirty="0" smtClean="0"/>
              <a:t>Folder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226</Words>
  <Application>Microsoft Office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Identification and Collection</vt:lpstr>
      <vt:lpstr>“Data” Mapping</vt:lpstr>
      <vt:lpstr>Levels of Analysis</vt:lpstr>
      <vt:lpstr>How Disks Work</vt:lpstr>
      <vt:lpstr>Windows “NTFS” File Metadata</vt:lpstr>
      <vt:lpstr>Microsoft Word Metadata</vt:lpstr>
      <vt:lpstr>EXIF Image Metadata</vt:lpstr>
      <vt:lpstr>PowerPoint Presentation</vt:lpstr>
      <vt:lpstr>Email Metadata</vt:lpstr>
      <vt:lpstr>File Types</vt:lpstr>
      <vt:lpstr>PowerPoint Presentation</vt:lpstr>
      <vt:lpstr>Capture</vt:lpstr>
      <vt:lpstr>Culling</vt:lpstr>
      <vt:lpstr>Preservation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and Collection</dc:title>
  <dc:creator>jj</dc:creator>
  <cp:lastModifiedBy>jj</cp:lastModifiedBy>
  <cp:revision>19</cp:revision>
  <dcterms:created xsi:type="dcterms:W3CDTF">2012-02-08T23:47:50Z</dcterms:created>
  <dcterms:modified xsi:type="dcterms:W3CDTF">2012-02-09T22:16:58Z</dcterms:modified>
</cp:coreProperties>
</file>