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studs!$S$2:$S$30</c:f>
              <c:numCache>
                <c:formatCode>0.0</c:formatCode>
                <c:ptCount val="29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99.5</c:v>
                </c:pt>
                <c:pt idx="4">
                  <c:v>99</c:v>
                </c:pt>
                <c:pt idx="5">
                  <c:v>97.5</c:v>
                </c:pt>
                <c:pt idx="6">
                  <c:v>97.5</c:v>
                </c:pt>
                <c:pt idx="7">
                  <c:v>97.5</c:v>
                </c:pt>
                <c:pt idx="8">
                  <c:v>97.5</c:v>
                </c:pt>
                <c:pt idx="9">
                  <c:v>97</c:v>
                </c:pt>
                <c:pt idx="10">
                  <c:v>95</c:v>
                </c:pt>
                <c:pt idx="11">
                  <c:v>95</c:v>
                </c:pt>
                <c:pt idx="12">
                  <c:v>95</c:v>
                </c:pt>
                <c:pt idx="13">
                  <c:v>95</c:v>
                </c:pt>
                <c:pt idx="14">
                  <c:v>94.5</c:v>
                </c:pt>
                <c:pt idx="15">
                  <c:v>92.5</c:v>
                </c:pt>
                <c:pt idx="16">
                  <c:v>92.5</c:v>
                </c:pt>
                <c:pt idx="17">
                  <c:v>92.5</c:v>
                </c:pt>
                <c:pt idx="18">
                  <c:v>92.5</c:v>
                </c:pt>
                <c:pt idx="19">
                  <c:v>91.5</c:v>
                </c:pt>
                <c:pt idx="20">
                  <c:v>91.5</c:v>
                </c:pt>
                <c:pt idx="21">
                  <c:v>91.5</c:v>
                </c:pt>
                <c:pt idx="22">
                  <c:v>90</c:v>
                </c:pt>
                <c:pt idx="23">
                  <c:v>90</c:v>
                </c:pt>
                <c:pt idx="24">
                  <c:v>89.4</c:v>
                </c:pt>
                <c:pt idx="25">
                  <c:v>89.25</c:v>
                </c:pt>
                <c:pt idx="26">
                  <c:v>88.25</c:v>
                </c:pt>
                <c:pt idx="27">
                  <c:v>86.75</c:v>
                </c:pt>
                <c:pt idx="28">
                  <c:v>84.2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293440"/>
        <c:axId val="31294976"/>
      </c:barChart>
      <c:catAx>
        <c:axId val="31293440"/>
        <c:scaling>
          <c:orientation val="minMax"/>
        </c:scaling>
        <c:delete val="0"/>
        <c:axPos val="b"/>
        <c:majorTickMark val="out"/>
        <c:minorTickMark val="none"/>
        <c:tickLblPos val="nextTo"/>
        <c:crossAx val="31294976"/>
        <c:crosses val="autoZero"/>
        <c:auto val="1"/>
        <c:lblAlgn val="ctr"/>
        <c:lblOffset val="100"/>
        <c:noMultiLvlLbl val="0"/>
      </c:catAx>
      <c:valAx>
        <c:axId val="31294976"/>
        <c:scaling>
          <c:orientation val="minMax"/>
          <c:max val="100"/>
          <c:min val="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2000" baseline="0"/>
            </a:pPr>
            <a:endParaRPr lang="en-US"/>
          </a:p>
        </c:txPr>
        <c:crossAx val="31293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A2A7-4C6E-4437-8059-B61409866F7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C307-7E07-4582-9EE3-BA64547D6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27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A2A7-4C6E-4437-8059-B61409866F7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C307-7E07-4582-9EE3-BA64547D6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742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A2A7-4C6E-4437-8059-B61409866F7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C307-7E07-4582-9EE3-BA64547D6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3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A2A7-4C6E-4437-8059-B61409866F7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C307-7E07-4582-9EE3-BA64547D6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0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A2A7-4C6E-4437-8059-B61409866F7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C307-7E07-4582-9EE3-BA64547D6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9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A2A7-4C6E-4437-8059-B61409866F7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C307-7E07-4582-9EE3-BA64547D6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926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A2A7-4C6E-4437-8059-B61409866F7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C307-7E07-4582-9EE3-BA64547D6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026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A2A7-4C6E-4437-8059-B61409866F7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C307-7E07-4582-9EE3-BA64547D6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4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A2A7-4C6E-4437-8059-B61409866F7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C307-7E07-4582-9EE3-BA64547D6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326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A2A7-4C6E-4437-8059-B61409866F7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C307-7E07-4582-9EE3-BA64547D6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1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A2A7-4C6E-4437-8059-B61409866F7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C307-7E07-4582-9EE3-BA64547D6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30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6A2A7-4C6E-4437-8059-B61409866F76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C307-7E07-4582-9EE3-BA64547D6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54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9564244"/>
              </p:ext>
            </p:extLst>
          </p:nvPr>
        </p:nvGraphicFramePr>
        <p:xfrm>
          <a:off x="381000" y="457200"/>
          <a:ext cx="83820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9956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kk</dc:creator>
  <cp:lastModifiedBy>kk</cp:lastModifiedBy>
  <cp:revision>1</cp:revision>
  <dcterms:created xsi:type="dcterms:W3CDTF">2013-12-02T21:54:12Z</dcterms:created>
  <dcterms:modified xsi:type="dcterms:W3CDTF">2013-12-02T21:55:08Z</dcterms:modified>
</cp:coreProperties>
</file>