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161177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3979800"/>
            <a:ext cx="9144000" cy="2878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3190900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x="0" y="39804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329190"/>
            <a:ext cx="7772400" cy="165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5883599"/>
            <a:ext cx="9144000" cy="9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5094446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x="4526627" y="5884005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5895635"/>
            <a:ext cx="8229600" cy="67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1pPr>
            <a:lvl2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2pPr>
            <a:lvl3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3pPr>
            <a:lvl4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4pPr>
            <a:lvl5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5pPr>
            <a:lvl6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6pPr>
            <a:lvl7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7pPr>
            <a:lvl8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8pPr>
            <a:lvl9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676" y="101675"/>
            <a:ext cx="9134130" cy="6739722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2329190"/>
            <a:ext cx="7772400" cy="16505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INFM603 Project Presentation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Jenny Wu</a:t>
            </a:r>
          </a:p>
          <a:p>
            <a:pPr>
              <a:buNone/>
            </a:pPr>
            <a:r>
              <a:rPr lang="en"/>
              <a:t>Prachi Chhokar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Questions?</a:t>
            </a:r>
          </a:p>
        </p:txBody>
      </p:sp>
      <p:sp>
        <p:nvSpPr>
          <p:cNvPr id="115" name="Shape 115"/>
          <p:cNvSpPr/>
          <p:nvPr/>
        </p:nvSpPr>
        <p:spPr>
          <a:xfrm>
            <a:off x="2273372" y="2059015"/>
            <a:ext cx="4597255" cy="458974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Goals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2984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goals of  Scholars Web-Net are to:</a:t>
            </a:r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  <a:buFont typeface="Courier New"/>
              <a:buChar char="o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space for the ARHU graduate students, studying under various departments and colleges at ARHU to host their individual websites</a:t>
            </a:r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  <a:buFont typeface="Courier New"/>
              <a:buChar char="o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allow ARHU graduate students to easily interact with each other, share project related work, help fellow students on similar projects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Goal #1 - web space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login using UMD ID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profile creation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website management(theme)</a:t>
            </a:r>
          </a:p>
        </p:txBody>
      </p:sp>
      <p:sp>
        <p:nvSpPr>
          <p:cNvPr id="71" name="Shape 71"/>
          <p:cNvSpPr/>
          <p:nvPr/>
        </p:nvSpPr>
        <p:spPr>
          <a:xfrm>
            <a:off x="1401262" y="3347050"/>
            <a:ext cx="5133975" cy="26098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Goal #2 - interaction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contact sharing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activity sharing &amp; discovery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forum module</a:t>
            </a:r>
          </a:p>
        </p:txBody>
      </p:sp>
      <p:sp>
        <p:nvSpPr>
          <p:cNvPr id="78" name="Shape 78"/>
          <p:cNvSpPr/>
          <p:nvPr/>
        </p:nvSpPr>
        <p:spPr>
          <a:xfrm>
            <a:off x="2033637" y="3059056"/>
            <a:ext cx="4751592" cy="350884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Work division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Jenny</a:t>
            </a:r>
          </a:p>
          <a:p>
            <a:pPr marL="457200" marR="0" lvl="0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/>
              <a:t>user need analysis/ requirements gathering</a:t>
            </a:r>
          </a:p>
          <a:p>
            <a:pPr marL="457200" marR="0" lvl="0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/>
              <a:t>setting up &amp; managing hosting space</a:t>
            </a:r>
          </a:p>
          <a:p>
            <a:pPr marL="457200" marR="0" lvl="0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/>
              <a:t>managing mySQL databases &amp; backend configurations</a:t>
            </a:r>
          </a:p>
          <a:p>
            <a:pPr marL="457200" marR="0" lvl="0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/>
              <a:t>system testing</a:t>
            </a:r>
          </a:p>
          <a:p>
            <a:endParaRPr lang="en" sz="2400"/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Prachi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system implementation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system testing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module implementation and tweaking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theme implementation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Implementation details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5546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/>
              <a:t>Ldap module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Activate ldap module from the modules page.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Download ldap integration module from the website.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Activate the ldap module.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Create a server with the connection parameters.</a:t>
            </a:r>
          </a:p>
          <a:p>
            <a:endParaRPr lang="en" sz="180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lang="en" sz="2400"/>
              <a:t>PHP code changes:</a:t>
            </a:r>
          </a:p>
          <a:p>
            <a:pPr marL="457200" lvl="0" indent="-298450" rtl="0">
              <a:buClr>
                <a:srgbClr val="000000"/>
              </a:buClr>
              <a:buSzPct val="101851"/>
              <a:buFont typeface="Arial"/>
              <a:buChar char="•"/>
            </a:pPr>
            <a:r>
              <a:rPr lang="en" sz="1800"/>
              <a:t>Automating the profile creation after ldap login.</a:t>
            </a:r>
          </a:p>
          <a:p>
            <a:pPr marL="457200" lvl="0" indent="-298450" rtl="0">
              <a:buClr>
                <a:srgbClr val="000000"/>
              </a:buClr>
              <a:buSzPct val="101851"/>
              <a:buFont typeface="Arial"/>
              <a:buChar char="•"/>
            </a:pPr>
            <a:r>
              <a:rPr lang="en" sz="1800"/>
              <a:t>Fetch the user id and create unique URL for each website.</a:t>
            </a:r>
          </a:p>
          <a:p>
            <a:pPr marL="457200" marR="0" lvl="0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1851"/>
              <a:buFont typeface="Arial"/>
              <a:buChar char="•"/>
            </a:pPr>
            <a:r>
              <a:rPr lang="en" sz="1800"/>
              <a:t>scholarregister.pages.inc - default value -&gt;$site_owner-&gt;name.</a:t>
            </a:r>
          </a:p>
          <a:p>
            <a:endParaRPr lang="en" sz="1800"/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en" sz="2400"/>
              <a:t>Forum module</a:t>
            </a:r>
          </a:p>
          <a:p>
            <a:pPr marL="457200" lvl="0" indent="-298450" rtl="0">
              <a:buClr>
                <a:srgbClr val="000000"/>
              </a:buClr>
              <a:buSzPct val="101851"/>
              <a:buFont typeface="Arial"/>
              <a:buChar char="•"/>
            </a:pPr>
            <a:r>
              <a:rPr lang="en" sz="1800"/>
              <a:t>Enable forum form the modules list.</a:t>
            </a:r>
          </a:p>
          <a:p>
            <a:pPr marL="457200" lvl="0" indent="-298450" rtl="0">
              <a:buClr>
                <a:srgbClr val="000000"/>
              </a:buClr>
              <a:buSzPct val="101851"/>
              <a:buFont typeface="Arial"/>
              <a:buChar char="•"/>
            </a:pPr>
            <a:r>
              <a:rPr lang="en" sz="1800"/>
              <a:t>Create a forum container.</a:t>
            </a:r>
          </a:p>
          <a:p>
            <a:endParaRPr lang="en" sz="1800"/>
          </a:p>
          <a:p>
            <a:endParaRPr lang="en" sz="1800"/>
          </a:p>
          <a:p>
            <a:endParaRPr lang="en" sz="1800"/>
          </a:p>
          <a:p>
            <a:endParaRPr lang="en" sz="1800"/>
          </a:p>
          <a:p>
            <a:endParaRPr lang="en" sz="1800"/>
          </a:p>
          <a:p>
            <a:endParaRPr lang="en" sz="180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Implementation details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/>
              <a:t>Theme (Layout front page)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Added university wrapper to the theme. 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Html code generated by the UMD website.Code put under themes folder. Put under sites/all/theme/openscholar/openscholar_base/page.tpl.php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Removed the default video that appears on the front page. (openscolar_front.blocks.inc)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Changing Css files. openschoalr_default.css,openschoalr_base.cc</a:t>
            </a:r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en" sz="2400"/>
              <a:t>Changes to views</a:t>
            </a:r>
            <a:r>
              <a:rPr lang="en"/>
              <a:t> 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openscholar_site (view changed) to display the Name of the scholar. 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Removed the feature flag from the view. 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Removed the site logo from the front page.</a:t>
            </a:r>
          </a:p>
          <a:p>
            <a:pPr lvl="0" rtl="0">
              <a:buNone/>
            </a:pPr>
            <a:r>
              <a:rPr lang="en" sz="2400"/>
              <a:t>Blocks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Edited content_top block.</a:t>
            </a: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/>
              <a:t>Edited content_bottom block.</a:t>
            </a:r>
          </a:p>
          <a:p>
            <a:endParaRPr lang="en" sz="1800"/>
          </a:p>
          <a:p>
            <a:endParaRPr lang="en" sz="1800"/>
          </a:p>
          <a:p>
            <a:endParaRPr lang="en" sz="1800"/>
          </a:p>
          <a:p>
            <a:endParaRPr lang="en" sz="1800"/>
          </a:p>
          <a:p>
            <a:endParaRPr lang="en" sz="180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Limitations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74174" y="1323900"/>
            <a:ext cx="8229600" cy="55340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1800"/>
              <a:t>Server Issues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/>
              <a:t>Php memory limit (128M memory requirement)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/>
              <a:t>File permissions changed everytime uploaded in the server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/>
              <a:t>php max_execution_time error</a:t>
            </a:r>
          </a:p>
          <a:p>
            <a:endParaRPr lang="en" sz="1400"/>
          </a:p>
          <a:p>
            <a:pPr lvl="0" rtl="0">
              <a:buNone/>
            </a:pPr>
            <a:r>
              <a:rPr lang="en" sz="1800"/>
              <a:t>Database Issues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/>
              <a:t>Clearing cache tables (when reloading the drupal environment)</a:t>
            </a:r>
          </a:p>
          <a:p>
            <a:endParaRPr lang="en" sz="1400"/>
          </a:p>
          <a:p>
            <a:pPr lvl="0" rtl="0">
              <a:buNone/>
            </a:pPr>
            <a:r>
              <a:rPr lang="en" sz="1800"/>
              <a:t>Buggy drupal-openscholar website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/>
              <a:t>The latest versions come with some bugs that can created login issues</a:t>
            </a:r>
          </a:p>
          <a:p>
            <a:endParaRPr lang="en" sz="1400"/>
          </a:p>
          <a:p>
            <a:pPr lvl="0" rtl="0">
              <a:buNone/>
            </a:pPr>
            <a:r>
              <a:rPr lang="en" sz="1800"/>
              <a:t>No access to apache logs,php.ini etc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/>
              <a:t>Not able to restore session of admin while logged in. However, same version works perfectly well on localhost.</a:t>
            </a:r>
          </a:p>
          <a:p>
            <a:pPr lvl="0" rtl="0">
              <a:buNone/>
            </a:pPr>
            <a:r>
              <a:rPr lang="en" sz="1800"/>
              <a:t>Could not separate out the drupal themes with openscholar themes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Lessons learned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Newer isn't always the better</a:t>
            </a:r>
          </a:p>
          <a:p>
            <a:pPr marL="914400" lvl="1" indent="-419100" rtl="0">
              <a:buClr>
                <a:schemeClr val="dk1"/>
              </a:buClr>
              <a:buSzPct val="125000"/>
              <a:buFont typeface="Courier New"/>
              <a:buChar char="o"/>
            </a:pPr>
            <a:r>
              <a:rPr lang="en" sz="2400"/>
              <a:t>openscholar beta 1</a:t>
            </a:r>
            <a:r>
              <a:rPr lang="en"/>
              <a:t>1</a:t>
            </a:r>
            <a:r>
              <a:rPr lang="en" sz="2400"/>
              <a:t> vs beta 14</a:t>
            </a:r>
          </a:p>
          <a:p>
            <a:pPr marL="457200" lvl="0" indent="-298450" rtl="0"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/>
              <a:t>Don't believe everything people say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      inaccurate server requirements</a:t>
            </a:r>
          </a:p>
          <a:p>
            <a:pPr marL="457200" marR="0" lvl="0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/>
              <a:t>Time is a precious asset</a:t>
            </a: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     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Sometimes you just need a fresh start</a:t>
            </a:r>
          </a:p>
          <a:p>
            <a:pPr marL="914400" lvl="1" indent="-419100" rtl="0">
              <a:buClr>
                <a:schemeClr val="dk1"/>
              </a:buClr>
              <a:buSzPct val="125000"/>
              <a:buFont typeface="Courier New"/>
              <a:buChar char="o"/>
            </a:pPr>
            <a:r>
              <a:rPr lang="en" sz="2400"/>
              <a:t>reinstalling system multiple times</a:t>
            </a:r>
          </a:p>
          <a:p>
            <a:endParaRPr lang="en" sz="2400"/>
          </a:p>
        </p:txBody>
      </p:sp>
      <p:sp>
        <p:nvSpPr>
          <p:cNvPr id="109" name="Shape 109"/>
          <p:cNvSpPr/>
          <p:nvPr/>
        </p:nvSpPr>
        <p:spPr>
          <a:xfrm>
            <a:off x="6249625" y="4110412"/>
            <a:ext cx="2613317" cy="261572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On-screen Show (4:3)</PresentationFormat>
  <Paragraphs>87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/>
      <vt:lpstr/>
      <vt:lpstr>INFM603 Project Presentation</vt:lpstr>
      <vt:lpstr>Goals</vt:lpstr>
      <vt:lpstr>Goal #1 - web space</vt:lpstr>
      <vt:lpstr>Goal #2 - interaction</vt:lpstr>
      <vt:lpstr>Work division</vt:lpstr>
      <vt:lpstr>Implementation details</vt:lpstr>
      <vt:lpstr>Implementation details</vt:lpstr>
      <vt:lpstr>Limitations</vt:lpstr>
      <vt:lpstr>Lessons learned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INFM603 Project Presentation</dc:title>
  <dc:creator>SG3-2216-01</dc:creator>
  <cp:lastModifiedBy>%username%</cp:lastModifiedBy>
  <cp:revision>1</cp:revision>
  <dcterms:modified xsi:type="dcterms:W3CDTF">2012-05-16T21:56:53Z</dcterms:modified>
</cp:coreProperties>
</file>