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6" r:id="rId3"/>
    <p:sldId id="258" r:id="rId4"/>
    <p:sldId id="266" r:id="rId5"/>
    <p:sldId id="278" r:id="rId6"/>
    <p:sldId id="279" r:id="rId7"/>
    <p:sldId id="261" r:id="rId8"/>
    <p:sldId id="273" r:id="rId9"/>
    <p:sldId id="274" r:id="rId10"/>
    <p:sldId id="275" r:id="rId11"/>
    <p:sldId id="262" r:id="rId12"/>
    <p:sldId id="267" r:id="rId13"/>
    <p:sldId id="280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2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748C6-629A-46C1-92B5-C267527FA053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4C42-391B-4C9E-AA36-1C39DE9ED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C4C42-391B-4C9E-AA36-1C39DE9ED4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4023FC-85A1-4101-86AE-A55A9C955B8D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56CC45-9008-45FE-B179-0C6D645EF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GOODIES CHINESE RESTAURANT &amp; SUB 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u="sng" dirty="0" smtClean="0"/>
              <a:t>INFM 603 Final Project</a:t>
            </a:r>
          </a:p>
          <a:p>
            <a:r>
              <a:rPr lang="en-US" dirty="0" err="1" smtClean="0"/>
              <a:t>Naumaan</a:t>
            </a:r>
            <a:r>
              <a:rPr lang="en-US" dirty="0" smtClean="0"/>
              <a:t> </a:t>
            </a:r>
            <a:r>
              <a:rPr lang="en-US" dirty="0" err="1" smtClean="0"/>
              <a:t>Nasir</a:t>
            </a:r>
            <a:endParaRPr lang="en-US" dirty="0" smtClean="0"/>
          </a:p>
          <a:p>
            <a:r>
              <a:rPr lang="en-US" dirty="0" smtClean="0"/>
              <a:t>Rob Dorsey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0787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Drupal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HTML site looked </a:t>
            </a:r>
            <a:r>
              <a:rPr lang="en-US" dirty="0" smtClean="0"/>
              <a:t>“flat”</a:t>
            </a:r>
          </a:p>
          <a:p>
            <a:r>
              <a:rPr lang="en-US" dirty="0" smtClean="0"/>
              <a:t>Need Drupal anyway for course requirements</a:t>
            </a:r>
          </a:p>
          <a:p>
            <a:r>
              <a:rPr lang="en-US" dirty="0" smtClean="0"/>
              <a:t>Many themes wont install on Drupal 7</a:t>
            </a:r>
          </a:p>
          <a:p>
            <a:r>
              <a:rPr lang="en-US" dirty="0" smtClean="0"/>
              <a:t>Themes features seem “restrictive”</a:t>
            </a:r>
          </a:p>
          <a:p>
            <a:pPr lvl="1"/>
            <a:r>
              <a:rPr lang="en-US" dirty="0" smtClean="0"/>
              <a:t>Necessary to “go behind the scenes” using CSS, Style sheets; Firebug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</a:t>
            </a:r>
            <a:r>
              <a:rPr lang="en-US" dirty="0" smtClean="0"/>
              <a:t>Gardens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“Mini-Revelation”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</a:t>
            </a:r>
            <a:r>
              <a:rPr lang="en-US" dirty="0" smtClean="0"/>
              <a:t>Gardens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Avoids VM site problems</a:t>
            </a:r>
          </a:p>
          <a:p>
            <a:r>
              <a:rPr lang="en-US" dirty="0" smtClean="0"/>
              <a:t>We avoid cost of webhosting service</a:t>
            </a:r>
          </a:p>
          <a:p>
            <a:r>
              <a:rPr lang="en-US" dirty="0" smtClean="0"/>
              <a:t>Free “real” site – user avoids webhosting cost</a:t>
            </a:r>
          </a:p>
          <a:p>
            <a:r>
              <a:rPr lang="en-US" dirty="0" smtClean="0"/>
              <a:t>Built-in features facilitate interactive use w/o PHP and DB manipulation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Drupal Website</a:t>
            </a:r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13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</a:t>
            </a:r>
            <a:r>
              <a:rPr lang="en-US" dirty="0" smtClean="0"/>
              <a:t>Gardens Problems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Navigation bar overlaid header containing site name</a:t>
            </a:r>
          </a:p>
          <a:p>
            <a:pPr lvl="1"/>
            <a:r>
              <a:rPr lang="en-US" dirty="0" smtClean="0"/>
              <a:t>Had to put space in front of site name to keep from cutting off navigation bar at the top of screen</a:t>
            </a:r>
            <a:endParaRPr lang="en-US" dirty="0" smtClean="0"/>
          </a:p>
          <a:p>
            <a:r>
              <a:rPr lang="en-US" dirty="0" smtClean="0"/>
              <a:t>Problems getting Chinese characters and site name next to each other</a:t>
            </a:r>
            <a:endParaRPr lang="en-US" dirty="0" smtClean="0"/>
          </a:p>
          <a:p>
            <a:pPr lvl="1"/>
            <a:r>
              <a:rPr lang="en-US" dirty="0" smtClean="0"/>
              <a:t>Created image w both Chinese chars &amp; site name</a:t>
            </a:r>
            <a:endParaRPr lang="en-US" dirty="0"/>
          </a:p>
          <a:p>
            <a:r>
              <a:rPr lang="en-US" dirty="0" smtClean="0"/>
              <a:t>Wont resize some images</a:t>
            </a:r>
            <a:endParaRPr lang="en-US" dirty="0" smtClean="0"/>
          </a:p>
          <a:p>
            <a:pPr lvl="1"/>
            <a:r>
              <a:rPr lang="en-US" dirty="0" smtClean="0"/>
              <a:t>Discover card vs. “Food” image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</a:t>
            </a:r>
            <a:r>
              <a:rPr lang="en-US" dirty="0" smtClean="0"/>
              <a:t>Gardens Problems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Items display differently in different screens</a:t>
            </a:r>
          </a:p>
          <a:p>
            <a:pPr lvl="1"/>
            <a:r>
              <a:rPr lang="en-US" dirty="0" smtClean="0"/>
              <a:t>Logged out/Logged in/Edit mode</a:t>
            </a:r>
          </a:p>
          <a:p>
            <a:pPr lvl="1"/>
            <a:r>
              <a:rPr lang="en-US" dirty="0" smtClean="0"/>
              <a:t>Causes much extra work formatting displays</a:t>
            </a:r>
          </a:p>
          <a:p>
            <a:pPr lvl="1"/>
            <a:r>
              <a:rPr lang="en-US" dirty="0" smtClean="0"/>
              <a:t>WYSIWYG tab isn’t always </a:t>
            </a:r>
            <a:r>
              <a:rPr lang="en-US" dirty="0" smtClean="0"/>
              <a:t>WYSIWYG </a:t>
            </a:r>
          </a:p>
          <a:p>
            <a:r>
              <a:rPr lang="en-US" dirty="0" smtClean="0"/>
              <a:t>Wont display “</a:t>
            </a:r>
            <a:r>
              <a:rPr lang="en-US" dirty="0" err="1" smtClean="0"/>
              <a:t>webcounter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Displays in edit mode but not display mode</a:t>
            </a:r>
            <a:endParaRPr lang="en-US" dirty="0" smtClean="0"/>
          </a:p>
          <a:p>
            <a:r>
              <a:rPr lang="en-US" dirty="0" smtClean="0"/>
              <a:t>If logged in as non-admin user, cant log out</a:t>
            </a:r>
          </a:p>
          <a:p>
            <a:pPr lvl="1"/>
            <a:r>
              <a:rPr lang="en-US" dirty="0" smtClean="0"/>
              <a:t>Must delete cookies for site</a:t>
            </a:r>
          </a:p>
          <a:p>
            <a:r>
              <a:rPr lang="en-US" dirty="0" smtClean="0"/>
              <a:t>Wont center items on Navigation tab</a:t>
            </a:r>
          </a:p>
          <a:p>
            <a:pPr lvl="1"/>
            <a:r>
              <a:rPr lang="en-US" dirty="0" smtClean="0"/>
              <a:t>Not a problem?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input and feedback</a:t>
            </a:r>
          </a:p>
          <a:p>
            <a:pPr lvl="1"/>
            <a:r>
              <a:rPr lang="en-US" dirty="0" smtClean="0"/>
              <a:t>Weekly meetings with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Self-testing</a:t>
            </a:r>
          </a:p>
          <a:p>
            <a:pPr lvl="1"/>
            <a:r>
              <a:rPr lang="en-US" dirty="0" smtClean="0"/>
              <a:t>Different modes: Logged out/Logged in/Edit mode</a:t>
            </a:r>
          </a:p>
          <a:p>
            <a:pPr lvl="1"/>
            <a:r>
              <a:rPr lang="en-US" dirty="0" smtClean="0"/>
              <a:t>Firefox and IE</a:t>
            </a:r>
            <a:endParaRPr lang="en-US" dirty="0" smtClean="0"/>
          </a:p>
          <a:p>
            <a:r>
              <a:rPr lang="en-US" dirty="0" smtClean="0"/>
              <a:t>User testing</a:t>
            </a:r>
          </a:p>
          <a:p>
            <a:pPr lvl="1"/>
            <a:r>
              <a:rPr lang="en-US" dirty="0" smtClean="0"/>
              <a:t>General feedback from several people</a:t>
            </a:r>
          </a:p>
          <a:p>
            <a:pPr lvl="1"/>
            <a:r>
              <a:rPr lang="en-US" dirty="0" smtClean="0"/>
              <a:t>Recommendations from website designer</a:t>
            </a:r>
          </a:p>
          <a:p>
            <a:pPr lvl="1"/>
            <a:r>
              <a:rPr lang="en-US" dirty="0" smtClean="0"/>
              <a:t>Contextual inquiry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 “blurry menu“ issue</a:t>
            </a:r>
          </a:p>
          <a:p>
            <a:pPr lvl="1"/>
            <a:r>
              <a:rPr lang="en-US" dirty="0" smtClean="0"/>
              <a:t>Could just create a text menu</a:t>
            </a:r>
          </a:p>
          <a:p>
            <a:r>
              <a:rPr lang="en-US" dirty="0" smtClean="0"/>
              <a:t>Find way to include “</a:t>
            </a:r>
            <a:r>
              <a:rPr lang="en-US" dirty="0" err="1" smtClean="0"/>
              <a:t>webcounter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Other Drupal themes may help resolve issues</a:t>
            </a:r>
          </a:p>
          <a:p>
            <a:r>
              <a:rPr lang="en-US" dirty="0" smtClean="0"/>
              <a:t>Drupal tech support may be able to help</a:t>
            </a:r>
          </a:p>
          <a:p>
            <a:r>
              <a:rPr lang="en-US" dirty="0" smtClean="0"/>
              <a:t>Test using on mobile device</a:t>
            </a:r>
          </a:p>
          <a:p>
            <a:r>
              <a:rPr lang="en-US" dirty="0" smtClean="0"/>
              <a:t>Continue working with users to help use and manage site effectively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Takes forever to do anything, even small tasks</a:t>
            </a:r>
          </a:p>
          <a:p>
            <a:r>
              <a:rPr lang="en-US" dirty="0" smtClean="0"/>
              <a:t>Need to allow more time for testing</a:t>
            </a:r>
            <a:endParaRPr lang="en-US" dirty="0" smtClean="0"/>
          </a:p>
          <a:p>
            <a:r>
              <a:rPr lang="en-US" dirty="0" smtClean="0"/>
              <a:t>Gained much technical knowledge &amp; experience</a:t>
            </a:r>
          </a:p>
          <a:p>
            <a:r>
              <a:rPr lang="en-US" dirty="0" smtClean="0"/>
              <a:t>It was fun!!</a:t>
            </a:r>
          </a:p>
        </p:txBody>
      </p:sp>
      <p:pic>
        <p:nvPicPr>
          <p:cNvPr id="1026" name="Picture 2" descr="C:\Users\Rob H. Dorsey\Pictures\2012-05-16\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76600"/>
            <a:ext cx="4591537" cy="3581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Goals</a:t>
            </a:r>
          </a:p>
          <a:p>
            <a:r>
              <a:rPr lang="en-US" dirty="0" smtClean="0"/>
              <a:t>Our </a:t>
            </a:r>
            <a:r>
              <a:rPr lang="en-US" dirty="0" smtClean="0"/>
              <a:t>Client</a:t>
            </a:r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HTML Prototype</a:t>
            </a:r>
          </a:p>
          <a:p>
            <a:pPr lvl="1"/>
            <a:r>
              <a:rPr lang="en-US" dirty="0" smtClean="0"/>
              <a:t>Attempts at Creating Online </a:t>
            </a:r>
            <a:r>
              <a:rPr lang="en-US" dirty="0" smtClean="0"/>
              <a:t>Site </a:t>
            </a:r>
          </a:p>
          <a:p>
            <a:pPr lvl="1"/>
            <a:r>
              <a:rPr lang="en-US" dirty="0" smtClean="0"/>
              <a:t>Adding </a:t>
            </a:r>
            <a:r>
              <a:rPr lang="en-US" dirty="0" smtClean="0"/>
              <a:t>Drupal Themes </a:t>
            </a:r>
          </a:p>
          <a:p>
            <a:pPr lvl="1"/>
            <a:r>
              <a:rPr lang="en-US" dirty="0" smtClean="0"/>
              <a:t>Drupal </a:t>
            </a:r>
            <a:r>
              <a:rPr lang="en-US" dirty="0" smtClean="0"/>
              <a:t>Gardens </a:t>
            </a:r>
            <a:r>
              <a:rPr lang="en-US" dirty="0" smtClean="0"/>
              <a:t>Benefits &amp; </a:t>
            </a:r>
            <a:r>
              <a:rPr lang="en-US" dirty="0" smtClean="0"/>
              <a:t>Problems/Obstacles</a:t>
            </a:r>
            <a:endParaRPr lang="en-US" dirty="0" smtClean="0"/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What We Learned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3420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12700">
            <a:solidFill>
              <a:schemeClr val="tx1"/>
            </a:solidFill>
          </a:ln>
          <a:effectLst>
            <a:glow rad="127000">
              <a:schemeClr val="accent1"/>
            </a:glow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>
            <a:normAutofit/>
          </a:bodyPr>
          <a:lstStyle/>
          <a:p>
            <a:pPr algn="ctr"/>
            <a:r>
              <a:rPr lang="en-US" b="1" u="sng" dirty="0">
                <a:latin typeface="Algerian" pitchFamily="82" charset="0"/>
              </a:rPr>
              <a:t>Goals</a:t>
            </a:r>
          </a:p>
          <a:p>
            <a:pPr algn="ctr"/>
            <a:endParaRPr lang="en-US" b="1" u="sng" dirty="0">
              <a:latin typeface="Algerian" pitchFamily="82" charset="0"/>
            </a:endParaRPr>
          </a:p>
          <a:p>
            <a:r>
              <a:rPr lang="en-US" dirty="0"/>
              <a:t>Plan </a:t>
            </a:r>
            <a:r>
              <a:rPr lang="en-US" dirty="0" smtClean="0"/>
              <a:t>and create a live Website for real user</a:t>
            </a:r>
            <a:endParaRPr lang="en-US" dirty="0"/>
          </a:p>
          <a:p>
            <a:r>
              <a:rPr lang="en-US" dirty="0" smtClean="0"/>
              <a:t>Utilize</a:t>
            </a:r>
            <a:r>
              <a:rPr lang="en-US" dirty="0" smtClean="0"/>
              <a:t>  </a:t>
            </a:r>
            <a:r>
              <a:rPr lang="en-US" dirty="0" smtClean="0"/>
              <a:t>functionality </a:t>
            </a:r>
            <a:r>
              <a:rPr lang="en-US" dirty="0" smtClean="0"/>
              <a:t>and benefits of Drupal</a:t>
            </a:r>
          </a:p>
          <a:p>
            <a:r>
              <a:rPr lang="en-US" dirty="0" smtClean="0"/>
              <a:t>Generate business and income for user</a:t>
            </a:r>
          </a:p>
          <a:p>
            <a:r>
              <a:rPr lang="en-US" dirty="0" smtClean="0"/>
              <a:t>Involve user in project as much as possible</a:t>
            </a:r>
            <a:endParaRPr lang="en-US" dirty="0" smtClean="0"/>
          </a:p>
          <a:p>
            <a:endParaRPr lang="en-US" dirty="0"/>
          </a:p>
          <a:p>
            <a:pPr algn="ctr"/>
            <a:endParaRPr lang="en-US" b="1" u="sng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  <a:effectLst>
            <a:glow rad="127000">
              <a:schemeClr val="accent1"/>
            </a:glow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>
            <a:normAutofit/>
          </a:bodyPr>
          <a:lstStyle/>
          <a:p>
            <a:pPr algn="ctr"/>
            <a:r>
              <a:rPr lang="en-US" b="1" u="sng" dirty="0">
                <a:latin typeface="Algerian" pitchFamily="82" charset="0"/>
              </a:rPr>
              <a:t>Objectives</a:t>
            </a:r>
          </a:p>
          <a:p>
            <a:pPr algn="ctr"/>
            <a:endParaRPr lang="en-US" b="1" u="sng" dirty="0">
              <a:latin typeface="Algerian" pitchFamily="82" charset="0"/>
            </a:endParaRPr>
          </a:p>
          <a:p>
            <a:r>
              <a:rPr lang="en-US" dirty="0"/>
              <a:t>Satisfy Specific User Requirements</a:t>
            </a:r>
          </a:p>
          <a:p>
            <a:r>
              <a:rPr lang="en-US" dirty="0"/>
              <a:t>Satisfy INFM 603 Class Requirements</a:t>
            </a:r>
          </a:p>
          <a:p>
            <a:r>
              <a:rPr lang="en-US" dirty="0"/>
              <a:t>Complete a functional site by </a:t>
            </a:r>
            <a:r>
              <a:rPr lang="en-US" dirty="0" smtClean="0"/>
              <a:t>5/16/2012</a:t>
            </a:r>
            <a:endParaRPr lang="en-US" dirty="0"/>
          </a:p>
          <a:p>
            <a:pPr algn="ctr"/>
            <a:endParaRPr lang="en-US" b="1" u="sng" dirty="0">
              <a:latin typeface="Algeria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8269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Our Customer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Small </a:t>
            </a:r>
            <a:r>
              <a:rPr lang="en-US" dirty="0" smtClean="0"/>
              <a:t>family owned business</a:t>
            </a:r>
          </a:p>
          <a:p>
            <a:r>
              <a:rPr lang="en-US" dirty="0" smtClean="0"/>
              <a:t>Friendly</a:t>
            </a:r>
            <a:r>
              <a:rPr lang="en-US" dirty="0" smtClean="0"/>
              <a:t>, </a:t>
            </a:r>
            <a:r>
              <a:rPr lang="en-US" dirty="0" smtClean="0"/>
              <a:t>familiar, easy </a:t>
            </a:r>
            <a:r>
              <a:rPr lang="en-US" dirty="0" smtClean="0"/>
              <a:t>to work with </a:t>
            </a:r>
            <a:endParaRPr lang="en-US" dirty="0" smtClean="0"/>
          </a:p>
          <a:p>
            <a:r>
              <a:rPr lang="en-US" dirty="0" smtClean="0"/>
              <a:t>Non-technical </a:t>
            </a:r>
            <a:endParaRPr lang="en-US" dirty="0" smtClean="0"/>
          </a:p>
          <a:p>
            <a:r>
              <a:rPr lang="en-US" dirty="0" smtClean="0"/>
              <a:t>Spoke limited English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 descr="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191000"/>
            <a:ext cx="3661833" cy="2574925"/>
          </a:xfrm>
          <a:prstGeom prst="rect">
            <a:avLst/>
          </a:prstGeom>
        </p:spPr>
      </p:pic>
      <p:pic>
        <p:nvPicPr>
          <p:cNvPr id="7" name="Picture 6" descr="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810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Planning &amp; Gathering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12700">
            <a:solidFill>
              <a:schemeClr val="tx1"/>
            </a:solidFill>
          </a:ln>
          <a:effectLst>
            <a:glow rad="127000">
              <a:schemeClr val="accent1"/>
            </a:glow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/>
            <a:r>
              <a:rPr lang="en-US" b="1" u="sng" dirty="0" smtClean="0">
                <a:latin typeface="Algerian" pitchFamily="82" charset="0"/>
              </a:rPr>
              <a:t>Planning</a:t>
            </a:r>
          </a:p>
          <a:p>
            <a:endParaRPr lang="en-US" dirty="0"/>
          </a:p>
          <a:p>
            <a:r>
              <a:rPr lang="en-US" dirty="0" smtClean="0"/>
              <a:t>Prototyping (HTML &amp; </a:t>
            </a:r>
            <a:r>
              <a:rPr lang="en-US" dirty="0" err="1" smtClean="0"/>
              <a:t>Vizio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Drupal usage</a:t>
            </a:r>
          </a:p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  <a:effectLst>
            <a:glow rad="127000">
              <a:schemeClr val="accent1"/>
            </a:glow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>
            <a:normAutofit/>
          </a:bodyPr>
          <a:lstStyle/>
          <a:p>
            <a:pPr algn="ctr"/>
            <a:r>
              <a:rPr lang="en-US" b="1" u="sng" dirty="0">
                <a:latin typeface="Algerian" pitchFamily="82" charset="0"/>
              </a:rPr>
              <a:t>Requirements</a:t>
            </a:r>
          </a:p>
          <a:p>
            <a:pPr algn="ctr"/>
            <a:endParaRPr lang="en-US" b="1" u="sng" dirty="0"/>
          </a:p>
          <a:p>
            <a:r>
              <a:rPr lang="en-US" dirty="0"/>
              <a:t>User Interview</a:t>
            </a:r>
          </a:p>
          <a:p>
            <a:r>
              <a:rPr lang="en-US" dirty="0" smtClean="0"/>
              <a:t>Looking at other sites</a:t>
            </a:r>
          </a:p>
          <a:p>
            <a:r>
              <a:rPr lang="en-US" dirty="0" smtClean="0"/>
              <a:t>Prototyping</a:t>
            </a:r>
            <a:endParaRPr lang="en-US" dirty="0"/>
          </a:p>
          <a:p>
            <a:r>
              <a:rPr lang="en-US" dirty="0"/>
              <a:t>Iterative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3780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12700">
            <a:solidFill>
              <a:schemeClr val="tx1"/>
            </a:solidFill>
          </a:ln>
          <a:effectLst>
            <a:glow rad="127000">
              <a:schemeClr val="accent1"/>
            </a:glow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>
            <a:normAutofit/>
          </a:bodyPr>
          <a:lstStyle/>
          <a:p>
            <a:pPr algn="ctr"/>
            <a:r>
              <a:rPr lang="en-US" b="1" u="sng" dirty="0">
                <a:latin typeface="Algerian" pitchFamily="82" charset="0"/>
              </a:rPr>
              <a:t>Challenges</a:t>
            </a:r>
          </a:p>
          <a:p>
            <a:pPr algn="ctr"/>
            <a:endParaRPr lang="en-US" b="1" u="sng" dirty="0">
              <a:latin typeface="Algerian" pitchFamily="82" charset="0"/>
            </a:endParaRPr>
          </a:p>
          <a:p>
            <a:r>
              <a:rPr lang="en-US" dirty="0" smtClean="0"/>
              <a:t>User’s </a:t>
            </a:r>
            <a:r>
              <a:rPr lang="en-US" dirty="0"/>
              <a:t>Language Barrier</a:t>
            </a:r>
          </a:p>
          <a:p>
            <a:r>
              <a:rPr lang="en-US" dirty="0" smtClean="0"/>
              <a:t>User’s </a:t>
            </a:r>
            <a:r>
              <a:rPr lang="en-US" dirty="0"/>
              <a:t>lack of </a:t>
            </a:r>
            <a:r>
              <a:rPr lang="en-US" dirty="0" smtClean="0"/>
              <a:t>technical familiarity</a:t>
            </a:r>
          </a:p>
          <a:p>
            <a:r>
              <a:rPr lang="en-US" dirty="0" smtClean="0"/>
              <a:t>Virtual Machine</a:t>
            </a:r>
            <a:endParaRPr lang="en-US" dirty="0"/>
          </a:p>
          <a:p>
            <a:pPr algn="ctr"/>
            <a:endParaRPr lang="en-US" b="1" u="sng" dirty="0">
              <a:latin typeface="Algerian" pitchFamily="82" charset="0"/>
            </a:endParaRPr>
          </a:p>
          <a:p>
            <a:pPr algn="ctr"/>
            <a:endParaRPr lang="en-US" b="1" u="sng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12700">
            <a:solidFill>
              <a:schemeClr val="tx1"/>
            </a:solidFill>
          </a:ln>
          <a:effectLst>
            <a:glow rad="127000">
              <a:schemeClr val="accent1"/>
            </a:glow>
            <a:innerShdw blurRad="114300">
              <a:prstClr val="black"/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>
            <a:normAutofit/>
          </a:bodyPr>
          <a:lstStyle/>
          <a:p>
            <a:pPr algn="ctr"/>
            <a:r>
              <a:rPr lang="en-US" b="1" u="sng" dirty="0">
                <a:latin typeface="Algerian" pitchFamily="82" charset="0"/>
              </a:rPr>
              <a:t>Obstacles</a:t>
            </a:r>
          </a:p>
          <a:p>
            <a:pPr algn="ctr"/>
            <a:endParaRPr lang="en-US" b="1" u="sng" dirty="0">
              <a:latin typeface="Algerian" pitchFamily="82" charset="0"/>
            </a:endParaRPr>
          </a:p>
          <a:p>
            <a:r>
              <a:rPr lang="en-US" dirty="0"/>
              <a:t>Drupal </a:t>
            </a:r>
            <a:r>
              <a:rPr lang="en-US" dirty="0" smtClean="0"/>
              <a:t>functionality and compatibility </a:t>
            </a:r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b="1" u="sng" dirty="0">
              <a:latin typeface="Algerian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734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Prototype</a:t>
            </a:r>
            <a:endParaRPr lang="en-US" dirty="0" smtClean="0"/>
          </a:p>
          <a:p>
            <a:r>
              <a:rPr lang="en-US" dirty="0" smtClean="0"/>
              <a:t>Attempts at Creating Online Site</a:t>
            </a:r>
          </a:p>
          <a:p>
            <a:r>
              <a:rPr lang="en-US" dirty="0" smtClean="0"/>
              <a:t>Adding Drupal Themes</a:t>
            </a:r>
          </a:p>
          <a:p>
            <a:r>
              <a:rPr lang="en-US" dirty="0" smtClean="0"/>
              <a:t>Drupal Gardens</a:t>
            </a:r>
          </a:p>
          <a:p>
            <a:pPr lvl="1"/>
            <a:r>
              <a:rPr lang="en-US" dirty="0" smtClean="0"/>
              <a:t>DG Benefits</a:t>
            </a:r>
          </a:p>
          <a:p>
            <a:pPr lvl="1"/>
            <a:r>
              <a:rPr lang="en-US" dirty="0" smtClean="0"/>
              <a:t>DG </a:t>
            </a:r>
            <a:r>
              <a:rPr lang="en-US" dirty="0" smtClean="0"/>
              <a:t>Problems/Obstacles #1</a:t>
            </a:r>
          </a:p>
          <a:p>
            <a:pPr lvl="1"/>
            <a:r>
              <a:rPr lang="en-US" dirty="0" smtClean="0"/>
              <a:t>DG </a:t>
            </a:r>
            <a:r>
              <a:rPr lang="en-US" dirty="0" smtClean="0"/>
              <a:t>Problems/Obstacles #2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3420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r>
              <a:rPr lang="en-US" dirty="0" smtClean="0"/>
              <a:t>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 most of the basic items we and user wanted</a:t>
            </a:r>
          </a:p>
          <a:p>
            <a:r>
              <a:rPr lang="en-US" dirty="0" smtClean="0"/>
              <a:t>Learned more about HTML</a:t>
            </a:r>
          </a:p>
          <a:p>
            <a:r>
              <a:rPr lang="en-US" dirty="0" smtClean="0"/>
              <a:t>Much time spent creating Chinese “</a:t>
            </a:r>
            <a:r>
              <a:rPr lang="en-US" dirty="0" err="1" smtClean="0"/>
              <a:t>Hao</a:t>
            </a:r>
            <a:r>
              <a:rPr lang="en-US" dirty="0" smtClean="0"/>
              <a:t>” character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Attempts at Creating Online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 of </a:t>
            </a:r>
            <a:r>
              <a:rPr lang="en-US" dirty="0" err="1" smtClean="0"/>
              <a:t>Md</a:t>
            </a:r>
            <a:r>
              <a:rPr lang="en-US" dirty="0" smtClean="0"/>
              <a:t> “Grace” Virtual Machine</a:t>
            </a:r>
          </a:p>
          <a:p>
            <a:r>
              <a:rPr lang="en-US" dirty="0" err="1" smtClean="0"/>
              <a:t>Xampp</a:t>
            </a:r>
            <a:r>
              <a:rPr lang="en-US" dirty="0" smtClean="0"/>
              <a:t> install instructions didn’t work</a:t>
            </a:r>
          </a:p>
          <a:p>
            <a:r>
              <a:rPr lang="en-US" dirty="0" smtClean="0"/>
              <a:t>4 different U of </a:t>
            </a:r>
            <a:r>
              <a:rPr lang="en-US" dirty="0" err="1" smtClean="0"/>
              <a:t>Md</a:t>
            </a:r>
            <a:r>
              <a:rPr lang="en-US" dirty="0" smtClean="0"/>
              <a:t> Help Desks, dozen+ phone calls , several emails later, still not finished</a:t>
            </a:r>
          </a:p>
          <a:p>
            <a:r>
              <a:rPr lang="en-US" dirty="0" smtClean="0"/>
              <a:t>Unfamiliarity with Linux</a:t>
            </a:r>
          </a:p>
          <a:p>
            <a:r>
              <a:rPr lang="en-US" dirty="0" smtClean="0"/>
              <a:t>Pay for web-hosting service?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3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TPFULLVERSION" val="4.3.1.1109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573</TotalTime>
  <Words>592</Words>
  <Application>Microsoft Office PowerPoint</Application>
  <PresentationFormat>On-screen Show (4:3)</PresentationFormat>
  <Paragraphs>149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GOODIES CHINESE RESTAURANT &amp; SUB SHOP</vt:lpstr>
      <vt:lpstr>OUTLINE</vt:lpstr>
      <vt:lpstr>Project Goals &amp; Objectives</vt:lpstr>
      <vt:lpstr>About Our Customer</vt:lpstr>
      <vt:lpstr>Planning &amp; Gathering Requirements</vt:lpstr>
      <vt:lpstr>Challenges and Obstacles</vt:lpstr>
      <vt:lpstr>Implementation</vt:lpstr>
      <vt:lpstr>HTML Prototype</vt:lpstr>
      <vt:lpstr>Attempts at Creating Online Site</vt:lpstr>
      <vt:lpstr>Adding Drupal Themes</vt:lpstr>
      <vt:lpstr>Drupal Gardens</vt:lpstr>
      <vt:lpstr>Drupal Gardens Benefits</vt:lpstr>
      <vt:lpstr>Drupal Website</vt:lpstr>
      <vt:lpstr>Drupal Gardens Problems #1</vt:lpstr>
      <vt:lpstr>Drupal Gardens Problems #2</vt:lpstr>
      <vt:lpstr>Testing</vt:lpstr>
      <vt:lpstr>Future Work</vt:lpstr>
      <vt:lpstr>What We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GOODIES CHINESE RESTAURANT &amp; SUB SHOP</dc:title>
  <dc:creator>SGLab</dc:creator>
  <cp:lastModifiedBy>Rob H. Dorsey</cp:lastModifiedBy>
  <cp:revision>38</cp:revision>
  <dcterms:created xsi:type="dcterms:W3CDTF">2012-05-15T19:57:45Z</dcterms:created>
  <dcterms:modified xsi:type="dcterms:W3CDTF">2012-05-16T21:25:08Z</dcterms:modified>
</cp:coreProperties>
</file>