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5"/>
  </p:notesMasterIdLst>
  <p:sldIdLst>
    <p:sldId id="256" r:id="rId3"/>
    <p:sldId id="259" r:id="rId4"/>
    <p:sldId id="262" r:id="rId5"/>
    <p:sldId id="261" r:id="rId6"/>
    <p:sldId id="260" r:id="rId7"/>
    <p:sldId id="263" r:id="rId8"/>
    <p:sldId id="265" r:id="rId9"/>
    <p:sldId id="272" r:id="rId10"/>
    <p:sldId id="271" r:id="rId11"/>
    <p:sldId id="264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 autoAdjust="0"/>
    <p:restoredTop sz="94660"/>
  </p:normalViewPr>
  <p:slideViewPr>
    <p:cSldViewPr>
      <p:cViewPr>
        <p:scale>
          <a:sx n="57" d="100"/>
          <a:sy n="57" d="100"/>
        </p:scale>
        <p:origin x="-9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1AE85-36E9-41FE-BE3D-0D94D484BB68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6349B-579B-446E-944D-2E46BA008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6349B-579B-446E-944D-2E46BA00820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PPP_SBUSC_TLE_Jigsaw_Puzz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2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00200"/>
            <a:ext cx="6400800" cy="1447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371600"/>
            <a:ext cx="9144000" cy="5486400"/>
          </a:xfrm>
          <a:prstGeom prst="rect">
            <a:avLst/>
          </a:prstGeom>
          <a:gradFill flip="none" rotWithShape="1">
            <a:gsLst>
              <a:gs pos="29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PP_SBUSC_TXT_Jigsaw_Puzzle.png"/>
          <p:cNvPicPr>
            <a:picLocks noChangeAspect="1"/>
          </p:cNvPicPr>
          <p:nvPr userDrawn="1"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PP_SBUSC_TXT_Jigsaw_Puzzle.png"/>
          <p:cNvPicPr>
            <a:picLocks noChangeAspect="1"/>
          </p:cNvPicPr>
          <p:nvPr userDrawn="1"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PPP_SBUSC_TXT_Jigsaw_Puzzle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76200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25D5-6472-49D0-8DFE-CF5F7A983DBF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A172-2591-45B3-9E35-7E31970F6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oadimpact.com/load-test/undergrad-competitions.umd.edu-6a8d624f0a5b53ef87df0d28d9e704b8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pagetes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Engineering </a:t>
            </a:r>
            <a:r>
              <a:rPr lang="x-none" smtClean="0">
                <a:latin typeface="Arial"/>
                <a:ea typeface="Arial"/>
                <a:cs typeface="Arial"/>
                <a:sym typeface="Arial"/>
              </a:rPr>
              <a:t>Undergraduate Competitions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ts val="480"/>
              </a:spcBef>
              <a:buClr>
                <a:srgbClr val="3F3F3F"/>
              </a:buClr>
              <a:buSzPct val="25000"/>
              <a:buFontTx/>
              <a:buChar char="-"/>
            </a:pPr>
            <a:r>
              <a:rPr lang="en-US" dirty="0" smtClean="0">
                <a:ea typeface="Arial"/>
                <a:cs typeface="Arial"/>
                <a:sym typeface="Arial"/>
              </a:rPr>
              <a:t>-</a:t>
            </a:r>
            <a:r>
              <a:rPr lang="x-none" smtClean="0">
                <a:ea typeface="Arial"/>
                <a:cs typeface="Arial"/>
                <a:sym typeface="Arial"/>
              </a:rPr>
              <a:t>Heather Rodriguez</a:t>
            </a:r>
            <a:r>
              <a:rPr lang="en-US" dirty="0" smtClean="0">
                <a:ea typeface="Arial"/>
                <a:cs typeface="Arial"/>
                <a:sym typeface="Arial"/>
              </a:rPr>
              <a:t>,</a:t>
            </a:r>
          </a:p>
          <a:p>
            <a:pPr lvl="0">
              <a:spcBef>
                <a:spcPts val="480"/>
              </a:spcBef>
              <a:buClr>
                <a:srgbClr val="3F3F3F"/>
              </a:buClr>
              <a:buSzPct val="25000"/>
              <a:buFontTx/>
              <a:buChar char="-"/>
            </a:pPr>
            <a:r>
              <a:rPr lang="x-none" smtClean="0">
                <a:ea typeface="Arial"/>
                <a:cs typeface="Arial"/>
                <a:sym typeface="Arial"/>
              </a:rPr>
              <a:t>Shilpa Reddy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1. Not validating identity of person submitting competitions</a:t>
            </a:r>
            <a:r>
              <a:rPr lang="x-none" smtClean="0"/>
              <a:t> </a:t>
            </a:r>
            <a:endParaRPr lang="en-US" dirty="0" smtClean="0"/>
          </a:p>
          <a:p>
            <a:pPr marL="514350" lvl="0" indent="-514350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r>
              <a:rPr lang="en-US" dirty="0" smtClean="0"/>
              <a:t>2. Will accept competitions based outside US but will not appear on </a:t>
            </a:r>
            <a:r>
              <a:rPr lang="en-US" i="1" dirty="0" smtClean="0"/>
              <a:t>Search By State</a:t>
            </a:r>
          </a:p>
          <a:p>
            <a:pPr marL="514350" lvl="0" indent="-514350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r>
              <a:rPr lang="en-US" dirty="0" smtClean="0"/>
              <a:t>3. External Content will not be updated automatically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dirty="0" smtClean="0"/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dirty="0" smtClean="0"/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x-none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9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2313" y="4114800"/>
            <a:ext cx="7772400" cy="1362075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2313" y="4114800"/>
            <a:ext cx="7772400" cy="1362075"/>
          </a:xfrm>
        </p:spPr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467600" cy="1143000"/>
          </a:xfrm>
        </p:spPr>
        <p:txBody>
          <a:bodyPr/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Goal 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	- One stop shop for Undergrad Competitions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sz="3600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AutoNum type="arabicPeriod"/>
            </a:pPr>
            <a:endParaRPr lang="en-US" dirty="0" smtClean="0">
              <a:latin typeface="Arial"/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AutoNum type="arabicPeriod"/>
            </a:pPr>
            <a:endParaRPr lang="en-US" dirty="0" smtClean="0">
              <a:latin typeface="Arial"/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x-none" smtClean="0">
              <a:latin typeface="Arial"/>
              <a:ea typeface="Arial"/>
              <a:cs typeface="Arial"/>
              <a:sym typeface="Arial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Work Context Diagram</a:t>
            </a:r>
            <a:endParaRPr lang="en-US" dirty="0"/>
          </a:p>
        </p:txBody>
      </p:sp>
      <p:sp>
        <p:nvSpPr>
          <p:cNvPr id="7" name="Shape 96"/>
          <p:cNvSpPr/>
          <p:nvPr/>
        </p:nvSpPr>
        <p:spPr>
          <a:xfrm>
            <a:off x="-1" y="1371600"/>
            <a:ext cx="9144001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6404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Sequence Diagram</a:t>
            </a:r>
            <a:endParaRPr lang="en-US" dirty="0"/>
          </a:p>
        </p:txBody>
      </p:sp>
      <p:sp>
        <p:nvSpPr>
          <p:cNvPr id="5" name="Shape 102"/>
          <p:cNvSpPr/>
          <p:nvPr/>
        </p:nvSpPr>
        <p:spPr>
          <a:xfrm>
            <a:off x="228600" y="1485900"/>
            <a:ext cx="8686800" cy="5372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1. </a:t>
            </a:r>
            <a:r>
              <a:rPr lang="x-none" smtClean="0">
                <a:ea typeface="Arial"/>
                <a:cs typeface="Arial"/>
                <a:sym typeface="Arial"/>
              </a:rPr>
              <a:t>Navigation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2. </a:t>
            </a:r>
            <a:r>
              <a:rPr lang="en-US" dirty="0" smtClean="0">
                <a:ea typeface="Arial"/>
                <a:cs typeface="Arial"/>
                <a:sym typeface="Arial"/>
              </a:rPr>
              <a:t>Responsive </a:t>
            </a:r>
            <a:r>
              <a:rPr lang="x-none" smtClean="0">
                <a:ea typeface="Arial"/>
                <a:cs typeface="Arial"/>
                <a:sym typeface="Arial"/>
              </a:rPr>
              <a:t>Design</a:t>
            </a:r>
            <a:endParaRPr lang="x-none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3. </a:t>
            </a:r>
            <a:r>
              <a:rPr lang="en-US" dirty="0" smtClean="0">
                <a:ea typeface="Arial"/>
                <a:cs typeface="Arial"/>
                <a:sym typeface="Arial"/>
              </a:rPr>
              <a:t>Permissions</a:t>
            </a:r>
            <a:endParaRPr lang="x-none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4. </a:t>
            </a:r>
            <a:r>
              <a:rPr lang="x-none" smtClean="0">
                <a:ea typeface="Arial"/>
                <a:cs typeface="Arial"/>
                <a:sym typeface="Arial"/>
              </a:rPr>
              <a:t>Notification</a:t>
            </a:r>
            <a:r>
              <a:rPr lang="en-US" dirty="0" smtClean="0">
                <a:ea typeface="Arial"/>
                <a:cs typeface="Arial"/>
                <a:sym typeface="Arial"/>
              </a:rPr>
              <a:t> (Rules)</a:t>
            </a: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ea typeface="Arial"/>
                <a:cs typeface="Arial"/>
                <a:sym typeface="Arial"/>
              </a:rPr>
              <a:t>5. </a:t>
            </a:r>
            <a:r>
              <a:rPr lang="en-US" dirty="0" smtClean="0">
                <a:ea typeface="Arial"/>
                <a:cs typeface="Arial"/>
                <a:sym typeface="Arial"/>
              </a:rPr>
              <a:t>Content Type </a:t>
            </a:r>
            <a:endParaRPr lang="en-US" dirty="0" smtClean="0">
              <a:ea typeface="Arial"/>
              <a:cs typeface="Arial"/>
              <a:sym typeface="Arial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ea typeface="Arial"/>
                <a:cs typeface="Arial"/>
                <a:sym typeface="Arial"/>
              </a:rPr>
              <a:t>6</a:t>
            </a:r>
            <a:r>
              <a:rPr lang="en-US" dirty="0" smtClean="0">
                <a:ea typeface="Arial"/>
                <a:cs typeface="Arial"/>
                <a:sym typeface="Arial"/>
              </a:rPr>
              <a:t>. </a:t>
            </a:r>
            <a:r>
              <a:rPr lang="en-US" dirty="0" smtClean="0">
                <a:ea typeface="Arial"/>
                <a:cs typeface="Arial"/>
                <a:sym typeface="Arial"/>
              </a:rPr>
              <a:t>Map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ea typeface="Arial"/>
                <a:cs typeface="Arial"/>
                <a:sym typeface="Arial"/>
              </a:rPr>
              <a:t>7</a:t>
            </a:r>
            <a:r>
              <a:rPr lang="en-US" dirty="0" smtClean="0">
                <a:ea typeface="Arial"/>
                <a:cs typeface="Arial"/>
                <a:sym typeface="Arial"/>
              </a:rPr>
              <a:t>. </a:t>
            </a:r>
            <a:r>
              <a:rPr lang="en-US" dirty="0" smtClean="0">
                <a:ea typeface="Arial"/>
                <a:cs typeface="Arial"/>
                <a:sym typeface="Arial"/>
              </a:rPr>
              <a:t>Social Network Plugin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r>
              <a:rPr lang="en-US" dirty="0">
                <a:ea typeface="Arial"/>
                <a:cs typeface="Arial"/>
                <a:sym typeface="Arial"/>
              </a:rPr>
              <a:t>8</a:t>
            </a:r>
            <a:r>
              <a:rPr lang="en-US" dirty="0" smtClean="0">
                <a:ea typeface="Arial"/>
                <a:cs typeface="Arial"/>
                <a:sym typeface="Arial"/>
              </a:rPr>
              <a:t>. </a:t>
            </a:r>
            <a:r>
              <a:rPr lang="en-US" dirty="0" smtClean="0">
                <a:ea typeface="Arial"/>
                <a:cs typeface="Arial"/>
                <a:sym typeface="Arial"/>
              </a:rPr>
              <a:t>Spam </a:t>
            </a:r>
            <a:r>
              <a:rPr lang="en-US" dirty="0" smtClean="0">
                <a:ea typeface="Arial"/>
                <a:cs typeface="Arial"/>
                <a:sym typeface="Arial"/>
              </a:rPr>
              <a:t>filter</a:t>
            </a:r>
            <a:endParaRPr lang="x-none" smtClean="0">
              <a:ea typeface="Arial"/>
              <a:cs typeface="Arial"/>
              <a:sym typeface="Arial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7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467600" cy="1143000"/>
          </a:xfrm>
        </p:spPr>
        <p:txBody>
          <a:bodyPr>
            <a:normAutofit/>
          </a:bodyPr>
          <a:lstStyle/>
          <a:p>
            <a:r>
              <a:rPr lang="x-none" b="0" smtClean="0">
                <a:latin typeface="Arial"/>
                <a:ea typeface="Arial"/>
                <a:cs typeface="Arial"/>
                <a:sym typeface="Arial"/>
              </a:rPr>
              <a:t>Testing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Unit testing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Negative Testing for error messages</a:t>
            </a:r>
          </a:p>
          <a:p>
            <a:pPr marL="514350" indent="-514350">
              <a:buAutoNum type="arabicPeriod"/>
            </a:pPr>
            <a:r>
              <a:rPr lang="en-US" dirty="0" smtClean="0"/>
              <a:t>Access Testing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Load </a:t>
            </a:r>
            <a:r>
              <a:rPr lang="en-US" dirty="0"/>
              <a:t>Testing result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loadimpact.com/load-test/undergrad-competitions.umd.edu-6a8d624f0a5b53ef87df0d28d9e704b8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Regression Testing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Multiple browsers</a:t>
            </a:r>
          </a:p>
          <a:p>
            <a:pPr marL="514350" indent="-514350">
              <a:buAutoNum type="arabicPeriod"/>
            </a:pPr>
            <a:r>
              <a:rPr lang="en-US" dirty="0" smtClean="0"/>
              <a:t>Multiple displays like laptops, mobiles</a:t>
            </a:r>
          </a:p>
          <a:p>
            <a:pPr marL="514350" indent="-514350">
              <a:buAutoNum type="arabicPeriod"/>
            </a:pPr>
            <a:r>
              <a:rPr lang="en-US" dirty="0" smtClean="0"/>
              <a:t>Usability testing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467600" cy="1143000"/>
          </a:xfrm>
        </p:spPr>
        <p:txBody>
          <a:bodyPr/>
          <a:lstStyle/>
          <a:p>
            <a:r>
              <a:rPr lang="en-US" dirty="0" smtClean="0"/>
              <a:t>Web Page Performance Test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906" t="12500" r="6250" b="3125"/>
          <a:stretch>
            <a:fillRect/>
          </a:stretch>
        </p:blipFill>
        <p:spPr bwMode="auto">
          <a:xfrm>
            <a:off x="152400" y="15240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524000"/>
            <a:ext cx="21336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n w="3175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hlinkClick r:id="rId3"/>
              </a:rPr>
              <a:t>http://www.webpagetest.org/</a:t>
            </a:r>
            <a:endParaRPr lang="en-US" sz="1100" dirty="0">
              <a:ln w="3175"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467600" cy="1143000"/>
          </a:xfrm>
        </p:spPr>
        <p:txBody>
          <a:bodyPr/>
          <a:lstStyle/>
          <a:p>
            <a:r>
              <a:rPr lang="en-US" dirty="0" smtClean="0"/>
              <a:t>Open Defects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dirty="0" smtClean="0"/>
              <a:t>Confirmation pages do not have </a:t>
            </a:r>
            <a:r>
              <a:rPr lang="en-US" i="1" dirty="0" smtClean="0"/>
              <a:t>Go back to Previous page </a:t>
            </a:r>
            <a:r>
              <a:rPr lang="en-US" dirty="0" smtClean="0"/>
              <a:t>links</a:t>
            </a:r>
          </a:p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i="1" dirty="0" smtClean="0"/>
              <a:t>Previous </a:t>
            </a:r>
            <a:r>
              <a:rPr lang="en-US" dirty="0" smtClean="0"/>
              <a:t>button on Directory’s pagination is not formatted correctly</a:t>
            </a:r>
          </a:p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dirty="0" smtClean="0"/>
              <a:t>Nothing happens when a state with no competitions are selected on the map</a:t>
            </a:r>
          </a:p>
          <a:p>
            <a:pPr marL="514350" indent="-514350">
              <a:spcAft>
                <a:spcPts val="300"/>
              </a:spcAft>
              <a:buAutoNum type="arabicPeriod"/>
            </a:pPr>
            <a:r>
              <a:rPr lang="en-US" dirty="0" smtClean="0"/>
              <a:t>Text field are not validated for special characters and numbers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Pro_MissingPie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4D08E55-19A4-4E8C-8093-1EBC7E9F8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</TotalTime>
  <Words>175</Words>
  <Application>Microsoft Office PowerPoint</Application>
  <PresentationFormat>On-screen Show (4:3)</PresentationFormat>
  <Paragraphs>54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PresentationPro_MissingPiece</vt:lpstr>
      <vt:lpstr>Engineering Undergraduate Competitions Website</vt:lpstr>
      <vt:lpstr>Introduction</vt:lpstr>
      <vt:lpstr>Work Context Diagram</vt:lpstr>
      <vt:lpstr>Sequence Diagram</vt:lpstr>
      <vt:lpstr>WEBSITE DEMO</vt:lpstr>
      <vt:lpstr>Implementation</vt:lpstr>
      <vt:lpstr>Testing</vt:lpstr>
      <vt:lpstr>Web Page Performance Test</vt:lpstr>
      <vt:lpstr>Open Defects</vt:lpstr>
      <vt:lpstr>Limitations</vt:lpstr>
      <vt:lpstr>thank YOU</vt:lpstr>
      <vt:lpstr>QUESTIONS AND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Evolution of the Organizational Architect</dc:title>
  <dc:creator>asenla</dc:creator>
  <cp:lastModifiedBy>Shilpa</cp:lastModifiedBy>
  <cp:revision>57</cp:revision>
  <dcterms:created xsi:type="dcterms:W3CDTF">2012-02-23T04:56:58Z</dcterms:created>
  <dcterms:modified xsi:type="dcterms:W3CDTF">2012-05-16T21:57:31Z</dcterms:modified>
  <cp:category>2010 business concepts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TC018813489991</vt:lpwstr>
  </property>
</Properties>
</file>