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464" r:id="rId3"/>
    <p:sldId id="465" r:id="rId4"/>
    <p:sldId id="452" r:id="rId5"/>
    <p:sldId id="4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799" autoAdjust="0"/>
  </p:normalViewPr>
  <p:slideViewPr>
    <p:cSldViewPr>
      <p:cViewPr varScale="1">
        <p:scale>
          <a:sx n="99" d="100"/>
          <a:sy n="99" d="100"/>
        </p:scale>
        <p:origin x="84" y="162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9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Surveillance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41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Determine what changes, if any, should be made to Section 702 of FISA</a:t>
            </a:r>
          </a:p>
          <a:p>
            <a:pPr lvl="1"/>
            <a:r>
              <a:rPr lang="en-US" dirty="0" smtClean="0"/>
              <a:t>Work from the law as it was in July 2014</a:t>
            </a:r>
          </a:p>
          <a:p>
            <a:pPr lvl="1"/>
            <a:endParaRPr lang="en-US" dirty="0"/>
          </a:p>
          <a:p>
            <a:r>
              <a:rPr lang="en-US" dirty="0" smtClean="0"/>
              <a:t>Method: Craft a specific proposal, with a strong rationale, and then debate your proposal with a team that has a different view.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1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Two types of teams:</a:t>
            </a:r>
            <a:endParaRPr lang="en-US" dirty="0"/>
          </a:p>
          <a:p>
            <a:pPr marL="2228850" lvl="4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Much better protection for privacy is required than FISA Section 702 presently provides, and that can be done while adequately protecting security.</a:t>
            </a:r>
          </a:p>
          <a:p>
            <a:pPr marL="2228850" lvl="4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Substantially </a:t>
            </a:r>
            <a:r>
              <a:rPr lang="en-US" dirty="0"/>
              <a:t>r</a:t>
            </a:r>
            <a:r>
              <a:rPr lang="en-US" dirty="0" smtClean="0"/>
              <a:t>educing the scope of the surveillance allowed by Section 702 would create security risks that are not well balanced with the privacy benefits that would result.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8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9758" y="0"/>
            <a:ext cx="7772400" cy="609600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762000"/>
            <a:ext cx="8169442" cy="4114800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/>
              <a:t>:00-1:05 Overview, pair up</a:t>
            </a:r>
            <a:endParaRPr lang="en-US" dirty="0"/>
          </a:p>
          <a:p>
            <a:r>
              <a:rPr lang="en-US" dirty="0" smtClean="0"/>
              <a:t>1</a:t>
            </a:r>
            <a:r>
              <a:rPr lang="en-US" dirty="0" smtClean="0"/>
              <a:t>:05-1:10 Work in pairs to develop points</a:t>
            </a:r>
          </a:p>
          <a:p>
            <a:pPr lvl="1"/>
            <a:r>
              <a:rPr lang="en-US" dirty="0" smtClean="0"/>
              <a:t>Legislative goals, rationale</a:t>
            </a:r>
          </a:p>
          <a:p>
            <a:r>
              <a:rPr lang="en-US" dirty="0" smtClean="0"/>
              <a:t>1:10-1:20 Meet with another pair on same side</a:t>
            </a:r>
            <a:endParaRPr lang="en-US" dirty="0" smtClean="0"/>
          </a:p>
          <a:p>
            <a:pPr lvl="1"/>
            <a:r>
              <a:rPr lang="en-US" dirty="0" smtClean="0"/>
              <a:t>Compare </a:t>
            </a:r>
            <a:r>
              <a:rPr lang="en-US" dirty="0" smtClean="0"/>
              <a:t>and refine ideas</a:t>
            </a:r>
            <a:endParaRPr lang="en-US" dirty="0" smtClean="0"/>
          </a:p>
          <a:p>
            <a:r>
              <a:rPr lang="en-US" dirty="0"/>
              <a:t>1</a:t>
            </a:r>
            <a:r>
              <a:rPr lang="en-US" dirty="0" smtClean="0"/>
              <a:t>:20-1:30 Private Practice Debate</a:t>
            </a:r>
          </a:p>
          <a:p>
            <a:pPr lvl="1"/>
            <a:r>
              <a:rPr lang="en-US" dirty="0" smtClean="0"/>
              <a:t>Two teams of 4, 4 minutes per side</a:t>
            </a:r>
            <a:endParaRPr lang="en-US" dirty="0"/>
          </a:p>
          <a:p>
            <a:r>
              <a:rPr lang="en-US" b="1" dirty="0" smtClean="0"/>
              <a:t>1</a:t>
            </a:r>
            <a:r>
              <a:rPr lang="en-US" b="1" dirty="0" smtClean="0"/>
              <a:t>:30-1:40 Public Debate</a:t>
            </a:r>
          </a:p>
          <a:p>
            <a:pPr lvl="1"/>
            <a:r>
              <a:rPr lang="en-US" b="1" dirty="0" smtClean="0"/>
              <a:t>Two 4-person teams I choose</a:t>
            </a:r>
          </a:p>
          <a:p>
            <a:pPr lvl="1"/>
            <a:r>
              <a:rPr lang="en-US" b="1" dirty="0"/>
              <a:t>1</a:t>
            </a:r>
            <a:r>
              <a:rPr lang="en-US" b="1" dirty="0" smtClean="0"/>
              <a:t> pro, 1 con, 5 minutes per side</a:t>
            </a:r>
          </a:p>
          <a:p>
            <a:r>
              <a:rPr lang="en-US" dirty="0"/>
              <a:t>1</a:t>
            </a:r>
            <a:r>
              <a:rPr lang="en-US" dirty="0" smtClean="0"/>
              <a:t>:40-1:50 Analysis Team 11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Everyone</a:t>
            </a:r>
            <a:r>
              <a:rPr lang="en-US" dirty="0" smtClean="0"/>
              <a:t> must balance privacy and security</a:t>
            </a:r>
          </a:p>
          <a:p>
            <a:endParaRPr lang="en-US" dirty="0"/>
          </a:p>
          <a:p>
            <a:r>
              <a:rPr lang="en-US" dirty="0" smtClean="0"/>
              <a:t>Your legislative goals must reflect the reality of the way the Internet actually works, and ways that the people who use the network actually work</a:t>
            </a:r>
          </a:p>
        </p:txBody>
      </p:sp>
    </p:spTree>
    <p:extLst>
      <p:ext uri="{BB962C8B-B14F-4D97-AF65-F5344CB8AC3E}">
        <p14:creationId xmlns:p14="http://schemas.microsoft.com/office/powerpoint/2010/main" val="337784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6522</TotalTime>
  <Words>224</Words>
  <Application>Microsoft Office PowerPoint</Application>
  <PresentationFormat>On-screen Show (4:3)</PresentationFormat>
  <Paragraphs>33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Default Design</vt:lpstr>
      <vt:lpstr>Surveillance</vt:lpstr>
      <vt:lpstr>Task for Today</vt:lpstr>
      <vt:lpstr>Teams</vt:lpstr>
      <vt:lpstr>Schedule</vt:lpstr>
      <vt:lpstr>Ground Rules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257</cp:revision>
  <dcterms:created xsi:type="dcterms:W3CDTF">2003-09-05T02:55:05Z</dcterms:created>
  <dcterms:modified xsi:type="dcterms:W3CDTF">2018-05-03T23:25:37Z</dcterms:modified>
</cp:coreProperties>
</file>