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452" r:id="rId3"/>
    <p:sldId id="454" r:id="rId4"/>
    <p:sldId id="460" r:id="rId5"/>
    <p:sldId id="462" r:id="rId6"/>
    <p:sldId id="457" r:id="rId7"/>
    <p:sldId id="458" r:id="rId8"/>
    <p:sldId id="453" r:id="rId9"/>
    <p:sldId id="456" r:id="rId10"/>
    <p:sldId id="45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799" autoAdjust="0"/>
  </p:normalViewPr>
  <p:slideViewPr>
    <p:cSldViewPr>
      <p:cViewPr varScale="1">
        <p:scale>
          <a:sx n="74" d="100"/>
          <a:sy n="74" d="100"/>
        </p:scale>
        <p:origin x="72" y="702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69A1-F44B-5B42-8A5A-0113EB6C3382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BF1A-F635-624A-96DB-F05BDBB91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7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Information Governance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/>
              <a:t>Session </a:t>
            </a:r>
            <a:r>
              <a:rPr lang="en-US" smtClean="0"/>
              <a:t>40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16" t="14445" r="53542" b="9259"/>
          <a:stretch/>
        </p:blipFill>
        <p:spPr>
          <a:xfrm>
            <a:off x="533400" y="0"/>
            <a:ext cx="8153400" cy="67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0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Goals for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Information Governance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Records Management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Risk Management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E-Discovery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240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Information Governance is </a:t>
            </a:r>
            <a:endParaRPr lang="en-US" sz="4400" dirty="0" smtClean="0"/>
          </a:p>
          <a:p>
            <a:r>
              <a:rPr lang="en-US" sz="4400" dirty="0" smtClean="0"/>
              <a:t>the </a:t>
            </a:r>
            <a:r>
              <a:rPr lang="en-US" sz="4400" dirty="0"/>
              <a:t>activities and technologies</a:t>
            </a:r>
          </a:p>
          <a:p>
            <a:r>
              <a:rPr lang="en-US" sz="4400" dirty="0"/>
              <a:t>that people employ to maximize the value of </a:t>
            </a:r>
            <a:r>
              <a:rPr lang="en-US" sz="4400" dirty="0" smtClean="0"/>
              <a:t>their information </a:t>
            </a:r>
            <a:r>
              <a:rPr lang="en-US" sz="4400" dirty="0"/>
              <a:t>while minimizing associated risks and costs.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6248400"/>
            <a:ext cx="506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Governance Institute,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5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NARA Records Life Cycle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>
          <a:xfrm>
            <a:off x="1004887" y="1447800"/>
            <a:ext cx="7134225" cy="457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4249" y="6400800"/>
            <a:ext cx="517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National Archives and Records Administration (2000)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1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97"/>
            <a:ext cx="7772400" cy="1143000"/>
          </a:xfrm>
        </p:spPr>
        <p:txBody>
          <a:bodyPr/>
          <a:lstStyle/>
          <a:p>
            <a:r>
              <a:rPr lang="en-US" dirty="0" smtClean="0"/>
              <a:t>DCC Digital </a:t>
            </a:r>
            <a:r>
              <a:rPr lang="en-US" dirty="0" err="1" smtClean="0"/>
              <a:t>Curation</a:t>
            </a:r>
            <a:r>
              <a:rPr lang="en-US" dirty="0" smtClean="0"/>
              <a:t> Life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96000" cy="54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752"/>
            <a:ext cx="7772400" cy="1143000"/>
          </a:xfrm>
        </p:spPr>
        <p:txBody>
          <a:bodyPr/>
          <a:lstStyle/>
          <a:p>
            <a:r>
              <a:rPr lang="en-US" dirty="0" smtClean="0"/>
              <a:t>(Legal) Risk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19231" r="38333" b="3846"/>
          <a:stretch/>
        </p:blipFill>
        <p:spPr>
          <a:xfrm>
            <a:off x="1143000" y="1447800"/>
            <a:ext cx="6629400" cy="48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8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E-Discovery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00200"/>
            <a:ext cx="8610600" cy="4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2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4514"/>
            <a:ext cx="7772400" cy="1143000"/>
          </a:xfrm>
        </p:spPr>
        <p:txBody>
          <a:bodyPr/>
          <a:lstStyle/>
          <a:p>
            <a:r>
              <a:rPr lang="en-US" dirty="0" smtClean="0"/>
              <a:t>Information Governance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18" t="13077" r="4166" b="2307"/>
          <a:stretch/>
        </p:blipFill>
        <p:spPr>
          <a:xfrm>
            <a:off x="1143000" y="1524000"/>
            <a:ext cx="6553200" cy="45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108155"/>
            <a:ext cx="7772400" cy="1143000"/>
          </a:xfrm>
        </p:spPr>
        <p:txBody>
          <a:bodyPr/>
          <a:lstStyle/>
          <a:p>
            <a:r>
              <a:rPr lang="en-US" dirty="0" smtClean="0"/>
              <a:t>IG Technologies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583" t="14445" r="52917" b="7037"/>
          <a:stretch/>
        </p:blipFill>
        <p:spPr>
          <a:xfrm>
            <a:off x="796413" y="1594118"/>
            <a:ext cx="7696200" cy="52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252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6492</TotalTime>
  <Words>79</Words>
  <Application>Microsoft Office PowerPoint</Application>
  <PresentationFormat>On-screen Show (4:3)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Times New Roman</vt:lpstr>
      <vt:lpstr>Default Design</vt:lpstr>
      <vt:lpstr>Information Governance</vt:lpstr>
      <vt:lpstr>Goals for Today</vt:lpstr>
      <vt:lpstr>PowerPoint Presentation</vt:lpstr>
      <vt:lpstr>NARA Records Life Cycle</vt:lpstr>
      <vt:lpstr>DCC Digital Curation Life Cycle</vt:lpstr>
      <vt:lpstr>(Legal) Risk Management</vt:lpstr>
      <vt:lpstr>E-Discovery</vt:lpstr>
      <vt:lpstr>Information Governance</vt:lpstr>
      <vt:lpstr>IG Technologies</vt:lpstr>
      <vt:lpstr>PowerPoint Presentation</vt:lpstr>
    </vt:vector>
  </TitlesOfParts>
  <Company>UMIACS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gg</cp:lastModifiedBy>
  <cp:revision>252</cp:revision>
  <dcterms:created xsi:type="dcterms:W3CDTF">2003-09-05T02:55:05Z</dcterms:created>
  <dcterms:modified xsi:type="dcterms:W3CDTF">2018-05-01T23:16:22Z</dcterms:modified>
</cp:coreProperties>
</file>