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5" r:id="rId2"/>
    <p:sldId id="294" r:id="rId3"/>
    <p:sldId id="290" r:id="rId4"/>
    <p:sldId id="287" r:id="rId5"/>
    <p:sldId id="292" r:id="rId6"/>
    <p:sldId id="286" r:id="rId7"/>
    <p:sldId id="288" r:id="rId8"/>
    <p:sldId id="289" r:id="rId9"/>
    <p:sldId id="297" r:id="rId10"/>
    <p:sldId id="296" r:id="rId11"/>
    <p:sldId id="295" r:id="rId12"/>
    <p:sldId id="291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303" autoAdjust="0"/>
    <p:restoredTop sz="94669" autoAdjust="0"/>
  </p:normalViewPr>
  <p:slideViewPr>
    <p:cSldViewPr>
      <p:cViewPr varScale="1">
        <p:scale>
          <a:sx n="110" d="100"/>
          <a:sy n="110" d="100"/>
        </p:scale>
        <p:origin x="1596" y="108"/>
      </p:cViewPr>
      <p:guideLst>
        <p:guide orient="horz" pos="2160"/>
        <p:guide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A69A1-F44B-5B42-8A5A-0113EB6C3382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1BF1A-F635-624A-96DB-F05BDBB91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19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7A2E4E-2CCB-47AC-81A9-5ABAF65C1E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57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DC4C89-6E04-41E4-B9E2-439558A5CB73}" type="slidenum">
              <a:rPr lang="en-US"/>
              <a:pPr/>
              <a:t>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5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0F5DE-1313-E148-B115-DC36A8C4F87B}" type="datetime1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B82E5-93D4-4BD3-A257-16E3D4AB0A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62339-7896-A248-B531-7D3930C6AED7}" type="datetime1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97AE6-2E7D-48F9-8B7B-F7D7FB20A3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69A2E-0E74-AF47-BF00-DBE641B43E19}" type="datetime1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97376-4F2C-4D5E-98D6-8D289B4D32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B6A0E0C-5B96-C849-9D0E-F4D3F550036F}" type="datetime1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D8B5478-28A3-43F0-B860-7BA2D5A0D0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ADD3BD-1F3E-CC41-AD43-50A9C7A6BABE}" type="datetime1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9E58A-7BDD-4FCC-A619-769A5C9F56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22CDBA-38C8-C94C-B3FF-ED4284E9F899}" type="datetime1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77C85-6131-45EB-98E7-43CE5F007A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7E1C88-E03A-C345-BA50-1A574C4AF6DA}" type="datetime1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8BCB8-27AA-4929-BF26-24FFD89962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DD89C4-BBBE-9E46-9994-59B0CC986435}" type="datetime1">
              <a:rPr lang="en-US" smtClean="0"/>
              <a:t>4/22/2018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B9C30-335B-42F3-9A51-62529C85F0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87ACCD-1548-DD4B-AAE3-726D6FF12EFB}" type="datetime1">
              <a:rPr lang="en-US" smtClean="0"/>
              <a:t>4/22/2018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AFAD1-9568-4EE8-AE81-D2E862FB25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FF82D3-5190-EB4E-8E02-3BBC38FDECD9}" type="datetime1">
              <a:rPr lang="en-US" smtClean="0"/>
              <a:t>4/22/2018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F65E3-013F-47F8-998F-F110E5A4EA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32AB7A-1C22-4D40-9433-2C5C6A160EE0}" type="datetime1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3D8A6-7165-4AF8-943A-F32FA24EB8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BD4328-6361-4F49-B37B-69E4BA753379}" type="datetime1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29FD0-07A4-4A22-87C0-04244896B9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FCAFC00-8482-F14C-8D02-D5DD0E0C5459}" type="datetime1">
              <a:rPr lang="en-US" smtClean="0"/>
              <a:t>4/22/2018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EB6DFA-FD88-4884-A624-4CEE97817B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dirty="0" smtClean="0"/>
              <a:t>Data Centers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886200"/>
            <a:ext cx="8686800" cy="1752600"/>
          </a:xfrm>
          <a:noFill/>
          <a:ln/>
        </p:spPr>
        <p:txBody>
          <a:bodyPr lIns="90488" tIns="44450" rIns="90488" bIns="44450"/>
          <a:lstStyle/>
          <a:p>
            <a:pPr marL="342900" indent="-342900"/>
            <a:r>
              <a:rPr lang="en-US" dirty="0"/>
              <a:t>Session </a:t>
            </a:r>
            <a:r>
              <a:rPr lang="en-US" dirty="0" smtClean="0"/>
              <a:t>36</a:t>
            </a:r>
            <a:endParaRPr lang="en-US" dirty="0"/>
          </a:p>
          <a:p>
            <a:pPr marL="342900" indent="-342900"/>
            <a:r>
              <a:rPr lang="en-US" dirty="0"/>
              <a:t>INST 346</a:t>
            </a:r>
          </a:p>
          <a:p>
            <a:pPr marL="342900" indent="-342900"/>
            <a:r>
              <a:rPr lang="en-US" dirty="0"/>
              <a:t>Technologies, Infrastructure and Architecture</a:t>
            </a:r>
          </a:p>
        </p:txBody>
      </p:sp>
      <p:pic>
        <p:nvPicPr>
          <p:cNvPr id="54276" name="Picture 4" descr="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for Failure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" y="1752600"/>
            <a:ext cx="8915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each </a:t>
            </a:r>
            <a:r>
              <a:rPr lang="en-US" dirty="0" smtClean="0"/>
              <a:t>[1,800-server] cluster's </a:t>
            </a:r>
            <a:r>
              <a:rPr lang="en-US" dirty="0"/>
              <a:t>first year, it's typical that 1,000 individual machine failures will occur; thousands of hard drive failures will occur; one power distribution unit will fail, bringing down 500 to 1,000 machines for about 6 hours; 20 racks will fail, each time causing 40 to 80 machines to vanish from the network; 5 racks will "go wonky," with half their network packets missing in action; and the cluster will have to be rewired once, affecting 5 percent of the machines at any given moment over a 2-day span, Dean said. And there's about a 50 percent chance that the cluster will overheat, taking down most of the servers in less than 5 minutes and taking 1 to 2 days to recover.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5600" y="6096000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5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228600"/>
            <a:ext cx="7772400" cy="1143000"/>
          </a:xfrm>
        </p:spPr>
        <p:txBody>
          <a:bodyPr/>
          <a:lstStyle/>
          <a:p>
            <a:r>
              <a:rPr lang="en-US" dirty="0" smtClean="0"/>
              <a:t>Failure Rates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166" t="16154" r="14167" b="13077"/>
          <a:stretch/>
        </p:blipFill>
        <p:spPr>
          <a:xfrm>
            <a:off x="226942" y="1524000"/>
            <a:ext cx="869011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28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976"/>
            <a:ext cx="9144000" cy="60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2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21" y="762001"/>
            <a:ext cx="9170621" cy="6087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85"/>
            <a:ext cx="7772400" cy="1143000"/>
          </a:xfrm>
        </p:spPr>
        <p:txBody>
          <a:bodyPr/>
          <a:lstStyle/>
          <a:p>
            <a:r>
              <a:rPr lang="en-US" dirty="0" smtClean="0"/>
              <a:t>Facebook Data Center, Dallas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501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41" y="762"/>
            <a:ext cx="5029314" cy="3352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768" y="3124200"/>
            <a:ext cx="4841232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67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Costs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1981200"/>
            <a:ext cx="58007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02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661"/>
            <a:ext cx="9144000" cy="40446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ower Use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36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Electricity Use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471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32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333" t="9230" r="24167" b="21540"/>
          <a:stretch/>
        </p:blipFill>
        <p:spPr>
          <a:xfrm>
            <a:off x="-22860" y="157843"/>
            <a:ext cx="9166860" cy="654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08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458" t="57184" r="26550" b="14200"/>
          <a:stretch/>
        </p:blipFill>
        <p:spPr>
          <a:xfrm>
            <a:off x="1181100" y="1600200"/>
            <a:ext cx="6781800" cy="4572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Total Cost of Ownership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68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762000"/>
          </a:xfrm>
        </p:spPr>
        <p:txBody>
          <a:bodyPr/>
          <a:lstStyle/>
          <a:p>
            <a:r>
              <a:rPr lang="en-US" dirty="0" smtClean="0"/>
              <a:t>“Submarine” Fiber Optic Cables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8461" r="45833" b="6923"/>
          <a:stretch/>
        </p:blipFill>
        <p:spPr>
          <a:xfrm>
            <a:off x="0" y="949570"/>
            <a:ext cx="9144000" cy="590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2963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6026</TotalTime>
  <Words>182</Words>
  <Application>Microsoft Office PowerPoint</Application>
  <PresentationFormat>On-screen Show (4:3)</PresentationFormat>
  <Paragraphs>15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Times New Roman</vt:lpstr>
      <vt:lpstr>Default Design</vt:lpstr>
      <vt:lpstr>Data Centers</vt:lpstr>
      <vt:lpstr>Facebook Data Center, Dallas</vt:lpstr>
      <vt:lpstr>PowerPoint Presentation</vt:lpstr>
      <vt:lpstr>Electricity Costs</vt:lpstr>
      <vt:lpstr>Power Use Efficiency</vt:lpstr>
      <vt:lpstr>Electricity Use</vt:lpstr>
      <vt:lpstr>PowerPoint Presentation</vt:lpstr>
      <vt:lpstr>Total Cost of Ownership</vt:lpstr>
      <vt:lpstr>“Submarine” Fiber Optic Cables</vt:lpstr>
      <vt:lpstr>Design for Failure</vt:lpstr>
      <vt:lpstr>Failure Rates</vt:lpstr>
      <vt:lpstr>PowerPoint Presentation</vt:lpstr>
    </vt:vector>
  </TitlesOfParts>
  <Company>UMIACS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and Internet</dc:title>
  <dc:creator>DAQING HE</dc:creator>
  <cp:lastModifiedBy>gg</cp:lastModifiedBy>
  <cp:revision>195</cp:revision>
  <dcterms:created xsi:type="dcterms:W3CDTF">2003-09-05T02:55:05Z</dcterms:created>
  <dcterms:modified xsi:type="dcterms:W3CDTF">2018-04-23T03:46:00Z</dcterms:modified>
</cp:coreProperties>
</file>