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5" r:id="rId2"/>
    <p:sldId id="323" r:id="rId3"/>
    <p:sldId id="324" r:id="rId4"/>
    <p:sldId id="326" r:id="rId5"/>
    <p:sldId id="325" r:id="rId6"/>
    <p:sldId id="32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11303" autoAdjust="0"/>
    <p:restoredTop sz="94669" autoAdjust="0"/>
  </p:normalViewPr>
  <p:slideViewPr>
    <p:cSldViewPr>
      <p:cViewPr varScale="1">
        <p:scale>
          <a:sx n="110" d="100"/>
          <a:sy n="110" d="100"/>
        </p:scale>
        <p:origin x="2424" y="10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0F5DE-1313-E148-B115-DC36A8C4F87B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062339-7896-A248-B531-7D3930C6AED7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69A2E-0E74-AF47-BF00-DBE641B43E19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6A0E0C-5B96-C849-9D0E-F4D3F550036F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ADD3BD-1F3E-CC41-AD43-50A9C7A6BABE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22CDBA-38C8-C94C-B3FF-ED4284E9F899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7E1C88-E03A-C345-BA50-1A574C4AF6DA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D89C4-BBBE-9E46-9994-59B0CC986435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7ACCD-1548-DD4B-AAE3-726D6FF12EFB}" type="datetime1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FF82D3-5190-EB4E-8E02-3BBC38FDECD9}" type="datetime1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32AB7A-1C22-4D40-9433-2C5C6A160EE0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BD4328-6361-4F49-B37B-69E4BA753379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FCAFC00-8482-F14C-8D02-D5DD0E0C5459}" type="datetime1">
              <a:rPr lang="en-US" smtClean="0"/>
              <a:t>4/17/2018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Data Architecture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34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Finishing </a:t>
            </a:r>
            <a:r>
              <a:rPr lang="en-US" dirty="0" smtClean="0"/>
              <a:t>up </a:t>
            </a:r>
            <a:r>
              <a:rPr lang="en-US" dirty="0" smtClean="0"/>
              <a:t>Information Architecture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Data Architecture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09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/>
          <a:lstStyle/>
          <a:p>
            <a:r>
              <a:rPr lang="en-US" dirty="0" smtClean="0"/>
              <a:t>Information Heterogeneity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Data, documents, multimedia, interactive sys</a:t>
            </a:r>
          </a:p>
          <a:p>
            <a:r>
              <a:rPr lang="en-US" dirty="0" smtClean="0"/>
              <a:t>Sources</a:t>
            </a:r>
          </a:p>
          <a:p>
            <a:pPr lvl="1"/>
            <a:r>
              <a:rPr lang="en-US" dirty="0" smtClean="0"/>
              <a:t>Internal, External</a:t>
            </a:r>
          </a:p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Ephemeral, operational, archival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21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(Logical) Data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Enterprise-wide </a:t>
            </a:r>
            <a:r>
              <a:rPr lang="en-US" dirty="0"/>
              <a:t>d</a:t>
            </a:r>
            <a:r>
              <a:rPr lang="en-US" dirty="0" smtClean="0"/>
              <a:t>ata model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Common data element definitions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Common data element representation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Enterprise-wide data flows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Enterprise-level data stewards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59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Data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Bottom-up</a:t>
            </a:r>
          </a:p>
          <a:p>
            <a:r>
              <a:rPr lang="en-US" dirty="0" smtClean="0"/>
              <a:t>Aggregated</a:t>
            </a:r>
          </a:p>
          <a:p>
            <a:pPr lvl="1"/>
            <a:r>
              <a:rPr lang="en-US" dirty="0" smtClean="0"/>
              <a:t>Enterprise, Business areas, Applications</a:t>
            </a:r>
          </a:p>
          <a:p>
            <a:r>
              <a:rPr lang="en-US" dirty="0"/>
              <a:t>Multi-scale</a:t>
            </a:r>
          </a:p>
          <a:p>
            <a:pPr lvl="1"/>
            <a:r>
              <a:rPr lang="en-US" dirty="0"/>
              <a:t>Strategic, Tactical</a:t>
            </a:r>
          </a:p>
          <a:p>
            <a:r>
              <a:rPr lang="en-US" dirty="0" smtClean="0"/>
              <a:t>Requirements-driven</a:t>
            </a:r>
            <a:endParaRPr lang="en-US" dirty="0"/>
          </a:p>
          <a:p>
            <a:pPr lvl="1"/>
            <a:r>
              <a:rPr lang="en-US" dirty="0"/>
              <a:t>Transactions, Analysis, </a:t>
            </a:r>
            <a:r>
              <a:rPr lang="en-US" dirty="0" smtClean="0"/>
              <a:t>Reuse</a:t>
            </a:r>
          </a:p>
        </p:txBody>
      </p:sp>
    </p:spTree>
    <p:extLst>
      <p:ext uri="{BB962C8B-B14F-4D97-AF65-F5344CB8AC3E}">
        <p14:creationId xmlns:p14="http://schemas.microsoft.com/office/powerpoint/2010/main" val="368573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Subject Area Model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743200"/>
            <a:ext cx="7421563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9886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5830</TotalTime>
  <Words>90</Words>
  <Application>Microsoft Office PowerPoint</Application>
  <PresentationFormat>On-screen Show (4:3)</PresentationFormat>
  <Paragraphs>37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Data Architecture</vt:lpstr>
      <vt:lpstr>Goals for Today</vt:lpstr>
      <vt:lpstr>Information Heterogeneity</vt:lpstr>
      <vt:lpstr>(Logical) Data Architecture</vt:lpstr>
      <vt:lpstr>Enterprise Data Modeling</vt:lpstr>
      <vt:lpstr>Enterprise Subject Area Model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178</cp:revision>
  <dcterms:created xsi:type="dcterms:W3CDTF">2003-09-05T02:55:05Z</dcterms:created>
  <dcterms:modified xsi:type="dcterms:W3CDTF">2018-04-18T01:19:07Z</dcterms:modified>
</cp:coreProperties>
</file>