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85" r:id="rId2"/>
    <p:sldId id="323" r:id="rId3"/>
    <p:sldId id="324" r:id="rId4"/>
    <p:sldId id="326" r:id="rId5"/>
    <p:sldId id="325" r:id="rId6"/>
    <p:sldId id="327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6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>
    <p:restoredLeft sz="11303" autoAdjust="0"/>
    <p:restoredTop sz="94669" autoAdjust="0"/>
  </p:normalViewPr>
  <p:slideViewPr>
    <p:cSldViewPr>
      <p:cViewPr varScale="1">
        <p:scale>
          <a:sx n="110" d="100"/>
          <a:sy n="110" d="100"/>
        </p:scale>
        <p:origin x="2424" y="108"/>
      </p:cViewPr>
      <p:guideLst>
        <p:guide orient="horz" pos="2160"/>
        <p:guide pos="6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DA69A1-F44B-5B42-8A5A-0113EB6C3382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91BF1A-F635-624A-96DB-F05BDBB91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0192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97A2E4E-2CCB-47AC-81A9-5ABAF65C1E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8577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DC4C89-6E04-41E4-B9E2-439558A5CB73}" type="slidenum">
              <a:rPr lang="en-US"/>
              <a:pPr/>
              <a:t>1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451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4E0F5DE-1313-E148-B115-DC36A8C4F87B}" type="datetime1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2B82E5-93D4-4BD3-A257-16E3D4AB0A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062339-7896-A248-B531-7D3930C6AED7}" type="datetime1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997AE6-2E7D-48F9-8B7B-F7D7FB20A3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169A2E-0E74-AF47-BF00-DBE641B43E19}" type="datetime1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97376-4F2C-4D5E-98D6-8D289B4D32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B6A0E0C-5B96-C849-9D0E-F4D3F550036F}" type="datetime1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D8B5478-28A3-43F0-B860-7BA2D5A0D0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ADD3BD-1F3E-CC41-AD43-50A9C7A6BABE}" type="datetime1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99E58A-7BDD-4FCC-A619-769A5C9F56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22CDBA-38C8-C94C-B3FF-ED4284E9F899}" type="datetime1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D77C85-6131-45EB-98E7-43CE5F007A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97E1C88-E03A-C345-BA50-1A574C4AF6DA}" type="datetime1">
              <a:rPr lang="en-US" smtClean="0"/>
              <a:t>4/17/2018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88BCB8-27AA-4929-BF26-24FFD89962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DD89C4-BBBE-9E46-9994-59B0CC986435}" type="datetime1">
              <a:rPr lang="en-US" smtClean="0"/>
              <a:t>4/17/2018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EB9C30-335B-42F3-9A51-62529C85F0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87ACCD-1548-DD4B-AAE3-726D6FF12EFB}" type="datetime1">
              <a:rPr lang="en-US" smtClean="0"/>
              <a:t>4/17/2018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AFAD1-9568-4EE8-AE81-D2E862FB25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4FF82D3-5190-EB4E-8E02-3BBC38FDECD9}" type="datetime1">
              <a:rPr lang="en-US" smtClean="0"/>
              <a:t>4/17/2018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FF65E3-013F-47F8-998F-F110E5A4EA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332AB7A-1C22-4D40-9433-2C5C6A160EE0}" type="datetime1">
              <a:rPr lang="en-US" smtClean="0"/>
              <a:t>4/17/2018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3D8A6-7165-4AF8-943A-F32FA24EB8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BD4328-6361-4F49-B37B-69E4BA753379}" type="datetime1">
              <a:rPr lang="en-US" smtClean="0"/>
              <a:t>4/17/2018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C29FD0-07A4-4A22-87C0-04244896B9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8FCAFC00-8482-F14C-8D02-D5DD0E0C5459}" type="datetime1">
              <a:rPr lang="en-US" smtClean="0"/>
              <a:t>4/17/2018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2EB6DFA-FD88-4884-A624-4CEE97817B9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  <a:ln/>
        </p:spPr>
        <p:txBody>
          <a:bodyPr lIns="90488" tIns="44450" rIns="90488" bIns="44450"/>
          <a:lstStyle/>
          <a:p>
            <a:r>
              <a:rPr lang="en-US" dirty="0" smtClean="0"/>
              <a:t>Data Architecture</a:t>
            </a:r>
            <a:endParaRPr lang="en-US" dirty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886200"/>
            <a:ext cx="8686800" cy="1752600"/>
          </a:xfrm>
          <a:noFill/>
          <a:ln/>
        </p:spPr>
        <p:txBody>
          <a:bodyPr lIns="90488" tIns="44450" rIns="90488" bIns="44450"/>
          <a:lstStyle/>
          <a:p>
            <a:pPr marL="342900" indent="-342900"/>
            <a:r>
              <a:rPr lang="en-US" dirty="0"/>
              <a:t>Session </a:t>
            </a:r>
            <a:r>
              <a:rPr lang="en-US" dirty="0" smtClean="0"/>
              <a:t>34</a:t>
            </a:r>
            <a:endParaRPr lang="en-US" dirty="0"/>
          </a:p>
          <a:p>
            <a:pPr marL="342900" indent="-342900"/>
            <a:r>
              <a:rPr lang="en-US" dirty="0"/>
              <a:t>INST 346</a:t>
            </a:r>
          </a:p>
          <a:p>
            <a:pPr marL="342900" indent="-342900"/>
            <a:r>
              <a:rPr lang="en-US" dirty="0"/>
              <a:t>Technologies, Infrastructure and Architecture</a:t>
            </a:r>
          </a:p>
        </p:txBody>
      </p:sp>
      <p:pic>
        <p:nvPicPr>
          <p:cNvPr id="54276" name="Picture 4" descr="hea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304800"/>
            <a:ext cx="6985000" cy="15875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Finishing </a:t>
            </a:r>
            <a:r>
              <a:rPr lang="en-US" dirty="0" smtClean="0"/>
              <a:t>up </a:t>
            </a:r>
            <a:r>
              <a:rPr lang="en-US" dirty="0" smtClean="0"/>
              <a:t>Information Architecture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Data Architecture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Quiz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809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1143000"/>
          </a:xfrm>
        </p:spPr>
        <p:txBody>
          <a:bodyPr/>
          <a:lstStyle/>
          <a:p>
            <a:r>
              <a:rPr lang="en-US" dirty="0" smtClean="0"/>
              <a:t>Information Heterogeneity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Types</a:t>
            </a:r>
          </a:p>
          <a:p>
            <a:pPr lvl="1"/>
            <a:r>
              <a:rPr lang="en-US" dirty="0" smtClean="0"/>
              <a:t>Data, documents, multimedia, interactive sys</a:t>
            </a:r>
          </a:p>
          <a:p>
            <a:r>
              <a:rPr lang="en-US" dirty="0" smtClean="0"/>
              <a:t>Sources</a:t>
            </a:r>
          </a:p>
          <a:p>
            <a:pPr lvl="1"/>
            <a:r>
              <a:rPr lang="en-US" dirty="0" smtClean="0"/>
              <a:t>Internal, External</a:t>
            </a:r>
          </a:p>
          <a:p>
            <a:r>
              <a:rPr lang="en-US" dirty="0" smtClean="0"/>
              <a:t>Status</a:t>
            </a:r>
          </a:p>
          <a:p>
            <a:pPr lvl="1"/>
            <a:r>
              <a:rPr lang="en-US" dirty="0" smtClean="0"/>
              <a:t>Ephemeral, operational, archival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621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(Logical) Data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Enterprise-wide </a:t>
            </a:r>
            <a:r>
              <a:rPr lang="en-US" dirty="0"/>
              <a:t>d</a:t>
            </a:r>
            <a:r>
              <a:rPr lang="en-US" dirty="0" smtClean="0"/>
              <a:t>ata model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Common data element definitions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Common data element representation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Enterprise-wide data flows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Enterprise-level data stewards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459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Enterprise Data 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Bottom-up</a:t>
            </a:r>
          </a:p>
          <a:p>
            <a:r>
              <a:rPr lang="en-US" dirty="0" smtClean="0"/>
              <a:t>Aggregated</a:t>
            </a:r>
          </a:p>
          <a:p>
            <a:pPr lvl="1"/>
            <a:r>
              <a:rPr lang="en-US" dirty="0" smtClean="0"/>
              <a:t>Enterprise, Business areas, Applications</a:t>
            </a:r>
          </a:p>
          <a:p>
            <a:r>
              <a:rPr lang="en-US" dirty="0"/>
              <a:t>Multi-scale</a:t>
            </a:r>
          </a:p>
          <a:p>
            <a:pPr lvl="1"/>
            <a:r>
              <a:rPr lang="en-US" dirty="0"/>
              <a:t>Strategic, Tactical</a:t>
            </a:r>
          </a:p>
          <a:p>
            <a:r>
              <a:rPr lang="en-US" dirty="0" smtClean="0"/>
              <a:t>Requirements-driven</a:t>
            </a:r>
            <a:endParaRPr lang="en-US" dirty="0"/>
          </a:p>
          <a:p>
            <a:pPr lvl="1"/>
            <a:r>
              <a:rPr lang="en-US" dirty="0"/>
              <a:t>Transactions, Analysis, </a:t>
            </a:r>
            <a:r>
              <a:rPr lang="en-US" dirty="0" smtClean="0"/>
              <a:t>Reuse</a:t>
            </a:r>
          </a:p>
        </p:txBody>
      </p:sp>
    </p:spTree>
    <p:extLst>
      <p:ext uri="{BB962C8B-B14F-4D97-AF65-F5344CB8AC3E}">
        <p14:creationId xmlns:p14="http://schemas.microsoft.com/office/powerpoint/2010/main" val="3685732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Enterprise Subject Area Model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2743200"/>
            <a:ext cx="7421563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98869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5830</TotalTime>
  <Words>90</Words>
  <Application>Microsoft Office PowerPoint</Application>
  <PresentationFormat>On-screen Show (4:3)</PresentationFormat>
  <Paragraphs>37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Times New Roman</vt:lpstr>
      <vt:lpstr>Default Design</vt:lpstr>
      <vt:lpstr>Data Architecture</vt:lpstr>
      <vt:lpstr>Goals for Today</vt:lpstr>
      <vt:lpstr>Information Heterogeneity</vt:lpstr>
      <vt:lpstr>(Logical) Data Architecture</vt:lpstr>
      <vt:lpstr>Enterprise Data Modeling</vt:lpstr>
      <vt:lpstr>Enterprise Subject Area Model</vt:lpstr>
    </vt:vector>
  </TitlesOfParts>
  <Company>UMIACS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and Internet</dc:title>
  <dc:creator>DAQING HE</dc:creator>
  <cp:lastModifiedBy>gg</cp:lastModifiedBy>
  <cp:revision>178</cp:revision>
  <dcterms:created xsi:type="dcterms:W3CDTF">2003-09-05T02:55:05Z</dcterms:created>
  <dcterms:modified xsi:type="dcterms:W3CDTF">2018-04-18T01:19:07Z</dcterms:modified>
</cp:coreProperties>
</file>