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9"/>
  </p:notesMasterIdLst>
  <p:sldIdLst>
    <p:sldId id="285" r:id="rId3"/>
    <p:sldId id="449" r:id="rId4"/>
    <p:sldId id="481" r:id="rId5"/>
    <p:sldId id="480" r:id="rId6"/>
    <p:sldId id="453" r:id="rId7"/>
    <p:sldId id="454" r:id="rId8"/>
    <p:sldId id="456" r:id="rId9"/>
    <p:sldId id="457" r:id="rId10"/>
    <p:sldId id="458" r:id="rId11"/>
    <p:sldId id="479" r:id="rId12"/>
    <p:sldId id="462" r:id="rId13"/>
    <p:sldId id="463" r:id="rId14"/>
    <p:sldId id="464" r:id="rId15"/>
    <p:sldId id="465" r:id="rId16"/>
    <p:sldId id="468" r:id="rId17"/>
    <p:sldId id="469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1303" autoAdjust="0"/>
    <p:restoredTop sz="94669" autoAdjust="0"/>
  </p:normalViewPr>
  <p:slideViewPr>
    <p:cSldViewPr>
      <p:cViewPr varScale="1">
        <p:scale>
          <a:sx n="86" d="100"/>
          <a:sy n="86" d="100"/>
        </p:scale>
        <p:origin x="1362" y="48"/>
      </p:cViewPr>
      <p:guideLst>
        <p:guide orient="horz" pos="2160"/>
        <p:guide pos="6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7A2E4E-2CCB-47AC-81A9-5ABAF65C1EF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DC4C89-6E04-41E4-B9E2-439558A5CB73}" type="slidenum">
              <a:rPr lang="en-US"/>
              <a:pPr/>
              <a:t>1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lIns="90488" tIns="44450" rIns="90488" bIns="444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Slide Image Placeholder 1">
            <a:extLst>
              <a:ext uri="{FF2B5EF4-FFF2-40B4-BE49-F238E27FC236}">
                <a16:creationId xmlns:a16="http://schemas.microsoft.com/office/drawing/2014/main" id="{B5AF24B8-B60D-4A5F-95E0-84116E55E1C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0" name="Notes Placeholder 2">
            <a:extLst>
              <a:ext uri="{FF2B5EF4-FFF2-40B4-BE49-F238E27FC236}">
                <a16:creationId xmlns:a16="http://schemas.microsoft.com/office/drawing/2014/main" id="{05F0CB92-1973-47B2-A8F8-F0F3BB143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09571" name="Slide Number Placeholder 3">
            <a:extLst>
              <a:ext uri="{FF2B5EF4-FFF2-40B4-BE49-F238E27FC236}">
                <a16:creationId xmlns:a16="http://schemas.microsoft.com/office/drawing/2014/main" id="{AE4FDCEB-291D-4F35-A422-F7F4B614F2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891B6CF-18BD-465E-B25B-69F18834E8C8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85183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Slide Image Placeholder 1">
            <a:extLst>
              <a:ext uri="{FF2B5EF4-FFF2-40B4-BE49-F238E27FC236}">
                <a16:creationId xmlns:a16="http://schemas.microsoft.com/office/drawing/2014/main" id="{2F334995-B667-4E81-9B62-F574CD2DD03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5714" name="Notes Placeholder 2">
            <a:extLst>
              <a:ext uri="{FF2B5EF4-FFF2-40B4-BE49-F238E27FC236}">
                <a16:creationId xmlns:a16="http://schemas.microsoft.com/office/drawing/2014/main" id="{B6324F5D-2867-47D5-8AB4-59C3BEDDCF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15715" name="Slide Number Placeholder 3">
            <a:extLst>
              <a:ext uri="{FF2B5EF4-FFF2-40B4-BE49-F238E27FC236}">
                <a16:creationId xmlns:a16="http://schemas.microsoft.com/office/drawing/2014/main" id="{223E60C6-D011-48F3-9755-521982159FF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1F3531-D712-4CAD-9334-E3D84A000D6C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08175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Slide Image Placeholder 1">
            <a:extLst>
              <a:ext uri="{FF2B5EF4-FFF2-40B4-BE49-F238E27FC236}">
                <a16:creationId xmlns:a16="http://schemas.microsoft.com/office/drawing/2014/main" id="{6E37C69C-2A0F-4A17-8DFB-7B02DD22CA3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7762" name="Notes Placeholder 2">
            <a:extLst>
              <a:ext uri="{FF2B5EF4-FFF2-40B4-BE49-F238E27FC236}">
                <a16:creationId xmlns:a16="http://schemas.microsoft.com/office/drawing/2014/main" id="{3D233573-9943-435E-8D3E-61C1CB9C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17763" name="Slide Number Placeholder 3">
            <a:extLst>
              <a:ext uri="{FF2B5EF4-FFF2-40B4-BE49-F238E27FC236}">
                <a16:creationId xmlns:a16="http://schemas.microsoft.com/office/drawing/2014/main" id="{492BF4BB-1034-4B87-84F6-5578C67106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7A2F360-7246-4712-9385-686E1E5DC178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1961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>
            <a:extLst>
              <a:ext uri="{FF2B5EF4-FFF2-40B4-BE49-F238E27FC236}">
                <a16:creationId xmlns:a16="http://schemas.microsoft.com/office/drawing/2014/main" id="{87C906EE-F4BE-4F3D-A408-5518A1159C7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4" name="Notes Placeholder 2">
            <a:extLst>
              <a:ext uri="{FF2B5EF4-FFF2-40B4-BE49-F238E27FC236}">
                <a16:creationId xmlns:a16="http://schemas.microsoft.com/office/drawing/2014/main" id="{3E0B6F43-BB94-4498-9762-629F55D1A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84995" name="Slide Number Placeholder 3">
            <a:extLst>
              <a:ext uri="{FF2B5EF4-FFF2-40B4-BE49-F238E27FC236}">
                <a16:creationId xmlns:a16="http://schemas.microsoft.com/office/drawing/2014/main" id="{CD707C26-EEF4-40F6-A3D6-46A0122C76F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55C480E-453B-4FC1-A3F5-3326011FCFE4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26191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>
            <a:extLst>
              <a:ext uri="{FF2B5EF4-FFF2-40B4-BE49-F238E27FC236}">
                <a16:creationId xmlns:a16="http://schemas.microsoft.com/office/drawing/2014/main" id="{A4B0A9CA-53AF-4314-941C-08E7A7CC571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2" name="Notes Placeholder 2">
            <a:extLst>
              <a:ext uri="{FF2B5EF4-FFF2-40B4-BE49-F238E27FC236}">
                <a16:creationId xmlns:a16="http://schemas.microsoft.com/office/drawing/2014/main" id="{FED03C96-1C67-4C63-915C-6C0A5EA795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87043" name="Slide Number Placeholder 3">
            <a:extLst>
              <a:ext uri="{FF2B5EF4-FFF2-40B4-BE49-F238E27FC236}">
                <a16:creationId xmlns:a16="http://schemas.microsoft.com/office/drawing/2014/main" id="{93868A88-3333-4EC6-AF5B-7E9D11EF5F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9996767-C63A-4078-B42E-5DD888D8B6AC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5470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>
            <a:extLst>
              <a:ext uri="{FF2B5EF4-FFF2-40B4-BE49-F238E27FC236}">
                <a16:creationId xmlns:a16="http://schemas.microsoft.com/office/drawing/2014/main" id="{CEA48631-A93E-4103-B7C4-1ACF35E0726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8" name="Notes Placeholder 2">
            <a:extLst>
              <a:ext uri="{FF2B5EF4-FFF2-40B4-BE49-F238E27FC236}">
                <a16:creationId xmlns:a16="http://schemas.microsoft.com/office/drawing/2014/main" id="{FE0FA0F1-A3DE-4E51-9782-1CFB7FA11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91139" name="Slide Number Placeholder 3">
            <a:extLst>
              <a:ext uri="{FF2B5EF4-FFF2-40B4-BE49-F238E27FC236}">
                <a16:creationId xmlns:a16="http://schemas.microsoft.com/office/drawing/2014/main" id="{DDD66F50-5AD2-40BF-B64E-00DDB3FE75A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AEB7687-6566-4EF8-95DB-A3C5A62A6303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741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Slide Image Placeholder 1">
            <a:extLst>
              <a:ext uri="{FF2B5EF4-FFF2-40B4-BE49-F238E27FC236}">
                <a16:creationId xmlns:a16="http://schemas.microsoft.com/office/drawing/2014/main" id="{A7036A30-3783-44B8-9E20-94C05161BAD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6" name="Notes Placeholder 2">
            <a:extLst>
              <a:ext uri="{FF2B5EF4-FFF2-40B4-BE49-F238E27FC236}">
                <a16:creationId xmlns:a16="http://schemas.microsoft.com/office/drawing/2014/main" id="{052EFD24-F259-4E37-BB12-2636F336D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93187" name="Slide Number Placeholder 3">
            <a:extLst>
              <a:ext uri="{FF2B5EF4-FFF2-40B4-BE49-F238E27FC236}">
                <a16:creationId xmlns:a16="http://schemas.microsoft.com/office/drawing/2014/main" id="{C4B39D9E-E4F3-4393-961A-E808EBD8955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1374AB5-A94C-452A-A68C-8B57B195658D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99735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Slide Image Placeholder 1">
            <a:extLst>
              <a:ext uri="{FF2B5EF4-FFF2-40B4-BE49-F238E27FC236}">
                <a16:creationId xmlns:a16="http://schemas.microsoft.com/office/drawing/2014/main" id="{D9A9B7F5-BA39-4E73-887C-B0FBC578728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4" name="Notes Placeholder 2">
            <a:extLst>
              <a:ext uri="{FF2B5EF4-FFF2-40B4-BE49-F238E27FC236}">
                <a16:creationId xmlns:a16="http://schemas.microsoft.com/office/drawing/2014/main" id="{5FD0EFD5-BDE7-4F75-969B-BE61C2F39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95235" name="Slide Number Placeholder 3">
            <a:extLst>
              <a:ext uri="{FF2B5EF4-FFF2-40B4-BE49-F238E27FC236}">
                <a16:creationId xmlns:a16="http://schemas.microsoft.com/office/drawing/2014/main" id="{40ABFDCB-446A-4945-8F9D-F2D3B7692E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67902F-2484-4FB8-8489-E99C33C2E5AE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9306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Slide Image Placeholder 1">
            <a:extLst>
              <a:ext uri="{FF2B5EF4-FFF2-40B4-BE49-F238E27FC236}">
                <a16:creationId xmlns:a16="http://schemas.microsoft.com/office/drawing/2014/main" id="{B1B2EDB9-31A7-4FE3-98C2-72401315F8C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6" name="Notes Placeholder 2">
            <a:extLst>
              <a:ext uri="{FF2B5EF4-FFF2-40B4-BE49-F238E27FC236}">
                <a16:creationId xmlns:a16="http://schemas.microsoft.com/office/drawing/2014/main" id="{8DF6D37F-91A3-4AE7-98D6-363B72194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03427" name="Slide Number Placeholder 3">
            <a:extLst>
              <a:ext uri="{FF2B5EF4-FFF2-40B4-BE49-F238E27FC236}">
                <a16:creationId xmlns:a16="http://schemas.microsoft.com/office/drawing/2014/main" id="{B84C8EC2-E6C4-4DD1-B3A7-567DD2AD63D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8B6C232-388D-4A7D-8B62-004ADB425D05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0793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Slide Image Placeholder 1">
            <a:extLst>
              <a:ext uri="{FF2B5EF4-FFF2-40B4-BE49-F238E27FC236}">
                <a16:creationId xmlns:a16="http://schemas.microsoft.com/office/drawing/2014/main" id="{2FBBF5E0-012C-42C4-B211-87E548A89C6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5474" name="Notes Placeholder 2">
            <a:extLst>
              <a:ext uri="{FF2B5EF4-FFF2-40B4-BE49-F238E27FC236}">
                <a16:creationId xmlns:a16="http://schemas.microsoft.com/office/drawing/2014/main" id="{6EFB7AD7-EE57-49C7-8BE2-A74C1BA7A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05475" name="Slide Number Placeholder 3">
            <a:extLst>
              <a:ext uri="{FF2B5EF4-FFF2-40B4-BE49-F238E27FC236}">
                <a16:creationId xmlns:a16="http://schemas.microsoft.com/office/drawing/2014/main" id="{D01785EA-6909-40DB-BC38-133AFFCEBB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8AC7DAB-75D1-4CE9-8D38-1EFCBB9F94D6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2836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Slide Image Placeholder 1">
            <a:extLst>
              <a:ext uri="{FF2B5EF4-FFF2-40B4-BE49-F238E27FC236}">
                <a16:creationId xmlns:a16="http://schemas.microsoft.com/office/drawing/2014/main" id="{B1F735A4-CAEF-438E-B073-7F404CF7C7E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7522" name="Notes Placeholder 2">
            <a:extLst>
              <a:ext uri="{FF2B5EF4-FFF2-40B4-BE49-F238E27FC236}">
                <a16:creationId xmlns:a16="http://schemas.microsoft.com/office/drawing/2014/main" id="{143DC38A-A254-420A-AE6B-BFF6ADC3D3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07523" name="Slide Number Placeholder 3">
            <a:extLst>
              <a:ext uri="{FF2B5EF4-FFF2-40B4-BE49-F238E27FC236}">
                <a16:creationId xmlns:a16="http://schemas.microsoft.com/office/drawing/2014/main" id="{AD15430D-AB1A-4E9D-A24E-AFC280B636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6678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667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667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887F782-7460-493A-B707-A7A6069CBF81}" type="slidenum">
              <a:rPr kumimoji="0" lang="en-US" alt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pPr marL="0" marR="0" lvl="0" indent="0" algn="r" defTabSz="966788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9180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5C95A2-9D27-44F7-94D3-357B7A90D9AA}" type="datetime1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B82E5-93D4-4BD3-A257-16E3D4AB0A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3F5BDE-E1D0-441C-98AB-3A178999492A}" type="datetime1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997AE6-2E7D-48F9-8B7B-F7D7FB20A3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E1C73F-124B-40EA-90C8-E619B54203BF}" type="datetime1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97376-4F2C-4D5E-98D6-8D289B4D32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6705925-9265-4475-8353-974600926FB9}" type="datetime1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D8B5478-28A3-43F0-B860-7BA2D5A0D0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A84166-6862-4C10-924E-C56ECDE010B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EF698AF-266E-4672-A25D-7715A8BBEC59}" type="datetime1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4/10/2018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9DB430B9-430F-406C-9D21-3938612CB0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Application Layer</a:t>
            </a: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8D5CB51-39DF-4978-88E9-CA8EE6D1AA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rPr>
              <a:t>2-</a:t>
            </a:r>
            <a:fld id="{A17D8726-9E68-4C3B-B3AD-49340C1F0E7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5681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DAB292D-B8C8-49F0-9A06-6BAAA2ADD0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2749AE5-EB3C-449B-AD66-95C721A1C9C6}" type="datetime1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4/10/2018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613A0CDE-DF96-4B20-A05E-A81BE76999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Application Layer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46D81BE5-D760-4D90-BF28-A30A80D072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rPr>
              <a:t>2-</a:t>
            </a:r>
            <a:fld id="{A5DAD9FD-D993-4609-83B5-80BCF46268C7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41301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826460-CD10-4826-A6E4-EC7E4E6765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4B0F77-82E4-45F7-9B6E-92AE0A8AE1C5}" type="datetime1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4/10/2018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38EE58B4-9400-4B62-A89C-18A5292353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Application Layer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4F763EC-7833-49E7-87EA-5FF4645513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rPr>
              <a:t>2-</a:t>
            </a:r>
            <a:fld id="{30739249-B90A-46A7-B84E-7668D7A3EDEC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449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A6EC0FE-FEF1-43F3-B8D4-AC2498B48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96DADC7-BEB7-40A6-92F2-BEE0FCEE7120}" type="datetime1">
              <a:rPr kumimoji="0" lang="en-US" alt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+mn-cs"/>
              </a:rPr>
              <a:t>4/10/2018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11D4144-1331-4B57-969E-4E62A6303C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Application Layer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0B85BBA9-8AF1-4E49-91E9-16C552C14D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rPr>
              <a:t>2-</a:t>
            </a:r>
            <a:fld id="{54877309-AB5B-4A43-8A74-D9C6DBEFC72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anose="020B0604030504040204" pitchFamily="34" charset="0"/>
                <a:ea typeface="ＭＳ Ｐゴシック" panose="020B0600070205080204" pitchFamily="34" charset="-128"/>
                <a:cs typeface="+mn-cs"/>
              </a:rPr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anose="020B0604030504040204" pitchFamily="34" charset="0"/>
              <a:ea typeface="ＭＳ Ｐゴシック" panose="020B060007020508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60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021071-DBA5-4879-AD3C-51733DE7C323}" type="datetime1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99E58A-7BDD-4FCC-A619-769A5C9F56E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8B05A6-CCA8-4261-8507-15EAA882CB46}" type="datetime1">
              <a:rPr lang="en-US" smtClean="0"/>
              <a:t>4/10/2018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77C85-6131-45EB-98E7-43CE5F007A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64F239-60F6-42FB-9934-CF0651D1F390}" type="datetime1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88BCB8-27AA-4929-BF26-24FFD89962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99B0D8-AD1E-4F23-94DF-DB9E73D7EEE9}" type="datetime1">
              <a:rPr lang="en-US" smtClean="0"/>
              <a:t>4/10/2018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B9C30-335B-42F3-9A51-62529C85F0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0443D27-8B9C-4515-BD19-714D8AC19184}" type="datetime1">
              <a:rPr lang="en-US" smtClean="0"/>
              <a:t>4/10/2018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FAFAD1-9568-4EE8-AE81-D2E862FB2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B24B21-5057-48C0-94F5-5179AD8160B2}" type="datetime1">
              <a:rPr lang="en-US" smtClean="0"/>
              <a:t>4/10/2018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F65E3-013F-47F8-998F-F110E5A4EA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823E27-975C-4F15-99A7-9515CD79FA05}" type="datetime1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93D8A6-7165-4AF8-943A-F32FA24EB8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709474-AC71-4208-A634-8F770A39183E}" type="datetime1">
              <a:rPr lang="en-US" smtClean="0"/>
              <a:t>4/10/2018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29FD0-07A4-4A22-87C0-04244896B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D73295B6-2FE1-4C8D-94FB-F83DE43EC606}" type="datetime1">
              <a:rPr lang="en-US" smtClean="0"/>
              <a:t>4/10/2018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Application Layer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EB6DFA-FD88-4884-A624-4CEE97817B9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CFC0837-AD87-4449-B1C5-44A4FB940C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F9C6B49-C0F3-48D0-8F7E-63F01B2B87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1313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7ECAEEB-AF78-4E71-B3BA-C4B3EF8CC6B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latin typeface="Times New Roman" panose="02020603050405020304" pitchFamily="18" charset="0"/>
              </a:defRPr>
            </a:lvl1pPr>
          </a:lstStyle>
          <a:p>
            <a:fld id="{13955589-2E0B-4A65-B9F5-6E4DB63873C3}" type="datetime1">
              <a:rPr lang="en-US" altLang="en-US" smtClean="0"/>
              <a:t>4/10/2018</a:t>
            </a:fld>
            <a:endParaRPr lang="en-US" altLang="en-US"/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3643853A-8A42-4335-8DEE-2E71D99892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6888" y="6467475"/>
            <a:ext cx="2895600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id="{4EAEC4F3-FC6D-4D4E-A358-EBBACEDD4F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24850" y="6462713"/>
            <a:ext cx="676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r>
              <a:rPr lang="en-US" altLang="en-US"/>
              <a:t>2-</a:t>
            </a:r>
            <a:fld id="{76D36CBA-6243-47AE-850D-53022389F5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316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000" u="sng">
          <a:solidFill>
            <a:schemeClr val="accent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SzPct val="100000"/>
        <a:buFont typeface="Wingdings" panose="05000000000000000000" pitchFamily="2" charset="2"/>
        <a:buChar char="§"/>
        <a:defRPr sz="2800">
          <a:solidFill>
            <a:schemeClr val="tx1"/>
          </a:solidFill>
          <a:latin typeface="Gill Sans MT" pitchFamily="34" charset="0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lnSpc>
          <a:spcPct val="85000"/>
        </a:lnSpc>
        <a:spcBef>
          <a:spcPct val="20000"/>
        </a:spcBef>
        <a:spcAft>
          <a:spcPct val="0"/>
        </a:spcAft>
        <a:buClr>
          <a:srgbClr val="000099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Gill Sans MT" pitchFamily="34" charset="0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7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noFill/>
          <a:ln/>
        </p:spPr>
        <p:txBody>
          <a:bodyPr lIns="90488" tIns="44450" rIns="90488" bIns="44450"/>
          <a:lstStyle/>
          <a:p>
            <a:r>
              <a:rPr lang="en-US" dirty="0"/>
              <a:t>The Web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886200"/>
            <a:ext cx="8686800" cy="1752600"/>
          </a:xfrm>
          <a:noFill/>
          <a:ln/>
        </p:spPr>
        <p:txBody>
          <a:bodyPr lIns="90488" tIns="44450" rIns="90488" bIns="44450"/>
          <a:lstStyle/>
          <a:p>
            <a:pPr marL="342900" indent="-342900"/>
            <a:r>
              <a:rPr lang="en-US" dirty="0"/>
              <a:t>Session 31</a:t>
            </a:r>
          </a:p>
          <a:p>
            <a:pPr marL="342900" indent="-342900"/>
            <a:r>
              <a:rPr lang="en-US" dirty="0"/>
              <a:t>INST 346</a:t>
            </a:r>
          </a:p>
          <a:p>
            <a:pPr marL="342900" indent="-342900"/>
            <a:r>
              <a:rPr lang="en-US" dirty="0"/>
              <a:t>Technologies, Infrastructure and Architecture</a:t>
            </a:r>
          </a:p>
        </p:txBody>
      </p:sp>
      <p:pic>
        <p:nvPicPr>
          <p:cNvPr id="54276" name="Picture 4" descr="he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04800"/>
            <a:ext cx="6985000" cy="15875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96152D9-4BEF-4943-8A4A-F87C00EBF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Cookies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CD59C73-99E6-4E0D-9E12-8E54611DE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560" y="2133600"/>
            <a:ext cx="7152431" cy="371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347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3" name="Picture 12" descr="underline_base">
            <a:extLst>
              <a:ext uri="{FF2B5EF4-FFF2-40B4-BE49-F238E27FC236}">
                <a16:creationId xmlns:a16="http://schemas.microsoft.com/office/drawing/2014/main" id="{5250A23D-0E30-4AC4-B1BF-042621D436D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25" y="898525"/>
            <a:ext cx="50276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04" name="Rectangle 2">
            <a:extLst>
              <a:ext uri="{FF2B5EF4-FFF2-40B4-BE49-F238E27FC236}">
                <a16:creationId xmlns:a16="http://schemas.microsoft.com/office/drawing/2014/main" id="{E8524A5D-2DF5-42E4-B203-2FFFA710E8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73063" y="207963"/>
            <a:ext cx="7772400" cy="925512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Cookies</a:t>
            </a:r>
          </a:p>
        </p:txBody>
      </p:sp>
      <p:sp>
        <p:nvSpPr>
          <p:cNvPr id="102405" name="Rectangle 3">
            <a:extLst>
              <a:ext uri="{FF2B5EF4-FFF2-40B4-BE49-F238E27FC236}">
                <a16:creationId xmlns:a16="http://schemas.microsoft.com/office/drawing/2014/main" id="{5AE4053F-8449-40EA-97FE-9AA88A0628C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389063"/>
            <a:ext cx="3810000" cy="2641600"/>
          </a:xfrm>
        </p:spPr>
        <p:txBody>
          <a:bodyPr/>
          <a:lstStyle/>
          <a:p>
            <a:pPr>
              <a:lnSpc>
                <a:spcPct val="75000"/>
              </a:lnSpc>
              <a:buFont typeface="Wingdings" panose="05000000000000000000" pitchFamily="2" charset="2"/>
              <a:buNone/>
            </a:pPr>
            <a:r>
              <a:rPr lang="en-US" altLang="en-US" i="1">
                <a:solidFill>
                  <a:srgbClr val="CC0000"/>
                </a:solidFill>
                <a:ea typeface="ＭＳ Ｐゴシック" panose="020B0600070205080204" pitchFamily="34" charset="-128"/>
              </a:rPr>
              <a:t>what cookies can be used for:</a:t>
            </a:r>
          </a:p>
          <a:p>
            <a:pPr>
              <a:lnSpc>
                <a:spcPct val="75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authorization</a:t>
            </a:r>
          </a:p>
          <a:p>
            <a:pPr>
              <a:lnSpc>
                <a:spcPct val="75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shopping carts</a:t>
            </a:r>
          </a:p>
          <a:p>
            <a:pPr>
              <a:lnSpc>
                <a:spcPct val="75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recommendations</a:t>
            </a:r>
          </a:p>
          <a:p>
            <a:pPr>
              <a:lnSpc>
                <a:spcPct val="75000"/>
              </a:lnSpc>
            </a:pPr>
            <a:r>
              <a:rPr lang="en-US" altLang="en-US" sz="2400">
                <a:ea typeface="ＭＳ Ｐゴシック" panose="020B0600070205080204" pitchFamily="34" charset="-128"/>
              </a:rPr>
              <a:t>user session state (Web e-mail)</a:t>
            </a:r>
          </a:p>
        </p:txBody>
      </p:sp>
      <p:sp>
        <p:nvSpPr>
          <p:cNvPr id="102406" name="Rectangle 13">
            <a:extLst>
              <a:ext uri="{FF2B5EF4-FFF2-40B4-BE49-F238E27FC236}">
                <a16:creationId xmlns:a16="http://schemas.microsoft.com/office/drawing/2014/main" id="{9B550C34-106D-4C3E-9E14-52371F7CE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0425" y="1471613"/>
            <a:ext cx="3810000" cy="2065337"/>
          </a:xfrm>
          <a:prstGeom prst="rect">
            <a:avLst/>
          </a:prstGeom>
          <a:noFill/>
          <a:ln w="19050">
            <a:solidFill>
              <a:srgbClr val="00009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4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cookies and privacy: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cookies permit sites to learn a lot about you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you may supply name and e-mail to sites</a:t>
            </a:r>
          </a:p>
        </p:txBody>
      </p:sp>
      <p:sp>
        <p:nvSpPr>
          <p:cNvPr id="102407" name="Text Box 14">
            <a:extLst>
              <a:ext uri="{FF2B5EF4-FFF2-40B4-BE49-F238E27FC236}">
                <a16:creationId xmlns:a16="http://schemas.microsoft.com/office/drawing/2014/main" id="{4B092FC8-AB4F-42D9-9275-C30231C29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1550" y="1177925"/>
            <a:ext cx="8001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aside</a:t>
            </a:r>
          </a:p>
        </p:txBody>
      </p:sp>
      <p:sp>
        <p:nvSpPr>
          <p:cNvPr id="102408" name="Rectangle 15">
            <a:extLst>
              <a:ext uri="{FF2B5EF4-FFF2-40B4-BE49-F238E27FC236}">
                <a16:creationId xmlns:a16="http://schemas.microsoft.com/office/drawing/2014/main" id="{431015C7-3C3C-4FE7-889D-25AC581A24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88" y="3946525"/>
            <a:ext cx="5702300" cy="264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8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how to keep </a:t>
            </a:r>
            <a:r>
              <a:rPr kumimoji="0" lang="ja-JP" altLang="en-US" sz="28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“</a:t>
            </a:r>
            <a:r>
              <a:rPr kumimoji="0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state</a:t>
            </a:r>
            <a:r>
              <a:rPr kumimoji="0" lang="ja-JP" altLang="en-US" sz="28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”</a:t>
            </a:r>
            <a:r>
              <a:rPr kumimoji="0" lang="en-US" altLang="ja-JP" sz="28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: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protocol endpoints: maintain state at sender/receiver over multiple transactions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cookies: http messages carry state</a:t>
            </a:r>
          </a:p>
        </p:txBody>
      </p:sp>
    </p:spTree>
    <p:extLst>
      <p:ext uri="{BB962C8B-B14F-4D97-AF65-F5344CB8AC3E}">
        <p14:creationId xmlns:p14="http://schemas.microsoft.com/office/powerpoint/2010/main" val="3093507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451" name="Group 171">
            <a:extLst>
              <a:ext uri="{FF2B5EF4-FFF2-40B4-BE49-F238E27FC236}">
                <a16:creationId xmlns:a16="http://schemas.microsoft.com/office/drawing/2014/main" id="{1ACF7CEB-2E36-4CBF-A888-E4DE7E946C10}"/>
              </a:ext>
            </a:extLst>
          </p:cNvPr>
          <p:cNvGrpSpPr>
            <a:grpSpLocks/>
          </p:cNvGrpSpPr>
          <p:nvPr/>
        </p:nvGrpSpPr>
        <p:grpSpPr bwMode="auto">
          <a:xfrm>
            <a:off x="4027488" y="2695575"/>
            <a:ext cx="687387" cy="763588"/>
            <a:chOff x="-44" y="1473"/>
            <a:chExt cx="981" cy="1105"/>
          </a:xfrm>
        </p:grpSpPr>
        <p:pic>
          <p:nvPicPr>
            <p:cNvPr id="104582" name="Picture 172" descr="desktop_computer_stylized_medium">
              <a:extLst>
                <a:ext uri="{FF2B5EF4-FFF2-40B4-BE49-F238E27FC236}">
                  <a16:creationId xmlns:a16="http://schemas.microsoft.com/office/drawing/2014/main" id="{DE78A2C8-3164-4300-91AB-72AA4631E9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4583" name="Freeform 173">
              <a:extLst>
                <a:ext uri="{FF2B5EF4-FFF2-40B4-BE49-F238E27FC236}">
                  <a16:creationId xmlns:a16="http://schemas.microsoft.com/office/drawing/2014/main" id="{8500C2D1-E008-4776-A216-C93A6C1929B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4452" name="Group 102">
            <a:extLst>
              <a:ext uri="{FF2B5EF4-FFF2-40B4-BE49-F238E27FC236}">
                <a16:creationId xmlns:a16="http://schemas.microsoft.com/office/drawing/2014/main" id="{2D270657-44C4-4A6E-91E8-39D4C3A4BD23}"/>
              </a:ext>
            </a:extLst>
          </p:cNvPr>
          <p:cNvGrpSpPr>
            <a:grpSpLocks/>
          </p:cNvGrpSpPr>
          <p:nvPr/>
        </p:nvGrpSpPr>
        <p:grpSpPr bwMode="auto">
          <a:xfrm>
            <a:off x="4092575" y="4568825"/>
            <a:ext cx="687388" cy="763588"/>
            <a:chOff x="-44" y="1473"/>
            <a:chExt cx="981" cy="1105"/>
          </a:xfrm>
        </p:grpSpPr>
        <p:pic>
          <p:nvPicPr>
            <p:cNvPr id="104580" name="Picture 103" descr="desktop_computer_stylized_medium">
              <a:extLst>
                <a:ext uri="{FF2B5EF4-FFF2-40B4-BE49-F238E27FC236}">
                  <a16:creationId xmlns:a16="http://schemas.microsoft.com/office/drawing/2014/main" id="{E4B6AF32-2057-42C7-838B-720925CAFEA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4581" name="Freeform 104">
              <a:extLst>
                <a:ext uri="{FF2B5EF4-FFF2-40B4-BE49-F238E27FC236}">
                  <a16:creationId xmlns:a16="http://schemas.microsoft.com/office/drawing/2014/main" id="{BF1A4AE6-0B57-4582-9A03-04575D992AF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4453" name="Group 138">
            <a:extLst>
              <a:ext uri="{FF2B5EF4-FFF2-40B4-BE49-F238E27FC236}">
                <a16:creationId xmlns:a16="http://schemas.microsoft.com/office/drawing/2014/main" id="{DD91E272-C893-4E4A-A38B-04D9AAE91DBD}"/>
              </a:ext>
            </a:extLst>
          </p:cNvPr>
          <p:cNvGrpSpPr>
            <a:grpSpLocks/>
          </p:cNvGrpSpPr>
          <p:nvPr/>
        </p:nvGrpSpPr>
        <p:grpSpPr bwMode="auto">
          <a:xfrm>
            <a:off x="6230938" y="3457575"/>
            <a:ext cx="400050" cy="715963"/>
            <a:chOff x="4140" y="429"/>
            <a:chExt cx="1425" cy="2396"/>
          </a:xfrm>
        </p:grpSpPr>
        <p:sp>
          <p:nvSpPr>
            <p:cNvPr id="104548" name="Freeform 139">
              <a:extLst>
                <a:ext uri="{FF2B5EF4-FFF2-40B4-BE49-F238E27FC236}">
                  <a16:creationId xmlns:a16="http://schemas.microsoft.com/office/drawing/2014/main" id="{2A0F5138-42BB-44D6-A476-D6317E5B88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49" name="Rectangle 140">
              <a:extLst>
                <a:ext uri="{FF2B5EF4-FFF2-40B4-BE49-F238E27FC236}">
                  <a16:creationId xmlns:a16="http://schemas.microsoft.com/office/drawing/2014/main" id="{3BED6687-2ACB-40DC-B5AB-11D1863AAA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6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50" name="Freeform 141">
              <a:extLst>
                <a:ext uri="{FF2B5EF4-FFF2-40B4-BE49-F238E27FC236}">
                  <a16:creationId xmlns:a16="http://schemas.microsoft.com/office/drawing/2014/main" id="{512148F6-5ADB-45E2-9D75-E5773FF77A4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51" name="Freeform 142">
              <a:extLst>
                <a:ext uri="{FF2B5EF4-FFF2-40B4-BE49-F238E27FC236}">
                  <a16:creationId xmlns:a16="http://schemas.microsoft.com/office/drawing/2014/main" id="{9FB2F73F-EC4A-446A-B8D0-0DF84E08DC4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52" name="Rectangle 143">
              <a:extLst>
                <a:ext uri="{FF2B5EF4-FFF2-40B4-BE49-F238E27FC236}">
                  <a16:creationId xmlns:a16="http://schemas.microsoft.com/office/drawing/2014/main" id="{2D008816-D6A8-4D63-999E-307C28DA8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4" y="695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4553" name="Group 144">
              <a:extLst>
                <a:ext uri="{FF2B5EF4-FFF2-40B4-BE49-F238E27FC236}">
                  <a16:creationId xmlns:a16="http://schemas.microsoft.com/office/drawing/2014/main" id="{37A4F874-1098-44A0-A15B-847F4B75E8B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4578" name="AutoShape 145">
                <a:extLst>
                  <a:ext uri="{FF2B5EF4-FFF2-40B4-BE49-F238E27FC236}">
                    <a16:creationId xmlns:a16="http://schemas.microsoft.com/office/drawing/2014/main" id="{62FD6513-06C6-4A65-91E1-40E495D979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0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4579" name="AutoShape 146">
                <a:extLst>
                  <a:ext uri="{FF2B5EF4-FFF2-40B4-BE49-F238E27FC236}">
                    <a16:creationId xmlns:a16="http://schemas.microsoft.com/office/drawing/2014/main" id="{7EDC185C-8E8F-4966-B36D-761D7A677E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7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4554" name="Rectangle 147">
              <a:extLst>
                <a:ext uri="{FF2B5EF4-FFF2-40B4-BE49-F238E27FC236}">
                  <a16:creationId xmlns:a16="http://schemas.microsoft.com/office/drawing/2014/main" id="{EB82ADC3-A5F2-4A77-89CE-CE805E52C5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5" y="1019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4555" name="Group 148">
              <a:extLst>
                <a:ext uri="{FF2B5EF4-FFF2-40B4-BE49-F238E27FC236}">
                  <a16:creationId xmlns:a16="http://schemas.microsoft.com/office/drawing/2014/main" id="{9E46EEA9-0253-44E2-BBB2-53CE535434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4576" name="AutoShape 149">
                <a:extLst>
                  <a:ext uri="{FF2B5EF4-FFF2-40B4-BE49-F238E27FC236}">
                    <a16:creationId xmlns:a16="http://schemas.microsoft.com/office/drawing/2014/main" id="{C0231433-ABED-45BF-B7C8-3CF87DFEDDD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27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4577" name="AutoShape 150">
                <a:extLst>
                  <a:ext uri="{FF2B5EF4-FFF2-40B4-BE49-F238E27FC236}">
                    <a16:creationId xmlns:a16="http://schemas.microsoft.com/office/drawing/2014/main" id="{FB62F809-E685-4FCC-94D9-F7C2A3208A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3"/>
                <a:ext cx="692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4556" name="Rectangle 151">
              <a:extLst>
                <a:ext uri="{FF2B5EF4-FFF2-40B4-BE49-F238E27FC236}">
                  <a16:creationId xmlns:a16="http://schemas.microsoft.com/office/drawing/2014/main" id="{CD990197-BA08-43A8-A711-B26067D48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9" y="1359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57" name="Rectangle 152">
              <a:extLst>
                <a:ext uri="{FF2B5EF4-FFF2-40B4-BE49-F238E27FC236}">
                  <a16:creationId xmlns:a16="http://schemas.microsoft.com/office/drawing/2014/main" id="{DE6F228A-C4F7-41D8-A65C-A671AD7456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6"/>
              <a:ext cx="594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4558" name="Group 153">
              <a:extLst>
                <a:ext uri="{FF2B5EF4-FFF2-40B4-BE49-F238E27FC236}">
                  <a16:creationId xmlns:a16="http://schemas.microsoft.com/office/drawing/2014/main" id="{A8BCAEFE-3C24-4407-83F3-1747537A75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4574" name="AutoShape 154">
                <a:extLst>
                  <a:ext uri="{FF2B5EF4-FFF2-40B4-BE49-F238E27FC236}">
                    <a16:creationId xmlns:a16="http://schemas.microsoft.com/office/drawing/2014/main" id="{42430FE5-AA8E-499F-B9CD-73233D8D03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70"/>
                <a:ext cx="726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4575" name="AutoShape 155">
                <a:extLst>
                  <a:ext uri="{FF2B5EF4-FFF2-40B4-BE49-F238E27FC236}">
                    <a16:creationId xmlns:a16="http://schemas.microsoft.com/office/drawing/2014/main" id="{596FA3C8-A72C-41C2-9AF0-AA6BE11EA4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90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4559" name="Freeform 156">
              <a:extLst>
                <a:ext uri="{FF2B5EF4-FFF2-40B4-BE49-F238E27FC236}">
                  <a16:creationId xmlns:a16="http://schemas.microsoft.com/office/drawing/2014/main" id="{4CFDED7E-5563-40A6-83F7-F98D9A1E99B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4560" name="Group 157">
              <a:extLst>
                <a:ext uri="{FF2B5EF4-FFF2-40B4-BE49-F238E27FC236}">
                  <a16:creationId xmlns:a16="http://schemas.microsoft.com/office/drawing/2014/main" id="{14795D9E-C924-4AD4-8C29-21DBA08874F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4572" name="AutoShape 158">
                <a:extLst>
                  <a:ext uri="{FF2B5EF4-FFF2-40B4-BE49-F238E27FC236}">
                    <a16:creationId xmlns:a16="http://schemas.microsoft.com/office/drawing/2014/main" id="{2C726219-62EA-4236-8A6C-9D694698920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6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4573" name="AutoShape 159">
                <a:extLst>
                  <a:ext uri="{FF2B5EF4-FFF2-40B4-BE49-F238E27FC236}">
                    <a16:creationId xmlns:a16="http://schemas.microsoft.com/office/drawing/2014/main" id="{E6EA0FFD-51E6-4E50-BBB8-7D65BD5C2F6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90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4561" name="Rectangle 160">
              <a:extLst>
                <a:ext uri="{FF2B5EF4-FFF2-40B4-BE49-F238E27FC236}">
                  <a16:creationId xmlns:a16="http://schemas.microsoft.com/office/drawing/2014/main" id="{C8ECAA1F-6E37-492A-9047-35A7C080A3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62" name="Freeform 161">
              <a:extLst>
                <a:ext uri="{FF2B5EF4-FFF2-40B4-BE49-F238E27FC236}">
                  <a16:creationId xmlns:a16="http://schemas.microsoft.com/office/drawing/2014/main" id="{0A75DBD8-A5B1-4E46-B0CA-C6C9347B76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63" name="Freeform 162">
              <a:extLst>
                <a:ext uri="{FF2B5EF4-FFF2-40B4-BE49-F238E27FC236}">
                  <a16:creationId xmlns:a16="http://schemas.microsoft.com/office/drawing/2014/main" id="{C4C2C838-011A-444C-8953-F410F5382B9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64" name="Oval 163">
              <a:extLst>
                <a:ext uri="{FF2B5EF4-FFF2-40B4-BE49-F238E27FC236}">
                  <a16:creationId xmlns:a16="http://schemas.microsoft.com/office/drawing/2014/main" id="{5F293C47-7B5E-4C3E-80EC-F62145A6E4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20" y="2612"/>
              <a:ext cx="45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65" name="Freeform 164">
              <a:extLst>
                <a:ext uri="{FF2B5EF4-FFF2-40B4-BE49-F238E27FC236}">
                  <a16:creationId xmlns:a16="http://schemas.microsoft.com/office/drawing/2014/main" id="{3E5834D8-6EC9-452C-B18D-C70E9DA9F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66" name="AutoShape 165">
              <a:extLst>
                <a:ext uri="{FF2B5EF4-FFF2-40B4-BE49-F238E27FC236}">
                  <a16:creationId xmlns:a16="http://schemas.microsoft.com/office/drawing/2014/main" id="{9D5957D1-2585-4193-A5E3-E4A6FD082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6"/>
              <a:ext cx="1199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67" name="AutoShape 166">
              <a:extLst>
                <a:ext uri="{FF2B5EF4-FFF2-40B4-BE49-F238E27FC236}">
                  <a16:creationId xmlns:a16="http://schemas.microsoft.com/office/drawing/2014/main" id="{E1D858ED-44DB-4CDA-A32D-5B996B813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69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68" name="Oval 167">
              <a:extLst>
                <a:ext uri="{FF2B5EF4-FFF2-40B4-BE49-F238E27FC236}">
                  <a16:creationId xmlns:a16="http://schemas.microsoft.com/office/drawing/2014/main" id="{35D5B2AC-504E-49A5-A0C3-9DF968320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10" y="2384"/>
              <a:ext cx="158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69" name="Oval 168">
              <a:extLst>
                <a:ext uri="{FF2B5EF4-FFF2-40B4-BE49-F238E27FC236}">
                  <a16:creationId xmlns:a16="http://schemas.microsoft.com/office/drawing/2014/main" id="{46FDF057-5268-4FA4-993F-B9A061DB84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4"/>
              <a:ext cx="158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4570" name="Oval 169">
              <a:extLst>
                <a:ext uri="{FF2B5EF4-FFF2-40B4-BE49-F238E27FC236}">
                  <a16:creationId xmlns:a16="http://schemas.microsoft.com/office/drawing/2014/main" id="{42E66203-3E7F-48B6-83E4-F75D821776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2379"/>
              <a:ext cx="158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71" name="Rectangle 170">
              <a:extLst>
                <a:ext uri="{FF2B5EF4-FFF2-40B4-BE49-F238E27FC236}">
                  <a16:creationId xmlns:a16="http://schemas.microsoft.com/office/drawing/2014/main" id="{40ECFC86-7056-431B-BDB8-F949C8D2C7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7"/>
              <a:ext cx="85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4454" name="Group 105">
            <a:extLst>
              <a:ext uri="{FF2B5EF4-FFF2-40B4-BE49-F238E27FC236}">
                <a16:creationId xmlns:a16="http://schemas.microsoft.com/office/drawing/2014/main" id="{23565A0A-D1DC-4444-8D31-4269852B24AB}"/>
              </a:ext>
            </a:extLst>
          </p:cNvPr>
          <p:cNvGrpSpPr>
            <a:grpSpLocks/>
          </p:cNvGrpSpPr>
          <p:nvPr/>
        </p:nvGrpSpPr>
        <p:grpSpPr bwMode="auto">
          <a:xfrm>
            <a:off x="8178800" y="2836863"/>
            <a:ext cx="433388" cy="715962"/>
            <a:chOff x="4140" y="429"/>
            <a:chExt cx="1425" cy="2396"/>
          </a:xfrm>
        </p:grpSpPr>
        <p:sp>
          <p:nvSpPr>
            <p:cNvPr id="104516" name="Freeform 106">
              <a:extLst>
                <a:ext uri="{FF2B5EF4-FFF2-40B4-BE49-F238E27FC236}">
                  <a16:creationId xmlns:a16="http://schemas.microsoft.com/office/drawing/2014/main" id="{59939E8D-657B-486A-B0F1-9B8303C5B6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17" name="Rectangle 107">
              <a:extLst>
                <a:ext uri="{FF2B5EF4-FFF2-40B4-BE49-F238E27FC236}">
                  <a16:creationId xmlns:a16="http://schemas.microsoft.com/office/drawing/2014/main" id="{209AC8FF-F214-4030-B652-C77FBE8334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429"/>
              <a:ext cx="1044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18" name="Freeform 108">
              <a:extLst>
                <a:ext uri="{FF2B5EF4-FFF2-40B4-BE49-F238E27FC236}">
                  <a16:creationId xmlns:a16="http://schemas.microsoft.com/office/drawing/2014/main" id="{3A6A8761-3D6F-4125-AE50-1AB9B27AF81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19" name="Freeform 109">
              <a:extLst>
                <a:ext uri="{FF2B5EF4-FFF2-40B4-BE49-F238E27FC236}">
                  <a16:creationId xmlns:a16="http://schemas.microsoft.com/office/drawing/2014/main" id="{8709FA2C-E46D-40CE-93CC-7ADBFEAC5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20" name="Rectangle 110">
              <a:extLst>
                <a:ext uri="{FF2B5EF4-FFF2-40B4-BE49-F238E27FC236}">
                  <a16:creationId xmlns:a16="http://schemas.microsoft.com/office/drawing/2014/main" id="{BBABDC94-7007-47E6-A296-AF32FCF2D5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3" y="695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4521" name="Group 111">
              <a:extLst>
                <a:ext uri="{FF2B5EF4-FFF2-40B4-BE49-F238E27FC236}">
                  <a16:creationId xmlns:a16="http://schemas.microsoft.com/office/drawing/2014/main" id="{77B122A4-9D33-472A-A7DD-35724138EE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4546" name="AutoShape 112">
                <a:extLst>
                  <a:ext uri="{FF2B5EF4-FFF2-40B4-BE49-F238E27FC236}">
                    <a16:creationId xmlns:a16="http://schemas.microsoft.com/office/drawing/2014/main" id="{E32C2834-675B-4B3A-88EA-CD70799969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3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4547" name="AutoShape 113">
                <a:extLst>
                  <a:ext uri="{FF2B5EF4-FFF2-40B4-BE49-F238E27FC236}">
                    <a16:creationId xmlns:a16="http://schemas.microsoft.com/office/drawing/2014/main" id="{4C8EF640-E453-45EB-B4D8-0D4E071B98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3"/>
                <a:ext cx="690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4522" name="Rectangle 114">
              <a:extLst>
                <a:ext uri="{FF2B5EF4-FFF2-40B4-BE49-F238E27FC236}">
                  <a16:creationId xmlns:a16="http://schemas.microsoft.com/office/drawing/2014/main" id="{C88C9D6B-C372-4E40-9542-16E8DBA206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4523" name="Group 115">
              <a:extLst>
                <a:ext uri="{FF2B5EF4-FFF2-40B4-BE49-F238E27FC236}">
                  <a16:creationId xmlns:a16="http://schemas.microsoft.com/office/drawing/2014/main" id="{3865F942-E0A6-4937-A8F4-E4C40244DE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4544" name="AutoShape 116">
                <a:extLst>
                  <a:ext uri="{FF2B5EF4-FFF2-40B4-BE49-F238E27FC236}">
                    <a16:creationId xmlns:a16="http://schemas.microsoft.com/office/drawing/2014/main" id="{66A60BE3-C0AA-441E-A8D0-E707D7DDE3B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6"/>
                <a:ext cx="730" cy="143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4545" name="AutoShape 117">
                <a:extLst>
                  <a:ext uri="{FF2B5EF4-FFF2-40B4-BE49-F238E27FC236}">
                    <a16:creationId xmlns:a16="http://schemas.microsoft.com/office/drawing/2014/main" id="{5CFC9BE2-780E-4340-861B-1B7225DFF4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3"/>
                <a:ext cx="697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4524" name="Rectangle 118">
              <a:extLst>
                <a:ext uri="{FF2B5EF4-FFF2-40B4-BE49-F238E27FC236}">
                  <a16:creationId xmlns:a16="http://schemas.microsoft.com/office/drawing/2014/main" id="{95B2A121-2655-4F17-B1A0-F9DBE77AF4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59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25" name="Rectangle 119">
              <a:extLst>
                <a:ext uri="{FF2B5EF4-FFF2-40B4-BE49-F238E27FC236}">
                  <a16:creationId xmlns:a16="http://schemas.microsoft.com/office/drawing/2014/main" id="{E9067940-3F45-4E35-B64C-F994F51A6D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9" y="1656"/>
              <a:ext cx="595" cy="48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4526" name="Group 120">
              <a:extLst>
                <a:ext uri="{FF2B5EF4-FFF2-40B4-BE49-F238E27FC236}">
                  <a16:creationId xmlns:a16="http://schemas.microsoft.com/office/drawing/2014/main" id="{904A5E6C-F708-49AA-A495-6F4CD222F05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4542" name="AutoShape 121">
                <a:extLst>
                  <a:ext uri="{FF2B5EF4-FFF2-40B4-BE49-F238E27FC236}">
                    <a16:creationId xmlns:a16="http://schemas.microsoft.com/office/drawing/2014/main" id="{7C087628-067B-421C-9B15-221DCB78AF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70"/>
                <a:ext cx="722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4543" name="AutoShape 122">
                <a:extLst>
                  <a:ext uri="{FF2B5EF4-FFF2-40B4-BE49-F238E27FC236}">
                    <a16:creationId xmlns:a16="http://schemas.microsoft.com/office/drawing/2014/main" id="{1F28CF4E-98EC-43FD-9B05-05EC77791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5"/>
                <a:ext cx="683" cy="10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4527" name="Freeform 123">
              <a:extLst>
                <a:ext uri="{FF2B5EF4-FFF2-40B4-BE49-F238E27FC236}">
                  <a16:creationId xmlns:a16="http://schemas.microsoft.com/office/drawing/2014/main" id="{8828DBB9-7334-4D81-BBA6-AF6AC9E999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4528" name="Group 124">
              <a:extLst>
                <a:ext uri="{FF2B5EF4-FFF2-40B4-BE49-F238E27FC236}">
                  <a16:creationId xmlns:a16="http://schemas.microsoft.com/office/drawing/2014/main" id="{83369B49-A6BB-4484-9A5B-CF2A9F6360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4540" name="AutoShape 125">
                <a:extLst>
                  <a:ext uri="{FF2B5EF4-FFF2-40B4-BE49-F238E27FC236}">
                    <a16:creationId xmlns:a16="http://schemas.microsoft.com/office/drawing/2014/main" id="{E285672C-490A-4B48-9C3A-48C9C2CD5D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4541" name="AutoShape 126">
                <a:extLst>
                  <a:ext uri="{FF2B5EF4-FFF2-40B4-BE49-F238E27FC236}">
                    <a16:creationId xmlns:a16="http://schemas.microsoft.com/office/drawing/2014/main" id="{35C57EF6-CCCA-4AA3-9595-F1A1DF9E9F9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4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4529" name="Rectangle 127">
              <a:extLst>
                <a:ext uri="{FF2B5EF4-FFF2-40B4-BE49-F238E27FC236}">
                  <a16:creationId xmlns:a16="http://schemas.microsoft.com/office/drawing/2014/main" id="{15F46D10-8DBB-4813-8EFA-517D0AE412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429"/>
              <a:ext cx="68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0" name="Freeform 128">
              <a:extLst>
                <a:ext uri="{FF2B5EF4-FFF2-40B4-BE49-F238E27FC236}">
                  <a16:creationId xmlns:a16="http://schemas.microsoft.com/office/drawing/2014/main" id="{E0C59A27-F0EC-47D5-8E76-653B804BF6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1" name="Freeform 129">
              <a:extLst>
                <a:ext uri="{FF2B5EF4-FFF2-40B4-BE49-F238E27FC236}">
                  <a16:creationId xmlns:a16="http://schemas.microsoft.com/office/drawing/2014/main" id="{073E135D-BE14-4B19-8CAE-D304986D96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2" name="Oval 130">
              <a:extLst>
                <a:ext uri="{FF2B5EF4-FFF2-40B4-BE49-F238E27FC236}">
                  <a16:creationId xmlns:a16="http://schemas.microsoft.com/office/drawing/2014/main" id="{E5565175-E417-42F1-9083-93141F7717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8" y="2612"/>
              <a:ext cx="47" cy="96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3" name="Freeform 131">
              <a:extLst>
                <a:ext uri="{FF2B5EF4-FFF2-40B4-BE49-F238E27FC236}">
                  <a16:creationId xmlns:a16="http://schemas.microsoft.com/office/drawing/2014/main" id="{F9DF893D-8D6B-4AD9-8884-C7C47A5C03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4" name="AutoShape 132">
              <a:extLst>
                <a:ext uri="{FF2B5EF4-FFF2-40B4-BE49-F238E27FC236}">
                  <a16:creationId xmlns:a16="http://schemas.microsoft.com/office/drawing/2014/main" id="{0F1597E7-880F-4E38-8CB8-14D833841B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6"/>
              <a:ext cx="1201" cy="149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5" name="AutoShape 133">
              <a:extLst>
                <a:ext uri="{FF2B5EF4-FFF2-40B4-BE49-F238E27FC236}">
                  <a16:creationId xmlns:a16="http://schemas.microsoft.com/office/drawing/2014/main" id="{7A513FB8-06C9-4852-B136-F5FCAA072D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8" y="2713"/>
              <a:ext cx="1070" cy="80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6" name="Oval 134">
              <a:extLst>
                <a:ext uri="{FF2B5EF4-FFF2-40B4-BE49-F238E27FC236}">
                  <a16:creationId xmlns:a16="http://schemas.microsoft.com/office/drawing/2014/main" id="{733758D9-601D-47DA-BAC6-3A1CDC6F99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7" y="2384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7" name="Oval 135">
              <a:extLst>
                <a:ext uri="{FF2B5EF4-FFF2-40B4-BE49-F238E27FC236}">
                  <a16:creationId xmlns:a16="http://schemas.microsoft.com/office/drawing/2014/main" id="{FF264902-6C45-480E-9428-6502487F4D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5" y="2384"/>
              <a:ext cx="162" cy="14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4538" name="Oval 136">
              <a:extLst>
                <a:ext uri="{FF2B5EF4-FFF2-40B4-BE49-F238E27FC236}">
                  <a16:creationId xmlns:a16="http://schemas.microsoft.com/office/drawing/2014/main" id="{20993BB7-F710-40A7-BBE5-CBC163AE6C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2" y="2379"/>
              <a:ext cx="157" cy="143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39" name="Rectangle 137">
              <a:extLst>
                <a:ext uri="{FF2B5EF4-FFF2-40B4-BE49-F238E27FC236}">
                  <a16:creationId xmlns:a16="http://schemas.microsoft.com/office/drawing/2014/main" id="{684175B6-79BB-4B7D-8DD6-EBADF7F2F4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4" y="1837"/>
              <a:ext cx="84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pic>
        <p:nvPicPr>
          <p:cNvPr id="104455" name="Picture 63" descr="underline_base">
            <a:extLst>
              <a:ext uri="{FF2B5EF4-FFF2-40B4-BE49-F238E27FC236}">
                <a16:creationId xmlns:a16="http://schemas.microsoft.com/office/drawing/2014/main" id="{C1DC720F-709C-4D80-B380-8C0F28158E42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893763"/>
            <a:ext cx="59420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456" name="Rectangle 2">
            <a:extLst>
              <a:ext uri="{FF2B5EF4-FFF2-40B4-BE49-F238E27FC236}">
                <a16:creationId xmlns:a16="http://schemas.microsoft.com/office/drawing/2014/main" id="{9E168F5C-CC5B-4C51-BA93-095577CB64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33375" y="234950"/>
            <a:ext cx="7772400" cy="892175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Web caches (proxy server)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04457" name="Rectangle 3">
            <a:extLst>
              <a:ext uri="{FF2B5EF4-FFF2-40B4-BE49-F238E27FC236}">
                <a16:creationId xmlns:a16="http://schemas.microsoft.com/office/drawing/2014/main" id="{789B6294-9917-4210-BE36-5F43EF17938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46075" y="1957388"/>
            <a:ext cx="3767138" cy="3762375"/>
          </a:xfrm>
        </p:spPr>
        <p:txBody>
          <a:bodyPr/>
          <a:lstStyle/>
          <a:p>
            <a:pPr marL="233363" indent="-233363"/>
            <a:r>
              <a:rPr lang="en-US" altLang="en-US" sz="2400">
                <a:ea typeface="ＭＳ Ｐゴシック" panose="020B0600070205080204" pitchFamily="34" charset="-128"/>
              </a:rPr>
              <a:t>user sets browser: Web accesses via  cache</a:t>
            </a:r>
          </a:p>
          <a:p>
            <a:pPr marL="233363" indent="-233363"/>
            <a:r>
              <a:rPr lang="en-US" altLang="en-US" sz="2400">
                <a:ea typeface="ＭＳ Ｐゴシック" panose="020B0600070205080204" pitchFamily="34" charset="-128"/>
              </a:rPr>
              <a:t>browser sends all HTTP requests to cache</a:t>
            </a:r>
          </a:p>
          <a:p>
            <a:pPr marL="685800" lvl="1" indent="-228600"/>
            <a:r>
              <a:rPr lang="en-US" altLang="en-US">
                <a:ea typeface="ＭＳ Ｐゴシック" panose="020B0600070205080204" pitchFamily="34" charset="-128"/>
              </a:rPr>
              <a:t>object in cache: cache returns object </a:t>
            </a:r>
          </a:p>
          <a:p>
            <a:pPr marL="685800" lvl="1" indent="-228600"/>
            <a:r>
              <a:rPr lang="en-US" altLang="en-US">
                <a:ea typeface="ＭＳ Ｐゴシック" panose="020B0600070205080204" pitchFamily="34" charset="-128"/>
              </a:rPr>
              <a:t>else cache requests object from origin server, then returns object to client</a:t>
            </a:r>
          </a:p>
        </p:txBody>
      </p:sp>
      <p:sp>
        <p:nvSpPr>
          <p:cNvPr id="104458" name="Rectangle 4">
            <a:extLst>
              <a:ext uri="{FF2B5EF4-FFF2-40B4-BE49-F238E27FC236}">
                <a16:creationId xmlns:a16="http://schemas.microsoft.com/office/drawing/2014/main" id="{D69C1C68-F332-4A8E-BE19-E355DA8F87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3700" y="1265238"/>
            <a:ext cx="8750300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8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goal:</a:t>
            </a: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 satisfy client request without involving origin server</a:t>
            </a:r>
          </a:p>
        </p:txBody>
      </p:sp>
      <p:sp>
        <p:nvSpPr>
          <p:cNvPr id="104459" name="Text Box 6">
            <a:extLst>
              <a:ext uri="{FF2B5EF4-FFF2-40B4-BE49-F238E27FC236}">
                <a16:creationId xmlns:a16="http://schemas.microsoft.com/office/drawing/2014/main" id="{C68E8809-3190-439A-B38F-6BD5EA1755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71950" y="3368675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client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4460" name="Text Box 8">
            <a:extLst>
              <a:ext uri="{FF2B5EF4-FFF2-40B4-BE49-F238E27FC236}">
                <a16:creationId xmlns:a16="http://schemas.microsoft.com/office/drawing/2014/main" id="{C64FB7E7-07F6-496B-B5C1-44889E11D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7888" y="2774950"/>
            <a:ext cx="889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proxy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server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4461" name="Text Box 21">
            <a:extLst>
              <a:ext uri="{FF2B5EF4-FFF2-40B4-BE49-F238E27FC236}">
                <a16:creationId xmlns:a16="http://schemas.microsoft.com/office/drawing/2014/main" id="{F3917B58-9794-4D03-901A-AC9B1A750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4188" y="5340350"/>
            <a:ext cx="6572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client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4" name="Group 53">
            <a:extLst>
              <a:ext uri="{FF2B5EF4-FFF2-40B4-BE49-F238E27FC236}">
                <a16:creationId xmlns:a16="http://schemas.microsoft.com/office/drawing/2014/main" id="{F468807A-981D-4BDD-8C2B-F51FE483586F}"/>
              </a:ext>
            </a:extLst>
          </p:cNvPr>
          <p:cNvGrpSpPr>
            <a:grpSpLocks/>
          </p:cNvGrpSpPr>
          <p:nvPr/>
        </p:nvGrpSpPr>
        <p:grpSpPr bwMode="auto">
          <a:xfrm>
            <a:off x="4597400" y="4095750"/>
            <a:ext cx="1563688" cy="760413"/>
            <a:chOff x="2896" y="2580"/>
            <a:chExt cx="985" cy="479"/>
          </a:xfrm>
        </p:grpSpPr>
        <p:sp>
          <p:nvSpPr>
            <p:cNvPr id="104514" name="Line 19">
              <a:extLst>
                <a:ext uri="{FF2B5EF4-FFF2-40B4-BE49-F238E27FC236}">
                  <a16:creationId xmlns:a16="http://schemas.microsoft.com/office/drawing/2014/main" id="{51D5D83F-120F-4EE6-87C1-E1825734605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98" y="2580"/>
              <a:ext cx="883" cy="479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15" name="Text Box 23">
              <a:extLst>
                <a:ext uri="{FF2B5EF4-FFF2-40B4-BE49-F238E27FC236}">
                  <a16:creationId xmlns:a16="http://schemas.microsoft.com/office/drawing/2014/main" id="{65B5FB90-3D15-4FF5-BC58-7AF0ED010C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692639">
              <a:off x="2896" y="264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HTTP request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5" name="Group 54">
            <a:extLst>
              <a:ext uri="{FF2B5EF4-FFF2-40B4-BE49-F238E27FC236}">
                <a16:creationId xmlns:a16="http://schemas.microsoft.com/office/drawing/2014/main" id="{F1D0B2BD-F88F-47CC-9C7F-0378E3E758C9}"/>
              </a:ext>
            </a:extLst>
          </p:cNvPr>
          <p:cNvGrpSpPr>
            <a:grpSpLocks/>
          </p:cNvGrpSpPr>
          <p:nvPr/>
        </p:nvGrpSpPr>
        <p:grpSpPr bwMode="auto">
          <a:xfrm>
            <a:off x="4781550" y="4183063"/>
            <a:ext cx="1604963" cy="785812"/>
            <a:chOff x="3012" y="2635"/>
            <a:chExt cx="1011" cy="495"/>
          </a:xfrm>
        </p:grpSpPr>
        <p:sp>
          <p:nvSpPr>
            <p:cNvPr id="104512" name="Line 20">
              <a:extLst>
                <a:ext uri="{FF2B5EF4-FFF2-40B4-BE49-F238E27FC236}">
                  <a16:creationId xmlns:a16="http://schemas.microsoft.com/office/drawing/2014/main" id="{89BF97B4-7BEC-4517-ADAA-430D643C73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030" y="2635"/>
              <a:ext cx="884" cy="495"/>
            </a:xfrm>
            <a:prstGeom prst="line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13" name="Text Box 25">
              <a:extLst>
                <a:ext uri="{FF2B5EF4-FFF2-40B4-BE49-F238E27FC236}">
                  <a16:creationId xmlns:a16="http://schemas.microsoft.com/office/drawing/2014/main" id="{A7630110-CC4C-4CC0-AADF-7161870747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737783">
              <a:off x="3012" y="2847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HTTP response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6" name="Group 49">
            <a:extLst>
              <a:ext uri="{FF2B5EF4-FFF2-40B4-BE49-F238E27FC236}">
                <a16:creationId xmlns:a16="http://schemas.microsoft.com/office/drawing/2014/main" id="{23D0E5F2-23F6-490A-83CE-7BA0A711BB92}"/>
              </a:ext>
            </a:extLst>
          </p:cNvPr>
          <p:cNvGrpSpPr>
            <a:grpSpLocks/>
          </p:cNvGrpSpPr>
          <p:nvPr/>
        </p:nvGrpSpPr>
        <p:grpSpPr bwMode="auto">
          <a:xfrm>
            <a:off x="4765675" y="3124200"/>
            <a:ext cx="3251200" cy="730250"/>
            <a:chOff x="3002" y="1979"/>
            <a:chExt cx="2048" cy="460"/>
          </a:xfrm>
        </p:grpSpPr>
        <p:sp>
          <p:nvSpPr>
            <p:cNvPr id="104509" name="Freeform 18">
              <a:extLst>
                <a:ext uri="{FF2B5EF4-FFF2-40B4-BE49-F238E27FC236}">
                  <a16:creationId xmlns:a16="http://schemas.microsoft.com/office/drawing/2014/main" id="{EF8BF52B-8836-4531-A024-BBCB5FD73D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2" y="1979"/>
              <a:ext cx="2048" cy="460"/>
            </a:xfrm>
            <a:custGeom>
              <a:avLst/>
              <a:gdLst>
                <a:gd name="T0" fmla="*/ 0 w 2048"/>
                <a:gd name="T1" fmla="*/ 2 h 460"/>
                <a:gd name="T2" fmla="*/ 1011 w 2048"/>
                <a:gd name="T3" fmla="*/ 460 h 460"/>
                <a:gd name="T4" fmla="*/ 2048 w 2048"/>
                <a:gd name="T5" fmla="*/ 0 h 460"/>
                <a:gd name="T6" fmla="*/ 0 60000 65536"/>
                <a:gd name="T7" fmla="*/ 0 60000 65536"/>
                <a:gd name="T8" fmla="*/ 0 60000 65536"/>
                <a:gd name="T9" fmla="*/ 0 w 2048"/>
                <a:gd name="T10" fmla="*/ 0 h 460"/>
                <a:gd name="T11" fmla="*/ 2048 w 2048"/>
                <a:gd name="T12" fmla="*/ 460 h 4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8" h="460">
                  <a:moveTo>
                    <a:pt x="0" y="2"/>
                  </a:moveTo>
                  <a:lnTo>
                    <a:pt x="1011" y="460"/>
                  </a:lnTo>
                  <a:lnTo>
                    <a:pt x="2048" y="0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10" name="Text Box 22">
              <a:extLst>
                <a:ext uri="{FF2B5EF4-FFF2-40B4-BE49-F238E27FC236}">
                  <a16:creationId xmlns:a16="http://schemas.microsoft.com/office/drawing/2014/main" id="{DAF9C60C-339E-4A7E-B261-9C62EECDE8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422049">
              <a:off x="3083" y="200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HTTP request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11" name="Text Box 45">
              <a:extLst>
                <a:ext uri="{FF2B5EF4-FFF2-40B4-BE49-F238E27FC236}">
                  <a16:creationId xmlns:a16="http://schemas.microsoft.com/office/drawing/2014/main" id="{D8053C34-7AA1-456A-936E-A9EF1C1764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419968">
              <a:off x="4114" y="2016"/>
              <a:ext cx="91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HTTP request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04466" name="Text Box 48">
            <a:extLst>
              <a:ext uri="{FF2B5EF4-FFF2-40B4-BE49-F238E27FC236}">
                <a16:creationId xmlns:a16="http://schemas.microsoft.com/office/drawing/2014/main" id="{34D07265-290C-41ED-8437-6F84BE4EF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6875" y="3484563"/>
            <a:ext cx="749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origin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server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4467" name="Rectangle 55">
            <a:extLst>
              <a:ext uri="{FF2B5EF4-FFF2-40B4-BE49-F238E27FC236}">
                <a16:creationId xmlns:a16="http://schemas.microsoft.com/office/drawing/2014/main" id="{C5E68E7D-1C1B-4806-BF54-A1790062D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6900" y="4349750"/>
            <a:ext cx="406400" cy="39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702030302020204" pitchFamily="66" charset="0"/>
              <a:ea typeface="ＭＳ Ｐゴシック" panose="020B0600070205080204" pitchFamily="34" charset="-128"/>
              <a:cs typeface="+mn-cs"/>
            </a:endParaRPr>
          </a:p>
        </p:txBody>
      </p:sp>
      <p:pic>
        <p:nvPicPr>
          <p:cNvPr id="104468" name="Picture 56">
            <a:extLst>
              <a:ext uri="{FF2B5EF4-FFF2-40B4-BE49-F238E27FC236}">
                <a16:creationId xmlns:a16="http://schemas.microsoft.com/office/drawing/2014/main" id="{CEA85997-902E-4D9A-A82C-7051620666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7863" y="2632075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" name="Group 60">
            <a:extLst>
              <a:ext uri="{FF2B5EF4-FFF2-40B4-BE49-F238E27FC236}">
                <a16:creationId xmlns:a16="http://schemas.microsoft.com/office/drawing/2014/main" id="{52AF222E-9F56-45B2-825E-B559452E304C}"/>
              </a:ext>
            </a:extLst>
          </p:cNvPr>
          <p:cNvGrpSpPr>
            <a:grpSpLocks/>
          </p:cNvGrpSpPr>
          <p:nvPr/>
        </p:nvGrpSpPr>
        <p:grpSpPr bwMode="auto">
          <a:xfrm>
            <a:off x="3992563" y="2671763"/>
            <a:ext cx="4178300" cy="1814512"/>
            <a:chOff x="2515" y="1687"/>
            <a:chExt cx="2632" cy="1143"/>
          </a:xfrm>
        </p:grpSpPr>
        <p:sp>
          <p:nvSpPr>
            <p:cNvPr id="104504" name="Freeform 44">
              <a:extLst>
                <a:ext uri="{FF2B5EF4-FFF2-40B4-BE49-F238E27FC236}">
                  <a16:creationId xmlns:a16="http://schemas.microsoft.com/office/drawing/2014/main" id="{6333AA0B-A44F-499D-B572-C417D404A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5" y="2026"/>
              <a:ext cx="2119" cy="476"/>
            </a:xfrm>
            <a:custGeom>
              <a:avLst/>
              <a:gdLst>
                <a:gd name="T0" fmla="*/ 2119 w 2119"/>
                <a:gd name="T1" fmla="*/ 0 h 476"/>
                <a:gd name="T2" fmla="*/ 1020 w 2119"/>
                <a:gd name="T3" fmla="*/ 476 h 476"/>
                <a:gd name="T4" fmla="*/ 0 w 2119"/>
                <a:gd name="T5" fmla="*/ 8 h 476"/>
                <a:gd name="T6" fmla="*/ 0 60000 65536"/>
                <a:gd name="T7" fmla="*/ 0 60000 65536"/>
                <a:gd name="T8" fmla="*/ 0 60000 65536"/>
                <a:gd name="T9" fmla="*/ 0 w 2119"/>
                <a:gd name="T10" fmla="*/ 0 h 476"/>
                <a:gd name="T11" fmla="*/ 2119 w 2119"/>
                <a:gd name="T12" fmla="*/ 476 h 47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19" h="476">
                  <a:moveTo>
                    <a:pt x="2119" y="0"/>
                  </a:moveTo>
                  <a:lnTo>
                    <a:pt x="1020" y="476"/>
                  </a:lnTo>
                  <a:lnTo>
                    <a:pt x="0" y="8"/>
                  </a:lnTo>
                </a:path>
              </a:pathLst>
            </a:cu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05" name="Text Box 24">
              <a:extLst>
                <a:ext uri="{FF2B5EF4-FFF2-40B4-BE49-F238E27FC236}">
                  <a16:creationId xmlns:a16="http://schemas.microsoft.com/office/drawing/2014/main" id="{ABB0202D-AB11-4FE8-B19F-800BCACEAD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411598">
              <a:off x="2906" y="2244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HTTP response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4506" name="Text Box 46">
              <a:extLst>
                <a:ext uri="{FF2B5EF4-FFF2-40B4-BE49-F238E27FC236}">
                  <a16:creationId xmlns:a16="http://schemas.microsoft.com/office/drawing/2014/main" id="{4A17AE93-C8E8-4C6C-AF92-1F4E3D6F63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1415789">
              <a:off x="4136" y="2232"/>
              <a:ext cx="101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HTTP response</a:t>
              </a: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pic>
          <p:nvPicPr>
            <p:cNvPr id="104507" name="Picture 57">
              <a:extLst>
                <a:ext uri="{FF2B5EF4-FFF2-40B4-BE49-F238E27FC236}">
                  <a16:creationId xmlns:a16="http://schemas.microsoft.com/office/drawing/2014/main" id="{13D6619C-BC57-45A5-9242-45434FB0C2D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9" y="255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508" name="Picture 59">
              <a:extLst>
                <a:ext uri="{FF2B5EF4-FFF2-40B4-BE49-F238E27FC236}">
                  <a16:creationId xmlns:a16="http://schemas.microsoft.com/office/drawing/2014/main" id="{BC90FDA6-E94E-4A5B-9884-67844C1D97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" y="1687"/>
              <a:ext cx="332" cy="2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71069" name="Picture 61">
            <a:extLst>
              <a:ext uri="{FF2B5EF4-FFF2-40B4-BE49-F238E27FC236}">
                <a16:creationId xmlns:a16="http://schemas.microsoft.com/office/drawing/2014/main" id="{999EB2E2-DD4F-4F6B-855E-CAEC46B51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0188" y="4613275"/>
            <a:ext cx="5270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768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17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499" name="Picture 10" descr="underline_base">
            <a:extLst>
              <a:ext uri="{FF2B5EF4-FFF2-40B4-BE49-F238E27FC236}">
                <a16:creationId xmlns:a16="http://schemas.microsoft.com/office/drawing/2014/main" id="{BF09C1D5-005E-409C-91EA-F855EC7006BE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936625"/>
            <a:ext cx="5942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500" name="Rectangle 2">
            <a:extLst>
              <a:ext uri="{FF2B5EF4-FFF2-40B4-BE49-F238E27FC236}">
                <a16:creationId xmlns:a16="http://schemas.microsoft.com/office/drawing/2014/main" id="{2736EA5D-AD28-46DD-8D1C-E6B09F65AB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7838" y="234950"/>
            <a:ext cx="7772400" cy="947738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Why Web caching</a:t>
            </a:r>
          </a:p>
        </p:txBody>
      </p:sp>
      <p:sp>
        <p:nvSpPr>
          <p:cNvPr id="106502" name="Rectangle 4">
            <a:extLst>
              <a:ext uri="{FF2B5EF4-FFF2-40B4-BE49-F238E27FC236}">
                <a16:creationId xmlns:a16="http://schemas.microsoft.com/office/drawing/2014/main" id="{DF8F240F-9B69-45AE-8D08-7F463382935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69913" y="1611313"/>
            <a:ext cx="8085137" cy="46482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reduce response time for client request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reduce traffic on an institution</a:t>
            </a:r>
            <a:r>
              <a:rPr lang="ja-JP" altLang="en-US" dirty="0">
                <a:ea typeface="ＭＳ Ｐゴシック" panose="020B0600070205080204" pitchFamily="34" charset="-128"/>
              </a:rPr>
              <a:t>’</a:t>
            </a:r>
            <a:r>
              <a:rPr lang="en-US" altLang="ja-JP" dirty="0">
                <a:ea typeface="ＭＳ Ｐゴシック" panose="020B0600070205080204" pitchFamily="34" charset="-128"/>
              </a:rPr>
              <a:t>s access link</a:t>
            </a:r>
          </a:p>
          <a:p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dirty="0">
                <a:ea typeface="ＭＳ Ｐゴシック" panose="020B0600070205080204" pitchFamily="34" charset="-128"/>
              </a:rPr>
              <a:t>Internet dense with caches enables low-bandwidth</a:t>
            </a:r>
            <a:r>
              <a:rPr lang="en-US" altLang="ja-JP" dirty="0">
                <a:ea typeface="ＭＳ Ｐゴシック" panose="020B0600070205080204" pitchFamily="34" charset="-128"/>
              </a:rPr>
              <a:t> content providers to effectively deliver content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23622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547" name="Picture 135" descr="underline_base">
            <a:extLst>
              <a:ext uri="{FF2B5EF4-FFF2-40B4-BE49-F238E27FC236}">
                <a16:creationId xmlns:a16="http://schemas.microsoft.com/office/drawing/2014/main" id="{D4905A45-4E68-427A-94A4-CB6E308DC3E0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064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8548" name="Line 2">
            <a:extLst>
              <a:ext uri="{FF2B5EF4-FFF2-40B4-BE49-F238E27FC236}">
                <a16:creationId xmlns:a16="http://schemas.microsoft.com/office/drawing/2014/main" id="{AE954262-A500-4698-9BC2-D835758D5F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3688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49" name="Rectangle 3">
            <a:extLst>
              <a:ext uri="{FF2B5EF4-FFF2-40B4-BE49-F238E27FC236}">
                <a16:creationId xmlns:a16="http://schemas.microsoft.com/office/drawing/2014/main" id="{8BA0A90B-0976-4726-BB3C-2BB7560EE1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03224" y="269875"/>
            <a:ext cx="7961313" cy="663575"/>
          </a:xfrm>
        </p:spPr>
        <p:txBody>
          <a:bodyPr/>
          <a:lstStyle/>
          <a:p>
            <a:r>
              <a:rPr lang="en-US" altLang="en-US" sz="4000" dirty="0">
                <a:ea typeface="ＭＳ Ｐゴシック" panose="020B0600070205080204" pitchFamily="34" charset="-128"/>
              </a:rPr>
              <a:t>Caching example: without local cache 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sp>
        <p:nvSpPr>
          <p:cNvPr id="108550" name="Text Box 50">
            <a:extLst>
              <a:ext uri="{FF2B5EF4-FFF2-40B4-BE49-F238E27FC236}">
                <a16:creationId xmlns:a16="http://schemas.microsoft.com/office/drawing/2014/main" id="{10AEEEB3-3AA0-4D40-B08F-92927F60D4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2563" y="1824038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origin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servers</a:t>
            </a:r>
          </a:p>
        </p:txBody>
      </p:sp>
      <p:sp>
        <p:nvSpPr>
          <p:cNvPr id="108551" name="Line 51">
            <a:extLst>
              <a:ext uri="{FF2B5EF4-FFF2-40B4-BE49-F238E27FC236}">
                <a16:creationId xmlns:a16="http://schemas.microsoft.com/office/drawing/2014/main" id="{4B89C6B6-4E84-4912-874B-6D6FB7A2E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3313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52" name="Line 52">
            <a:extLst>
              <a:ext uri="{FF2B5EF4-FFF2-40B4-BE49-F238E27FC236}">
                <a16:creationId xmlns:a16="http://schemas.microsoft.com/office/drawing/2014/main" id="{B428768F-6794-41B8-899B-AD63FC5837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11963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53" name="Line 53">
            <a:extLst>
              <a:ext uri="{FF2B5EF4-FFF2-40B4-BE49-F238E27FC236}">
                <a16:creationId xmlns:a16="http://schemas.microsoft.com/office/drawing/2014/main" id="{07CA1BCF-A051-4723-91A3-A594F139C3F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9163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54" name="Line 54">
            <a:extLst>
              <a:ext uri="{FF2B5EF4-FFF2-40B4-BE49-F238E27FC236}">
                <a16:creationId xmlns:a16="http://schemas.microsoft.com/office/drawing/2014/main" id="{B11955B6-06D2-4F44-BB49-E05D88D9CD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31088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55" name="Freeform 55">
            <a:extLst>
              <a:ext uri="{FF2B5EF4-FFF2-40B4-BE49-F238E27FC236}">
                <a16:creationId xmlns:a16="http://schemas.microsoft.com/office/drawing/2014/main" id="{D0F17C5E-CD74-4C1A-9811-40141B2309E4}"/>
              </a:ext>
            </a:extLst>
          </p:cNvPr>
          <p:cNvSpPr>
            <a:spLocks/>
          </p:cNvSpPr>
          <p:nvPr/>
        </p:nvSpPr>
        <p:spPr bwMode="auto">
          <a:xfrm>
            <a:off x="5457825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56" name="Text Box 70">
            <a:extLst>
              <a:ext uri="{FF2B5EF4-FFF2-40B4-BE49-F238E27FC236}">
                <a16:creationId xmlns:a16="http://schemas.microsoft.com/office/drawing/2014/main" id="{F24741DC-727F-4C0C-A10D-690382D7F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263" y="2354263"/>
            <a:ext cx="9318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public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Internet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57" name="Freeform 71">
            <a:extLst>
              <a:ext uri="{FF2B5EF4-FFF2-40B4-BE49-F238E27FC236}">
                <a16:creationId xmlns:a16="http://schemas.microsoft.com/office/drawing/2014/main" id="{AE527318-9C97-48B5-AE49-4F9249A449FE}"/>
              </a:ext>
            </a:extLst>
          </p:cNvPr>
          <p:cNvSpPr>
            <a:spLocks/>
          </p:cNvSpPr>
          <p:nvPr/>
        </p:nvSpPr>
        <p:spPr bwMode="auto">
          <a:xfrm>
            <a:off x="5038725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58" name="Line 77">
            <a:extLst>
              <a:ext uri="{FF2B5EF4-FFF2-40B4-BE49-F238E27FC236}">
                <a16:creationId xmlns:a16="http://schemas.microsoft.com/office/drawing/2014/main" id="{AC726F8D-E291-4970-AE3D-F97E4B474C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7988" y="4702175"/>
            <a:ext cx="8556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59" name="Line 78">
            <a:extLst>
              <a:ext uri="{FF2B5EF4-FFF2-40B4-BE49-F238E27FC236}">
                <a16:creationId xmlns:a16="http://schemas.microsoft.com/office/drawing/2014/main" id="{FA7BFAB0-2C5C-42EC-8AFD-05706B197DE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97575" y="4749800"/>
            <a:ext cx="563563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60" name="Line 79">
            <a:extLst>
              <a:ext uri="{FF2B5EF4-FFF2-40B4-BE49-F238E27FC236}">
                <a16:creationId xmlns:a16="http://schemas.microsoft.com/office/drawing/2014/main" id="{23A1782C-B6B1-4678-A02F-2BE35F5479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35738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61" name="Line 80">
            <a:extLst>
              <a:ext uri="{FF2B5EF4-FFF2-40B4-BE49-F238E27FC236}">
                <a16:creationId xmlns:a16="http://schemas.microsoft.com/office/drawing/2014/main" id="{3735FC8A-D474-49B6-83AB-CF519BB276E4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2450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62" name="Line 95">
            <a:extLst>
              <a:ext uri="{FF2B5EF4-FFF2-40B4-BE49-F238E27FC236}">
                <a16:creationId xmlns:a16="http://schemas.microsoft.com/office/drawing/2014/main" id="{0D6B9ADE-5185-40C5-B011-117097706EC5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7663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63" name="Text Box 97">
            <a:extLst>
              <a:ext uri="{FF2B5EF4-FFF2-40B4-BE49-F238E27FC236}">
                <a16:creationId xmlns:a16="http://schemas.microsoft.com/office/drawing/2014/main" id="{2AFCA6F0-EF18-42FA-9761-BAA4C6AA4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713" y="4279900"/>
            <a:ext cx="11985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institutional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network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64" name="Text Box 98">
            <a:extLst>
              <a:ext uri="{FF2B5EF4-FFF2-40B4-BE49-F238E27FC236}">
                <a16:creationId xmlns:a16="http://schemas.microsoft.com/office/drawing/2014/main" id="{4B219379-B0DC-4A03-A745-A3DAC3A9DB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0" y="4660900"/>
            <a:ext cx="1290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 Gbps LAN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08565" name="Text Box 99">
            <a:extLst>
              <a:ext uri="{FF2B5EF4-FFF2-40B4-BE49-F238E27FC236}">
                <a16:creationId xmlns:a16="http://schemas.microsoft.com/office/drawing/2014/main" id="{CD126EC5-42BD-45AA-9B41-18BF106C0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0" y="3656013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1.54 Mbps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access link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08566" name="Group 111">
            <a:extLst>
              <a:ext uri="{FF2B5EF4-FFF2-40B4-BE49-F238E27FC236}">
                <a16:creationId xmlns:a16="http://schemas.microsoft.com/office/drawing/2014/main" id="{18E92989-2266-44AE-A857-68B53BEE6F67}"/>
              </a:ext>
            </a:extLst>
          </p:cNvPr>
          <p:cNvGrpSpPr>
            <a:grpSpLocks/>
          </p:cNvGrpSpPr>
          <p:nvPr/>
        </p:nvGrpSpPr>
        <p:grpSpPr bwMode="auto">
          <a:xfrm>
            <a:off x="6281738" y="3165475"/>
            <a:ext cx="881062" cy="307975"/>
            <a:chOff x="2356" y="1300"/>
            <a:chExt cx="555" cy="194"/>
          </a:xfrm>
        </p:grpSpPr>
        <p:sp>
          <p:nvSpPr>
            <p:cNvPr id="108786" name="Oval 407">
              <a:extLst>
                <a:ext uri="{FF2B5EF4-FFF2-40B4-BE49-F238E27FC236}">
                  <a16:creationId xmlns:a16="http://schemas.microsoft.com/office/drawing/2014/main" id="{40639C92-F987-457B-A471-51C18A20D6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787" name="Rectangle 410">
              <a:extLst>
                <a:ext uri="{FF2B5EF4-FFF2-40B4-BE49-F238E27FC236}">
                  <a16:creationId xmlns:a16="http://schemas.microsoft.com/office/drawing/2014/main" id="{988F1C6E-40DA-4C66-B89F-B1EA2E3137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788" name="Oval 411">
              <a:extLst>
                <a:ext uri="{FF2B5EF4-FFF2-40B4-BE49-F238E27FC236}">
                  <a16:creationId xmlns:a16="http://schemas.microsoft.com/office/drawing/2014/main" id="{40F4100E-1981-46AA-A2AA-D033CD21B9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08789" name="Group 115">
              <a:extLst>
                <a:ext uri="{FF2B5EF4-FFF2-40B4-BE49-F238E27FC236}">
                  <a16:creationId xmlns:a16="http://schemas.microsoft.com/office/drawing/2014/main" id="{81E9C308-EF06-4B25-BFD5-1FE5B5AC8C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08792" name="Freeform 116">
                <a:extLst>
                  <a:ext uri="{FF2B5EF4-FFF2-40B4-BE49-F238E27FC236}">
                    <a16:creationId xmlns:a16="http://schemas.microsoft.com/office/drawing/2014/main" id="{9F817C66-5A89-4DA0-BECE-7FCF13B951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93" name="Freeform 117">
                <a:extLst>
                  <a:ext uri="{FF2B5EF4-FFF2-40B4-BE49-F238E27FC236}">
                    <a16:creationId xmlns:a16="http://schemas.microsoft.com/office/drawing/2014/main" id="{8627B27A-C1A8-49C7-BB53-8087470FC0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90" name="Line 118">
              <a:extLst>
                <a:ext uri="{FF2B5EF4-FFF2-40B4-BE49-F238E27FC236}">
                  <a16:creationId xmlns:a16="http://schemas.microsoft.com/office/drawing/2014/main" id="{49C2662F-AA32-4FAA-AFEE-07523D536E3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91" name="Line 119">
              <a:extLst>
                <a:ext uri="{FF2B5EF4-FFF2-40B4-BE49-F238E27FC236}">
                  <a16:creationId xmlns:a16="http://schemas.microsoft.com/office/drawing/2014/main" id="{6B5A57EF-8FC4-40BE-94B1-7B15690B86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67" name="Group 120">
            <a:extLst>
              <a:ext uri="{FF2B5EF4-FFF2-40B4-BE49-F238E27FC236}">
                <a16:creationId xmlns:a16="http://schemas.microsoft.com/office/drawing/2014/main" id="{89FC6BEE-35E2-4F85-AE09-A551FA3D9EB3}"/>
              </a:ext>
            </a:extLst>
          </p:cNvPr>
          <p:cNvGrpSpPr>
            <a:grpSpLocks/>
          </p:cNvGrpSpPr>
          <p:nvPr/>
        </p:nvGrpSpPr>
        <p:grpSpPr bwMode="auto">
          <a:xfrm>
            <a:off x="6261100" y="4460875"/>
            <a:ext cx="881063" cy="307975"/>
            <a:chOff x="2356" y="1300"/>
            <a:chExt cx="555" cy="194"/>
          </a:xfrm>
        </p:grpSpPr>
        <p:sp>
          <p:nvSpPr>
            <p:cNvPr id="108778" name="Oval 407">
              <a:extLst>
                <a:ext uri="{FF2B5EF4-FFF2-40B4-BE49-F238E27FC236}">
                  <a16:creationId xmlns:a16="http://schemas.microsoft.com/office/drawing/2014/main" id="{C34D1BC0-DC64-4692-9CE2-81465A223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779" name="Rectangle 410">
              <a:extLst>
                <a:ext uri="{FF2B5EF4-FFF2-40B4-BE49-F238E27FC236}">
                  <a16:creationId xmlns:a16="http://schemas.microsoft.com/office/drawing/2014/main" id="{7244DE34-E0B7-446F-A738-B340A72DD5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780" name="Oval 411">
              <a:extLst>
                <a:ext uri="{FF2B5EF4-FFF2-40B4-BE49-F238E27FC236}">
                  <a16:creationId xmlns:a16="http://schemas.microsoft.com/office/drawing/2014/main" id="{0D54CF07-A12D-4B0B-B82F-D1F62243C5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08781" name="Group 124">
              <a:extLst>
                <a:ext uri="{FF2B5EF4-FFF2-40B4-BE49-F238E27FC236}">
                  <a16:creationId xmlns:a16="http://schemas.microsoft.com/office/drawing/2014/main" id="{CB11EFC6-776B-4722-8371-9CA9E3B912A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08784" name="Freeform 125">
                <a:extLst>
                  <a:ext uri="{FF2B5EF4-FFF2-40B4-BE49-F238E27FC236}">
                    <a16:creationId xmlns:a16="http://schemas.microsoft.com/office/drawing/2014/main" id="{F99423DA-5D34-4F6D-A100-7A80379AAC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85" name="Freeform 126">
                <a:extLst>
                  <a:ext uri="{FF2B5EF4-FFF2-40B4-BE49-F238E27FC236}">
                    <a16:creationId xmlns:a16="http://schemas.microsoft.com/office/drawing/2014/main" id="{9C081C68-20D2-4BC8-8F36-F3351AACF4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82" name="Line 127">
              <a:extLst>
                <a:ext uri="{FF2B5EF4-FFF2-40B4-BE49-F238E27FC236}">
                  <a16:creationId xmlns:a16="http://schemas.microsoft.com/office/drawing/2014/main" id="{17BC6096-0DD1-44D8-B898-B7A460AB5E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83" name="Line 128">
              <a:extLst>
                <a:ext uri="{FF2B5EF4-FFF2-40B4-BE49-F238E27FC236}">
                  <a16:creationId xmlns:a16="http://schemas.microsoft.com/office/drawing/2014/main" id="{BED3BD14-BA7F-4F1B-993E-D646448CB2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24952" name="Rectangle 4">
            <a:extLst>
              <a:ext uri="{FF2B5EF4-FFF2-40B4-BE49-F238E27FC236}">
                <a16:creationId xmlns:a16="http://schemas.microsoft.com/office/drawing/2014/main" id="{F568C546-91FC-4FBC-9490-E61AEE29D3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463" y="1335088"/>
            <a:ext cx="4370387" cy="517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assumptions: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avg object size: 100K bits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avg request rate from browsers to origin servers:15/sec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avg data rate to browsers: 1.50 Mbps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RTT from institutional router to any origin server: 2 sec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access link rate: 1.54 Mbps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45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consequences: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LAN utilization: 15%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access link utilization =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99%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total delay   = Internet delay + access delay + LAN delay</a:t>
            </a:r>
          </a:p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ZapfDingbats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     =  2 sec + minutes + usecs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charset="0"/>
              <a:ea typeface="ＭＳ Ｐゴシック" charset="0"/>
              <a:cs typeface="ＭＳ Ｐゴシック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Wingdings" charset="0"/>
              <a:buChar char="v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ill Sans MT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29" name="Oval 137">
            <a:extLst>
              <a:ext uri="{FF2B5EF4-FFF2-40B4-BE49-F238E27FC236}">
                <a16:creationId xmlns:a16="http://schemas.microsoft.com/office/drawing/2014/main" id="{1F0AC285-19CC-4EF4-AB3F-97EDD91B20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5775" y="4630738"/>
            <a:ext cx="838200" cy="392112"/>
          </a:xfrm>
          <a:prstGeom prst="ellips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30" name="Text Box 138">
            <a:extLst>
              <a:ext uri="{FF2B5EF4-FFF2-40B4-BE49-F238E27FC236}">
                <a16:creationId xmlns:a16="http://schemas.microsoft.com/office/drawing/2014/main" id="{2718D0C6-57B1-467A-962F-A0033901D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788" y="4276725"/>
            <a:ext cx="11715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1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problem!</a:t>
            </a:r>
          </a:p>
        </p:txBody>
      </p:sp>
      <p:grpSp>
        <p:nvGrpSpPr>
          <p:cNvPr id="108571" name="Group 139">
            <a:extLst>
              <a:ext uri="{FF2B5EF4-FFF2-40B4-BE49-F238E27FC236}">
                <a16:creationId xmlns:a16="http://schemas.microsoft.com/office/drawing/2014/main" id="{92873693-65D1-4DAF-919B-B27E45171A75}"/>
              </a:ext>
            </a:extLst>
          </p:cNvPr>
          <p:cNvGrpSpPr>
            <a:grpSpLocks/>
          </p:cNvGrpSpPr>
          <p:nvPr/>
        </p:nvGrpSpPr>
        <p:grpSpPr bwMode="auto">
          <a:xfrm>
            <a:off x="5026025" y="1957388"/>
            <a:ext cx="377825" cy="576262"/>
            <a:chOff x="4140" y="429"/>
            <a:chExt cx="1425" cy="2396"/>
          </a:xfrm>
        </p:grpSpPr>
        <p:sp>
          <p:nvSpPr>
            <p:cNvPr id="108746" name="Freeform 140">
              <a:extLst>
                <a:ext uri="{FF2B5EF4-FFF2-40B4-BE49-F238E27FC236}">
                  <a16:creationId xmlns:a16="http://schemas.microsoft.com/office/drawing/2014/main" id="{7398CEFF-51BA-472B-9265-772F9FEB4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47" name="Rectangle 141">
              <a:extLst>
                <a:ext uri="{FF2B5EF4-FFF2-40B4-BE49-F238E27FC236}">
                  <a16:creationId xmlns:a16="http://schemas.microsoft.com/office/drawing/2014/main" id="{12CA2E32-AF6E-498D-9EDB-90D0312E83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48" name="Freeform 142">
              <a:extLst>
                <a:ext uri="{FF2B5EF4-FFF2-40B4-BE49-F238E27FC236}">
                  <a16:creationId xmlns:a16="http://schemas.microsoft.com/office/drawing/2014/main" id="{0AAD866A-8920-4281-9EF4-9E7359F63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49" name="Freeform 143">
              <a:extLst>
                <a:ext uri="{FF2B5EF4-FFF2-40B4-BE49-F238E27FC236}">
                  <a16:creationId xmlns:a16="http://schemas.microsoft.com/office/drawing/2014/main" id="{3248713D-511C-474F-8427-20C8BBCFB7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50" name="Rectangle 144">
              <a:extLst>
                <a:ext uri="{FF2B5EF4-FFF2-40B4-BE49-F238E27FC236}">
                  <a16:creationId xmlns:a16="http://schemas.microsoft.com/office/drawing/2014/main" id="{ACA3DD5C-D70C-4E7A-9E47-7C369183C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751" name="Group 145">
              <a:extLst>
                <a:ext uri="{FF2B5EF4-FFF2-40B4-BE49-F238E27FC236}">
                  <a16:creationId xmlns:a16="http://schemas.microsoft.com/office/drawing/2014/main" id="{6C8399D3-4F8B-44E6-AA72-BF6D20F2DB5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776" name="AutoShape 146">
                <a:extLst>
                  <a:ext uri="{FF2B5EF4-FFF2-40B4-BE49-F238E27FC236}">
                    <a16:creationId xmlns:a16="http://schemas.microsoft.com/office/drawing/2014/main" id="{35EF6D91-E0E1-4072-AD1B-690EB49EFD7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77" name="AutoShape 147">
                <a:extLst>
                  <a:ext uri="{FF2B5EF4-FFF2-40B4-BE49-F238E27FC236}">
                    <a16:creationId xmlns:a16="http://schemas.microsoft.com/office/drawing/2014/main" id="{0B7BCC8A-680D-4C61-A851-752EBFE0BF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52" name="Rectangle 148">
              <a:extLst>
                <a:ext uri="{FF2B5EF4-FFF2-40B4-BE49-F238E27FC236}">
                  <a16:creationId xmlns:a16="http://schemas.microsoft.com/office/drawing/2014/main" id="{FF4D727F-1259-4B3C-992F-DB3BE15A4F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753" name="Group 149">
              <a:extLst>
                <a:ext uri="{FF2B5EF4-FFF2-40B4-BE49-F238E27FC236}">
                  <a16:creationId xmlns:a16="http://schemas.microsoft.com/office/drawing/2014/main" id="{24A30C89-CB72-4720-BD32-7A1F62B613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774" name="AutoShape 150">
                <a:extLst>
                  <a:ext uri="{FF2B5EF4-FFF2-40B4-BE49-F238E27FC236}">
                    <a16:creationId xmlns:a16="http://schemas.microsoft.com/office/drawing/2014/main" id="{E1CFE34C-0717-4984-B14D-695F9796D3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75" name="AutoShape 151">
                <a:extLst>
                  <a:ext uri="{FF2B5EF4-FFF2-40B4-BE49-F238E27FC236}">
                    <a16:creationId xmlns:a16="http://schemas.microsoft.com/office/drawing/2014/main" id="{94438F91-DDE1-449E-8462-1AB51E5B8F3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54" name="Rectangle 152">
              <a:extLst>
                <a:ext uri="{FF2B5EF4-FFF2-40B4-BE49-F238E27FC236}">
                  <a16:creationId xmlns:a16="http://schemas.microsoft.com/office/drawing/2014/main" id="{E104D62A-D2AB-4662-94E9-2896018EE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55" name="Rectangle 153">
              <a:extLst>
                <a:ext uri="{FF2B5EF4-FFF2-40B4-BE49-F238E27FC236}">
                  <a16:creationId xmlns:a16="http://schemas.microsoft.com/office/drawing/2014/main" id="{667E34B1-3646-4855-9B0E-176493EE69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756" name="Group 154">
              <a:extLst>
                <a:ext uri="{FF2B5EF4-FFF2-40B4-BE49-F238E27FC236}">
                  <a16:creationId xmlns:a16="http://schemas.microsoft.com/office/drawing/2014/main" id="{7D276904-FBC4-4D58-B6D6-EF0F15BEEDC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772" name="AutoShape 155">
                <a:extLst>
                  <a:ext uri="{FF2B5EF4-FFF2-40B4-BE49-F238E27FC236}">
                    <a16:creationId xmlns:a16="http://schemas.microsoft.com/office/drawing/2014/main" id="{EB2DC8A0-C8C1-4314-9911-A866CA200F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73" name="AutoShape 156">
                <a:extLst>
                  <a:ext uri="{FF2B5EF4-FFF2-40B4-BE49-F238E27FC236}">
                    <a16:creationId xmlns:a16="http://schemas.microsoft.com/office/drawing/2014/main" id="{D774BA7E-A08E-4B9B-B593-82805FBE01C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57" name="Freeform 157">
              <a:extLst>
                <a:ext uri="{FF2B5EF4-FFF2-40B4-BE49-F238E27FC236}">
                  <a16:creationId xmlns:a16="http://schemas.microsoft.com/office/drawing/2014/main" id="{A59627B9-2ED3-418F-89A8-6FE8AC42DB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758" name="Group 158">
              <a:extLst>
                <a:ext uri="{FF2B5EF4-FFF2-40B4-BE49-F238E27FC236}">
                  <a16:creationId xmlns:a16="http://schemas.microsoft.com/office/drawing/2014/main" id="{F18D050D-3152-4D1D-873B-070984CC796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770" name="AutoShape 159">
                <a:extLst>
                  <a:ext uri="{FF2B5EF4-FFF2-40B4-BE49-F238E27FC236}">
                    <a16:creationId xmlns:a16="http://schemas.microsoft.com/office/drawing/2014/main" id="{708121A5-6839-462B-B804-8C715CE6CC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71" name="AutoShape 160">
                <a:extLst>
                  <a:ext uri="{FF2B5EF4-FFF2-40B4-BE49-F238E27FC236}">
                    <a16:creationId xmlns:a16="http://schemas.microsoft.com/office/drawing/2014/main" id="{B29474E8-EEDE-4856-A076-1AABE1A359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59" name="Rectangle 161">
              <a:extLst>
                <a:ext uri="{FF2B5EF4-FFF2-40B4-BE49-F238E27FC236}">
                  <a16:creationId xmlns:a16="http://schemas.microsoft.com/office/drawing/2014/main" id="{342E29A0-8FCE-433C-A115-3298DA67F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0" name="Freeform 162">
              <a:extLst>
                <a:ext uri="{FF2B5EF4-FFF2-40B4-BE49-F238E27FC236}">
                  <a16:creationId xmlns:a16="http://schemas.microsoft.com/office/drawing/2014/main" id="{E748E11E-7C87-44CE-A1B4-44A7213C7B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1" name="Freeform 163">
              <a:extLst>
                <a:ext uri="{FF2B5EF4-FFF2-40B4-BE49-F238E27FC236}">
                  <a16:creationId xmlns:a16="http://schemas.microsoft.com/office/drawing/2014/main" id="{2AE0FCDB-0D75-4412-BBC7-D571B59CBE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2" name="Oval 164">
              <a:extLst>
                <a:ext uri="{FF2B5EF4-FFF2-40B4-BE49-F238E27FC236}">
                  <a16:creationId xmlns:a16="http://schemas.microsoft.com/office/drawing/2014/main" id="{373DDEDD-DED9-43D8-A179-0F9C76522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3" name="Freeform 165">
              <a:extLst>
                <a:ext uri="{FF2B5EF4-FFF2-40B4-BE49-F238E27FC236}">
                  <a16:creationId xmlns:a16="http://schemas.microsoft.com/office/drawing/2014/main" id="{6EE1E9D6-F3BF-42B5-A4CD-910A750F9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4" name="AutoShape 166">
              <a:extLst>
                <a:ext uri="{FF2B5EF4-FFF2-40B4-BE49-F238E27FC236}">
                  <a16:creationId xmlns:a16="http://schemas.microsoft.com/office/drawing/2014/main" id="{AE2BAA30-6260-49F0-BF7D-4A1A550891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5" name="AutoShape 167">
              <a:extLst>
                <a:ext uri="{FF2B5EF4-FFF2-40B4-BE49-F238E27FC236}">
                  <a16:creationId xmlns:a16="http://schemas.microsoft.com/office/drawing/2014/main" id="{24957D8C-6129-46B9-B238-A1CA6CF159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6" name="Oval 168">
              <a:extLst>
                <a:ext uri="{FF2B5EF4-FFF2-40B4-BE49-F238E27FC236}">
                  <a16:creationId xmlns:a16="http://schemas.microsoft.com/office/drawing/2014/main" id="{BA4B695A-7782-493B-90E7-AA29091374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7" name="Oval 169">
              <a:extLst>
                <a:ext uri="{FF2B5EF4-FFF2-40B4-BE49-F238E27FC236}">
                  <a16:creationId xmlns:a16="http://schemas.microsoft.com/office/drawing/2014/main" id="{886CD8BA-A553-40BE-AAC3-F67E70ECD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768" name="Oval 170">
              <a:extLst>
                <a:ext uri="{FF2B5EF4-FFF2-40B4-BE49-F238E27FC236}">
                  <a16:creationId xmlns:a16="http://schemas.microsoft.com/office/drawing/2014/main" id="{60C56FE1-EB02-4794-A219-094255014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69" name="Rectangle 171">
              <a:extLst>
                <a:ext uri="{FF2B5EF4-FFF2-40B4-BE49-F238E27FC236}">
                  <a16:creationId xmlns:a16="http://schemas.microsoft.com/office/drawing/2014/main" id="{475FC7DC-9F86-4603-8B79-45E6B3D70D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72" name="Group 172">
            <a:extLst>
              <a:ext uri="{FF2B5EF4-FFF2-40B4-BE49-F238E27FC236}">
                <a16:creationId xmlns:a16="http://schemas.microsoft.com/office/drawing/2014/main" id="{8A39B0EA-28F9-4425-AD0C-9A77194DEF02}"/>
              </a:ext>
            </a:extLst>
          </p:cNvPr>
          <p:cNvGrpSpPr>
            <a:grpSpLocks/>
          </p:cNvGrpSpPr>
          <p:nvPr/>
        </p:nvGrpSpPr>
        <p:grpSpPr bwMode="auto">
          <a:xfrm>
            <a:off x="5175250" y="5070475"/>
            <a:ext cx="525463" cy="557213"/>
            <a:chOff x="-44" y="1473"/>
            <a:chExt cx="981" cy="1105"/>
          </a:xfrm>
        </p:grpSpPr>
        <p:pic>
          <p:nvPicPr>
            <p:cNvPr id="108744" name="Picture 173" descr="desktop_computer_stylized_medium">
              <a:extLst>
                <a:ext uri="{FF2B5EF4-FFF2-40B4-BE49-F238E27FC236}">
                  <a16:creationId xmlns:a16="http://schemas.microsoft.com/office/drawing/2014/main" id="{2EBA9B6C-FE4F-4702-8EF1-8E2EC03297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745" name="Freeform 174">
              <a:extLst>
                <a:ext uri="{FF2B5EF4-FFF2-40B4-BE49-F238E27FC236}">
                  <a16:creationId xmlns:a16="http://schemas.microsoft.com/office/drawing/2014/main" id="{F0167704-400D-4A45-9C9C-154FAA6C687C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73" name="Group 175">
            <a:extLst>
              <a:ext uri="{FF2B5EF4-FFF2-40B4-BE49-F238E27FC236}">
                <a16:creationId xmlns:a16="http://schemas.microsoft.com/office/drawing/2014/main" id="{57BCFE61-2431-4781-845D-68A4829FE0D3}"/>
              </a:ext>
            </a:extLst>
          </p:cNvPr>
          <p:cNvGrpSpPr>
            <a:grpSpLocks/>
          </p:cNvGrpSpPr>
          <p:nvPr/>
        </p:nvGrpSpPr>
        <p:grpSpPr bwMode="auto">
          <a:xfrm>
            <a:off x="5940425" y="1479550"/>
            <a:ext cx="377825" cy="576263"/>
            <a:chOff x="4140" y="429"/>
            <a:chExt cx="1425" cy="2396"/>
          </a:xfrm>
        </p:grpSpPr>
        <p:sp>
          <p:nvSpPr>
            <p:cNvPr id="108712" name="Freeform 176">
              <a:extLst>
                <a:ext uri="{FF2B5EF4-FFF2-40B4-BE49-F238E27FC236}">
                  <a16:creationId xmlns:a16="http://schemas.microsoft.com/office/drawing/2014/main" id="{C3DFDC2D-FAD0-4C85-9671-7E39FD8D9D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13" name="Rectangle 177">
              <a:extLst>
                <a:ext uri="{FF2B5EF4-FFF2-40B4-BE49-F238E27FC236}">
                  <a16:creationId xmlns:a16="http://schemas.microsoft.com/office/drawing/2014/main" id="{14648196-94A1-47D1-B76F-A1439DCD0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14" name="Freeform 178">
              <a:extLst>
                <a:ext uri="{FF2B5EF4-FFF2-40B4-BE49-F238E27FC236}">
                  <a16:creationId xmlns:a16="http://schemas.microsoft.com/office/drawing/2014/main" id="{70480D24-861D-4D65-A352-AF815B60044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15" name="Freeform 179">
              <a:extLst>
                <a:ext uri="{FF2B5EF4-FFF2-40B4-BE49-F238E27FC236}">
                  <a16:creationId xmlns:a16="http://schemas.microsoft.com/office/drawing/2014/main" id="{2C327B62-243A-45AF-98E6-CAAC127D74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16" name="Rectangle 180">
              <a:extLst>
                <a:ext uri="{FF2B5EF4-FFF2-40B4-BE49-F238E27FC236}">
                  <a16:creationId xmlns:a16="http://schemas.microsoft.com/office/drawing/2014/main" id="{9A59260F-36DC-4AA3-BFC2-95305A975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717" name="Group 181">
              <a:extLst>
                <a:ext uri="{FF2B5EF4-FFF2-40B4-BE49-F238E27FC236}">
                  <a16:creationId xmlns:a16="http://schemas.microsoft.com/office/drawing/2014/main" id="{3E71236E-99A0-4D7C-861A-1AEA3403494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742" name="AutoShape 182">
                <a:extLst>
                  <a:ext uri="{FF2B5EF4-FFF2-40B4-BE49-F238E27FC236}">
                    <a16:creationId xmlns:a16="http://schemas.microsoft.com/office/drawing/2014/main" id="{E02AA8A3-9FCC-4142-BDB6-5292122108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43" name="AutoShape 183">
                <a:extLst>
                  <a:ext uri="{FF2B5EF4-FFF2-40B4-BE49-F238E27FC236}">
                    <a16:creationId xmlns:a16="http://schemas.microsoft.com/office/drawing/2014/main" id="{D4E0B46E-F5FC-4078-BC66-69A932613D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18" name="Rectangle 184">
              <a:extLst>
                <a:ext uri="{FF2B5EF4-FFF2-40B4-BE49-F238E27FC236}">
                  <a16:creationId xmlns:a16="http://schemas.microsoft.com/office/drawing/2014/main" id="{D8202EFF-2BE6-46CE-9F6A-05A9562437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719" name="Group 185">
              <a:extLst>
                <a:ext uri="{FF2B5EF4-FFF2-40B4-BE49-F238E27FC236}">
                  <a16:creationId xmlns:a16="http://schemas.microsoft.com/office/drawing/2014/main" id="{92C37E0B-9B3E-4E64-9503-E5B903AFB9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740" name="AutoShape 186">
                <a:extLst>
                  <a:ext uri="{FF2B5EF4-FFF2-40B4-BE49-F238E27FC236}">
                    <a16:creationId xmlns:a16="http://schemas.microsoft.com/office/drawing/2014/main" id="{4CF2E34F-96AD-43F0-A1B0-1A90F300BB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41" name="AutoShape 187">
                <a:extLst>
                  <a:ext uri="{FF2B5EF4-FFF2-40B4-BE49-F238E27FC236}">
                    <a16:creationId xmlns:a16="http://schemas.microsoft.com/office/drawing/2014/main" id="{499FC5E1-FB27-42B0-B11B-2F23765F54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20" name="Rectangle 188">
              <a:extLst>
                <a:ext uri="{FF2B5EF4-FFF2-40B4-BE49-F238E27FC236}">
                  <a16:creationId xmlns:a16="http://schemas.microsoft.com/office/drawing/2014/main" id="{D3AC0F49-3C62-435C-B2A7-B38FA327D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21" name="Rectangle 189">
              <a:extLst>
                <a:ext uri="{FF2B5EF4-FFF2-40B4-BE49-F238E27FC236}">
                  <a16:creationId xmlns:a16="http://schemas.microsoft.com/office/drawing/2014/main" id="{34081665-169A-4AFB-B69B-23FBCDD1F5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722" name="Group 190">
              <a:extLst>
                <a:ext uri="{FF2B5EF4-FFF2-40B4-BE49-F238E27FC236}">
                  <a16:creationId xmlns:a16="http://schemas.microsoft.com/office/drawing/2014/main" id="{C366BF63-230D-4ACB-8498-252D8521F64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738" name="AutoShape 191">
                <a:extLst>
                  <a:ext uri="{FF2B5EF4-FFF2-40B4-BE49-F238E27FC236}">
                    <a16:creationId xmlns:a16="http://schemas.microsoft.com/office/drawing/2014/main" id="{AAFFA48F-25DA-4CDB-8C1C-929AAF58BB7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39" name="AutoShape 192">
                <a:extLst>
                  <a:ext uri="{FF2B5EF4-FFF2-40B4-BE49-F238E27FC236}">
                    <a16:creationId xmlns:a16="http://schemas.microsoft.com/office/drawing/2014/main" id="{8678BEBC-DFCE-480C-BA10-BE0B5147C0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23" name="Freeform 193">
              <a:extLst>
                <a:ext uri="{FF2B5EF4-FFF2-40B4-BE49-F238E27FC236}">
                  <a16:creationId xmlns:a16="http://schemas.microsoft.com/office/drawing/2014/main" id="{739ED330-BDF3-4C5E-9DB2-548E091BCF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724" name="Group 194">
              <a:extLst>
                <a:ext uri="{FF2B5EF4-FFF2-40B4-BE49-F238E27FC236}">
                  <a16:creationId xmlns:a16="http://schemas.microsoft.com/office/drawing/2014/main" id="{8BBCF41E-E178-40FA-90BA-C3C0A95CECB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736" name="AutoShape 195">
                <a:extLst>
                  <a:ext uri="{FF2B5EF4-FFF2-40B4-BE49-F238E27FC236}">
                    <a16:creationId xmlns:a16="http://schemas.microsoft.com/office/drawing/2014/main" id="{41CC23F2-10B3-48FC-A4A8-6E75C2D90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37" name="AutoShape 196">
                <a:extLst>
                  <a:ext uri="{FF2B5EF4-FFF2-40B4-BE49-F238E27FC236}">
                    <a16:creationId xmlns:a16="http://schemas.microsoft.com/office/drawing/2014/main" id="{7894E817-E15B-4673-A9C7-A0285593D6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725" name="Rectangle 197">
              <a:extLst>
                <a:ext uri="{FF2B5EF4-FFF2-40B4-BE49-F238E27FC236}">
                  <a16:creationId xmlns:a16="http://schemas.microsoft.com/office/drawing/2014/main" id="{F43E128F-738F-49F0-B0B9-7320DF2B2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26" name="Freeform 198">
              <a:extLst>
                <a:ext uri="{FF2B5EF4-FFF2-40B4-BE49-F238E27FC236}">
                  <a16:creationId xmlns:a16="http://schemas.microsoft.com/office/drawing/2014/main" id="{55D3F193-E60F-4F50-B5AC-C0226754722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27" name="Freeform 199">
              <a:extLst>
                <a:ext uri="{FF2B5EF4-FFF2-40B4-BE49-F238E27FC236}">
                  <a16:creationId xmlns:a16="http://schemas.microsoft.com/office/drawing/2014/main" id="{A8F08871-BB9F-41C4-9AEF-E7FAC38197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28" name="Oval 200">
              <a:extLst>
                <a:ext uri="{FF2B5EF4-FFF2-40B4-BE49-F238E27FC236}">
                  <a16:creationId xmlns:a16="http://schemas.microsoft.com/office/drawing/2014/main" id="{4E8FBC4C-30F2-49CA-B7E0-8BFD798DE1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29" name="Freeform 201">
              <a:extLst>
                <a:ext uri="{FF2B5EF4-FFF2-40B4-BE49-F238E27FC236}">
                  <a16:creationId xmlns:a16="http://schemas.microsoft.com/office/drawing/2014/main" id="{9DD6F94B-B8A9-417D-93F7-6F6969752C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30" name="AutoShape 202">
              <a:extLst>
                <a:ext uri="{FF2B5EF4-FFF2-40B4-BE49-F238E27FC236}">
                  <a16:creationId xmlns:a16="http://schemas.microsoft.com/office/drawing/2014/main" id="{D8DAED5C-8CC7-4CBA-AA6C-F3652B3C8A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31" name="AutoShape 203">
              <a:extLst>
                <a:ext uri="{FF2B5EF4-FFF2-40B4-BE49-F238E27FC236}">
                  <a16:creationId xmlns:a16="http://schemas.microsoft.com/office/drawing/2014/main" id="{9A4C8EA4-B5CB-4639-AC73-66553A0E3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32" name="Oval 204">
              <a:extLst>
                <a:ext uri="{FF2B5EF4-FFF2-40B4-BE49-F238E27FC236}">
                  <a16:creationId xmlns:a16="http://schemas.microsoft.com/office/drawing/2014/main" id="{10CCC82F-7A02-4548-A2F5-E02C4E12F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33" name="Oval 205">
              <a:extLst>
                <a:ext uri="{FF2B5EF4-FFF2-40B4-BE49-F238E27FC236}">
                  <a16:creationId xmlns:a16="http://schemas.microsoft.com/office/drawing/2014/main" id="{134B17EC-7712-4EDB-B1D6-99A89A046B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734" name="Oval 206">
              <a:extLst>
                <a:ext uri="{FF2B5EF4-FFF2-40B4-BE49-F238E27FC236}">
                  <a16:creationId xmlns:a16="http://schemas.microsoft.com/office/drawing/2014/main" id="{D8C43431-5B37-4DEE-9715-9D6AB0DE1C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35" name="Rectangle 207">
              <a:extLst>
                <a:ext uri="{FF2B5EF4-FFF2-40B4-BE49-F238E27FC236}">
                  <a16:creationId xmlns:a16="http://schemas.microsoft.com/office/drawing/2014/main" id="{D006EE2F-B442-4FA3-BE91-7ECDE1E7B5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74" name="Group 208">
            <a:extLst>
              <a:ext uri="{FF2B5EF4-FFF2-40B4-BE49-F238E27FC236}">
                <a16:creationId xmlns:a16="http://schemas.microsoft.com/office/drawing/2014/main" id="{4840108D-C8F3-4A29-8B4F-F932A02DD3E6}"/>
              </a:ext>
            </a:extLst>
          </p:cNvPr>
          <p:cNvGrpSpPr>
            <a:grpSpLocks/>
          </p:cNvGrpSpPr>
          <p:nvPr/>
        </p:nvGrpSpPr>
        <p:grpSpPr bwMode="auto">
          <a:xfrm>
            <a:off x="6692900" y="1511300"/>
            <a:ext cx="377825" cy="576263"/>
            <a:chOff x="4140" y="429"/>
            <a:chExt cx="1425" cy="2396"/>
          </a:xfrm>
        </p:grpSpPr>
        <p:sp>
          <p:nvSpPr>
            <p:cNvPr id="108680" name="Freeform 209">
              <a:extLst>
                <a:ext uri="{FF2B5EF4-FFF2-40B4-BE49-F238E27FC236}">
                  <a16:creationId xmlns:a16="http://schemas.microsoft.com/office/drawing/2014/main" id="{4A3C2DF4-FBA5-4DDB-BB01-DF44DF636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81" name="Rectangle 210">
              <a:extLst>
                <a:ext uri="{FF2B5EF4-FFF2-40B4-BE49-F238E27FC236}">
                  <a16:creationId xmlns:a16="http://schemas.microsoft.com/office/drawing/2014/main" id="{1E9DF5A8-64FF-4DF1-BDFE-E46E2CB4C3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82" name="Freeform 211">
              <a:extLst>
                <a:ext uri="{FF2B5EF4-FFF2-40B4-BE49-F238E27FC236}">
                  <a16:creationId xmlns:a16="http://schemas.microsoft.com/office/drawing/2014/main" id="{23C7ED2B-299C-4C81-A334-55D4AD7634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83" name="Freeform 212">
              <a:extLst>
                <a:ext uri="{FF2B5EF4-FFF2-40B4-BE49-F238E27FC236}">
                  <a16:creationId xmlns:a16="http://schemas.microsoft.com/office/drawing/2014/main" id="{0F3F12FB-23B5-4317-8DB6-22AB795BD3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84" name="Rectangle 213">
              <a:extLst>
                <a:ext uri="{FF2B5EF4-FFF2-40B4-BE49-F238E27FC236}">
                  <a16:creationId xmlns:a16="http://schemas.microsoft.com/office/drawing/2014/main" id="{237F6F4B-920C-4C12-AE51-266097EB9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85" name="Group 214">
              <a:extLst>
                <a:ext uri="{FF2B5EF4-FFF2-40B4-BE49-F238E27FC236}">
                  <a16:creationId xmlns:a16="http://schemas.microsoft.com/office/drawing/2014/main" id="{59912CDB-DFAC-49D9-BD71-B6E144C365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710" name="AutoShape 215">
                <a:extLst>
                  <a:ext uri="{FF2B5EF4-FFF2-40B4-BE49-F238E27FC236}">
                    <a16:creationId xmlns:a16="http://schemas.microsoft.com/office/drawing/2014/main" id="{8C154C80-BE09-48A9-A166-943777C98B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11" name="AutoShape 216">
                <a:extLst>
                  <a:ext uri="{FF2B5EF4-FFF2-40B4-BE49-F238E27FC236}">
                    <a16:creationId xmlns:a16="http://schemas.microsoft.com/office/drawing/2014/main" id="{76A2F5E6-EC94-4B40-9840-BC61C26CCD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86" name="Rectangle 217">
              <a:extLst>
                <a:ext uri="{FF2B5EF4-FFF2-40B4-BE49-F238E27FC236}">
                  <a16:creationId xmlns:a16="http://schemas.microsoft.com/office/drawing/2014/main" id="{A2360193-A48C-4F35-B9A7-8C206240E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87" name="Group 218">
              <a:extLst>
                <a:ext uri="{FF2B5EF4-FFF2-40B4-BE49-F238E27FC236}">
                  <a16:creationId xmlns:a16="http://schemas.microsoft.com/office/drawing/2014/main" id="{EC9FA75F-5CBE-4DA6-9189-EBB375D9F9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708" name="AutoShape 219">
                <a:extLst>
                  <a:ext uri="{FF2B5EF4-FFF2-40B4-BE49-F238E27FC236}">
                    <a16:creationId xmlns:a16="http://schemas.microsoft.com/office/drawing/2014/main" id="{8A1FD1C2-8064-4B6B-AB1C-D02A01131A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09" name="AutoShape 220">
                <a:extLst>
                  <a:ext uri="{FF2B5EF4-FFF2-40B4-BE49-F238E27FC236}">
                    <a16:creationId xmlns:a16="http://schemas.microsoft.com/office/drawing/2014/main" id="{C55F4135-758B-4DF8-8D4F-2C4516E372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88" name="Rectangle 221">
              <a:extLst>
                <a:ext uri="{FF2B5EF4-FFF2-40B4-BE49-F238E27FC236}">
                  <a16:creationId xmlns:a16="http://schemas.microsoft.com/office/drawing/2014/main" id="{BA3699AF-CD35-49AE-A15A-95080C742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89" name="Rectangle 222">
              <a:extLst>
                <a:ext uri="{FF2B5EF4-FFF2-40B4-BE49-F238E27FC236}">
                  <a16:creationId xmlns:a16="http://schemas.microsoft.com/office/drawing/2014/main" id="{3C27CB67-CBC7-47B0-B34D-0561C4DC5B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90" name="Group 223">
              <a:extLst>
                <a:ext uri="{FF2B5EF4-FFF2-40B4-BE49-F238E27FC236}">
                  <a16:creationId xmlns:a16="http://schemas.microsoft.com/office/drawing/2014/main" id="{23DBE33C-D62C-48C6-BEE8-EDE4C5881A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706" name="AutoShape 224">
                <a:extLst>
                  <a:ext uri="{FF2B5EF4-FFF2-40B4-BE49-F238E27FC236}">
                    <a16:creationId xmlns:a16="http://schemas.microsoft.com/office/drawing/2014/main" id="{4AE57399-BD9B-4310-822A-AC42B1844AF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07" name="AutoShape 225">
                <a:extLst>
                  <a:ext uri="{FF2B5EF4-FFF2-40B4-BE49-F238E27FC236}">
                    <a16:creationId xmlns:a16="http://schemas.microsoft.com/office/drawing/2014/main" id="{18C81614-7E0C-40E6-AF73-0B345C93FA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91" name="Freeform 226">
              <a:extLst>
                <a:ext uri="{FF2B5EF4-FFF2-40B4-BE49-F238E27FC236}">
                  <a16:creationId xmlns:a16="http://schemas.microsoft.com/office/drawing/2014/main" id="{64F67886-265C-46FC-9527-A66834A295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92" name="Group 227">
              <a:extLst>
                <a:ext uri="{FF2B5EF4-FFF2-40B4-BE49-F238E27FC236}">
                  <a16:creationId xmlns:a16="http://schemas.microsoft.com/office/drawing/2014/main" id="{571E3346-766D-47BB-815E-AE5D6BC62B6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704" name="AutoShape 228">
                <a:extLst>
                  <a:ext uri="{FF2B5EF4-FFF2-40B4-BE49-F238E27FC236}">
                    <a16:creationId xmlns:a16="http://schemas.microsoft.com/office/drawing/2014/main" id="{88397475-51D4-47A8-BEFD-209DBF3941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705" name="AutoShape 229">
                <a:extLst>
                  <a:ext uri="{FF2B5EF4-FFF2-40B4-BE49-F238E27FC236}">
                    <a16:creationId xmlns:a16="http://schemas.microsoft.com/office/drawing/2014/main" id="{CFF4AD31-4A86-4D1B-9277-D93091BABD9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93" name="Rectangle 230">
              <a:extLst>
                <a:ext uri="{FF2B5EF4-FFF2-40B4-BE49-F238E27FC236}">
                  <a16:creationId xmlns:a16="http://schemas.microsoft.com/office/drawing/2014/main" id="{43F98789-70F7-49F3-BA15-F3DD38DD64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94" name="Freeform 231">
              <a:extLst>
                <a:ext uri="{FF2B5EF4-FFF2-40B4-BE49-F238E27FC236}">
                  <a16:creationId xmlns:a16="http://schemas.microsoft.com/office/drawing/2014/main" id="{FEFF57C9-4C94-4F0A-A8EF-AC5C65B3E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95" name="Freeform 232">
              <a:extLst>
                <a:ext uri="{FF2B5EF4-FFF2-40B4-BE49-F238E27FC236}">
                  <a16:creationId xmlns:a16="http://schemas.microsoft.com/office/drawing/2014/main" id="{7BE295C7-1BB1-4527-81D8-E00766E14E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96" name="Oval 233">
              <a:extLst>
                <a:ext uri="{FF2B5EF4-FFF2-40B4-BE49-F238E27FC236}">
                  <a16:creationId xmlns:a16="http://schemas.microsoft.com/office/drawing/2014/main" id="{CE53276F-2C24-4402-A981-C3EFC8ACA0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97" name="Freeform 234">
              <a:extLst>
                <a:ext uri="{FF2B5EF4-FFF2-40B4-BE49-F238E27FC236}">
                  <a16:creationId xmlns:a16="http://schemas.microsoft.com/office/drawing/2014/main" id="{E5EE6B0D-033F-4FD6-9041-B1FC608F435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98" name="AutoShape 235">
              <a:extLst>
                <a:ext uri="{FF2B5EF4-FFF2-40B4-BE49-F238E27FC236}">
                  <a16:creationId xmlns:a16="http://schemas.microsoft.com/office/drawing/2014/main" id="{CA86CEB0-9824-469F-95C3-B6292A156E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99" name="AutoShape 236">
              <a:extLst>
                <a:ext uri="{FF2B5EF4-FFF2-40B4-BE49-F238E27FC236}">
                  <a16:creationId xmlns:a16="http://schemas.microsoft.com/office/drawing/2014/main" id="{DE44A851-D437-406D-A1E4-06EBAE7D7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00" name="Oval 237">
              <a:extLst>
                <a:ext uri="{FF2B5EF4-FFF2-40B4-BE49-F238E27FC236}">
                  <a16:creationId xmlns:a16="http://schemas.microsoft.com/office/drawing/2014/main" id="{2BE2F17D-D662-4636-BF46-D79768FB5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01" name="Oval 238">
              <a:extLst>
                <a:ext uri="{FF2B5EF4-FFF2-40B4-BE49-F238E27FC236}">
                  <a16:creationId xmlns:a16="http://schemas.microsoft.com/office/drawing/2014/main" id="{07008A1E-A267-4E37-B643-2AEA2BB22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702" name="Oval 239">
              <a:extLst>
                <a:ext uri="{FF2B5EF4-FFF2-40B4-BE49-F238E27FC236}">
                  <a16:creationId xmlns:a16="http://schemas.microsoft.com/office/drawing/2014/main" id="{04244EA8-8CEA-400F-BC8B-873EA63AE2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703" name="Rectangle 240">
              <a:extLst>
                <a:ext uri="{FF2B5EF4-FFF2-40B4-BE49-F238E27FC236}">
                  <a16:creationId xmlns:a16="http://schemas.microsoft.com/office/drawing/2014/main" id="{BD85FDD5-6135-4436-83F0-8BC5340D8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75" name="Group 241">
            <a:extLst>
              <a:ext uri="{FF2B5EF4-FFF2-40B4-BE49-F238E27FC236}">
                <a16:creationId xmlns:a16="http://schemas.microsoft.com/office/drawing/2014/main" id="{F16D2481-2918-496D-8A98-900B433E59C4}"/>
              </a:ext>
            </a:extLst>
          </p:cNvPr>
          <p:cNvGrpSpPr>
            <a:grpSpLocks/>
          </p:cNvGrpSpPr>
          <p:nvPr/>
        </p:nvGrpSpPr>
        <p:grpSpPr bwMode="auto">
          <a:xfrm>
            <a:off x="7302500" y="1663700"/>
            <a:ext cx="377825" cy="576263"/>
            <a:chOff x="4140" y="429"/>
            <a:chExt cx="1425" cy="2396"/>
          </a:xfrm>
        </p:grpSpPr>
        <p:sp>
          <p:nvSpPr>
            <p:cNvPr id="108648" name="Freeform 242">
              <a:extLst>
                <a:ext uri="{FF2B5EF4-FFF2-40B4-BE49-F238E27FC236}">
                  <a16:creationId xmlns:a16="http://schemas.microsoft.com/office/drawing/2014/main" id="{12CB260F-7C38-4F2F-AE87-837CBBCAA9C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49" name="Rectangle 243">
              <a:extLst>
                <a:ext uri="{FF2B5EF4-FFF2-40B4-BE49-F238E27FC236}">
                  <a16:creationId xmlns:a16="http://schemas.microsoft.com/office/drawing/2014/main" id="{18ADE0D9-174A-47C2-822F-FB13F42980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50" name="Freeform 244">
              <a:extLst>
                <a:ext uri="{FF2B5EF4-FFF2-40B4-BE49-F238E27FC236}">
                  <a16:creationId xmlns:a16="http://schemas.microsoft.com/office/drawing/2014/main" id="{0876AD8F-398E-4AFB-B5C8-188C879BD20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51" name="Freeform 245">
              <a:extLst>
                <a:ext uri="{FF2B5EF4-FFF2-40B4-BE49-F238E27FC236}">
                  <a16:creationId xmlns:a16="http://schemas.microsoft.com/office/drawing/2014/main" id="{EE4BB493-0001-4C7B-9A2E-37C8674B720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52" name="Rectangle 246">
              <a:extLst>
                <a:ext uri="{FF2B5EF4-FFF2-40B4-BE49-F238E27FC236}">
                  <a16:creationId xmlns:a16="http://schemas.microsoft.com/office/drawing/2014/main" id="{0496F21D-06C0-4C5A-BBC7-94C72F6464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53" name="Group 247">
              <a:extLst>
                <a:ext uri="{FF2B5EF4-FFF2-40B4-BE49-F238E27FC236}">
                  <a16:creationId xmlns:a16="http://schemas.microsoft.com/office/drawing/2014/main" id="{6D47B24F-678C-4254-8F78-D62FAE0537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678" name="AutoShape 248">
                <a:extLst>
                  <a:ext uri="{FF2B5EF4-FFF2-40B4-BE49-F238E27FC236}">
                    <a16:creationId xmlns:a16="http://schemas.microsoft.com/office/drawing/2014/main" id="{88E71DF0-0A68-41DF-BCD0-A740C65FB0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79" name="AutoShape 249">
                <a:extLst>
                  <a:ext uri="{FF2B5EF4-FFF2-40B4-BE49-F238E27FC236}">
                    <a16:creationId xmlns:a16="http://schemas.microsoft.com/office/drawing/2014/main" id="{67FCF1EC-7A1E-41BF-8BC1-DBD274F0D2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54" name="Rectangle 250">
              <a:extLst>
                <a:ext uri="{FF2B5EF4-FFF2-40B4-BE49-F238E27FC236}">
                  <a16:creationId xmlns:a16="http://schemas.microsoft.com/office/drawing/2014/main" id="{4050C27E-6442-4CAB-9C89-70993A9EF4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55" name="Group 251">
              <a:extLst>
                <a:ext uri="{FF2B5EF4-FFF2-40B4-BE49-F238E27FC236}">
                  <a16:creationId xmlns:a16="http://schemas.microsoft.com/office/drawing/2014/main" id="{98D7ED4F-49D6-4F5D-8A16-6A8F381794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676" name="AutoShape 252">
                <a:extLst>
                  <a:ext uri="{FF2B5EF4-FFF2-40B4-BE49-F238E27FC236}">
                    <a16:creationId xmlns:a16="http://schemas.microsoft.com/office/drawing/2014/main" id="{504BBF4D-FC04-4394-947B-B0F50A23C3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77" name="AutoShape 253">
                <a:extLst>
                  <a:ext uri="{FF2B5EF4-FFF2-40B4-BE49-F238E27FC236}">
                    <a16:creationId xmlns:a16="http://schemas.microsoft.com/office/drawing/2014/main" id="{B6CAFC7B-F068-4522-BF55-06FE6C63D02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56" name="Rectangle 254">
              <a:extLst>
                <a:ext uri="{FF2B5EF4-FFF2-40B4-BE49-F238E27FC236}">
                  <a16:creationId xmlns:a16="http://schemas.microsoft.com/office/drawing/2014/main" id="{1823208B-9A2D-49A3-A1E9-CBBFB3FDF8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57" name="Rectangle 255">
              <a:extLst>
                <a:ext uri="{FF2B5EF4-FFF2-40B4-BE49-F238E27FC236}">
                  <a16:creationId xmlns:a16="http://schemas.microsoft.com/office/drawing/2014/main" id="{1540C283-A02D-4CA2-8BE2-46AFD8D0E2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58" name="Group 256">
              <a:extLst>
                <a:ext uri="{FF2B5EF4-FFF2-40B4-BE49-F238E27FC236}">
                  <a16:creationId xmlns:a16="http://schemas.microsoft.com/office/drawing/2014/main" id="{C7D15CEC-B6F0-4EC8-832C-92741248DD5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674" name="AutoShape 257">
                <a:extLst>
                  <a:ext uri="{FF2B5EF4-FFF2-40B4-BE49-F238E27FC236}">
                    <a16:creationId xmlns:a16="http://schemas.microsoft.com/office/drawing/2014/main" id="{7B39A52C-5B1A-41C3-832C-B2B3FBDB0C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75" name="AutoShape 258">
                <a:extLst>
                  <a:ext uri="{FF2B5EF4-FFF2-40B4-BE49-F238E27FC236}">
                    <a16:creationId xmlns:a16="http://schemas.microsoft.com/office/drawing/2014/main" id="{D345F68D-B230-4446-911D-C3B5BAD2FFD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59" name="Freeform 259">
              <a:extLst>
                <a:ext uri="{FF2B5EF4-FFF2-40B4-BE49-F238E27FC236}">
                  <a16:creationId xmlns:a16="http://schemas.microsoft.com/office/drawing/2014/main" id="{37AB2AB9-4411-4B00-A97C-8EB12F58A5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60" name="Group 260">
              <a:extLst>
                <a:ext uri="{FF2B5EF4-FFF2-40B4-BE49-F238E27FC236}">
                  <a16:creationId xmlns:a16="http://schemas.microsoft.com/office/drawing/2014/main" id="{883C26F8-5156-468F-9C43-47B04FAB8D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672" name="AutoShape 261">
                <a:extLst>
                  <a:ext uri="{FF2B5EF4-FFF2-40B4-BE49-F238E27FC236}">
                    <a16:creationId xmlns:a16="http://schemas.microsoft.com/office/drawing/2014/main" id="{94D36842-5685-4D28-849B-B530F7E50FA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73" name="AutoShape 262">
                <a:extLst>
                  <a:ext uri="{FF2B5EF4-FFF2-40B4-BE49-F238E27FC236}">
                    <a16:creationId xmlns:a16="http://schemas.microsoft.com/office/drawing/2014/main" id="{3B6227E7-9888-4242-8B37-C2D07A5E47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61" name="Rectangle 263">
              <a:extLst>
                <a:ext uri="{FF2B5EF4-FFF2-40B4-BE49-F238E27FC236}">
                  <a16:creationId xmlns:a16="http://schemas.microsoft.com/office/drawing/2014/main" id="{E377EC8A-C66A-4A41-A87C-00A1E6A1C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62" name="Freeform 264">
              <a:extLst>
                <a:ext uri="{FF2B5EF4-FFF2-40B4-BE49-F238E27FC236}">
                  <a16:creationId xmlns:a16="http://schemas.microsoft.com/office/drawing/2014/main" id="{0608494C-69E6-4C6A-B4AD-4A17790E91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63" name="Freeform 265">
              <a:extLst>
                <a:ext uri="{FF2B5EF4-FFF2-40B4-BE49-F238E27FC236}">
                  <a16:creationId xmlns:a16="http://schemas.microsoft.com/office/drawing/2014/main" id="{1FE41513-D758-4AC1-AC63-587649E6A3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64" name="Oval 266">
              <a:extLst>
                <a:ext uri="{FF2B5EF4-FFF2-40B4-BE49-F238E27FC236}">
                  <a16:creationId xmlns:a16="http://schemas.microsoft.com/office/drawing/2014/main" id="{F0C933C8-E70A-4AAF-B412-426EF196F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65" name="Freeform 267">
              <a:extLst>
                <a:ext uri="{FF2B5EF4-FFF2-40B4-BE49-F238E27FC236}">
                  <a16:creationId xmlns:a16="http://schemas.microsoft.com/office/drawing/2014/main" id="{1BA70985-F794-4846-BA7E-162D45BF248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66" name="AutoShape 268">
              <a:extLst>
                <a:ext uri="{FF2B5EF4-FFF2-40B4-BE49-F238E27FC236}">
                  <a16:creationId xmlns:a16="http://schemas.microsoft.com/office/drawing/2014/main" id="{CF8C0CF6-BEFF-4EB2-BB3B-F9E1A4779E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67" name="AutoShape 269">
              <a:extLst>
                <a:ext uri="{FF2B5EF4-FFF2-40B4-BE49-F238E27FC236}">
                  <a16:creationId xmlns:a16="http://schemas.microsoft.com/office/drawing/2014/main" id="{B06B08CF-8A83-4A22-8ABF-E1394C03C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68" name="Oval 270">
              <a:extLst>
                <a:ext uri="{FF2B5EF4-FFF2-40B4-BE49-F238E27FC236}">
                  <a16:creationId xmlns:a16="http://schemas.microsoft.com/office/drawing/2014/main" id="{9B591D36-DF08-4D72-98B9-53E75F352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69" name="Oval 271">
              <a:extLst>
                <a:ext uri="{FF2B5EF4-FFF2-40B4-BE49-F238E27FC236}">
                  <a16:creationId xmlns:a16="http://schemas.microsoft.com/office/drawing/2014/main" id="{658CA0D3-47BF-47F6-9382-3A1841E10A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670" name="Oval 272">
              <a:extLst>
                <a:ext uri="{FF2B5EF4-FFF2-40B4-BE49-F238E27FC236}">
                  <a16:creationId xmlns:a16="http://schemas.microsoft.com/office/drawing/2014/main" id="{6F3121E4-2181-478D-8BB8-356C15726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71" name="Rectangle 273">
              <a:extLst>
                <a:ext uri="{FF2B5EF4-FFF2-40B4-BE49-F238E27FC236}">
                  <a16:creationId xmlns:a16="http://schemas.microsoft.com/office/drawing/2014/main" id="{0C87B271-304D-47B5-A7C6-795CF496C3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76" name="Group 274">
            <a:extLst>
              <a:ext uri="{FF2B5EF4-FFF2-40B4-BE49-F238E27FC236}">
                <a16:creationId xmlns:a16="http://schemas.microsoft.com/office/drawing/2014/main" id="{C84EF100-4C0C-4200-84CE-3DDC06BA9C03}"/>
              </a:ext>
            </a:extLst>
          </p:cNvPr>
          <p:cNvGrpSpPr>
            <a:grpSpLocks/>
          </p:cNvGrpSpPr>
          <p:nvPr/>
        </p:nvGrpSpPr>
        <p:grpSpPr bwMode="auto">
          <a:xfrm>
            <a:off x="7631113" y="2609850"/>
            <a:ext cx="377825" cy="576263"/>
            <a:chOff x="4140" y="429"/>
            <a:chExt cx="1425" cy="2396"/>
          </a:xfrm>
        </p:grpSpPr>
        <p:sp>
          <p:nvSpPr>
            <p:cNvPr id="108616" name="Freeform 275">
              <a:extLst>
                <a:ext uri="{FF2B5EF4-FFF2-40B4-BE49-F238E27FC236}">
                  <a16:creationId xmlns:a16="http://schemas.microsoft.com/office/drawing/2014/main" id="{E5C17E97-36B7-4C20-A4B9-4BDB851F1D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17" name="Rectangle 276">
              <a:extLst>
                <a:ext uri="{FF2B5EF4-FFF2-40B4-BE49-F238E27FC236}">
                  <a16:creationId xmlns:a16="http://schemas.microsoft.com/office/drawing/2014/main" id="{603A34D0-0D41-40A4-BEC0-E82ACC052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18" name="Freeform 277">
              <a:extLst>
                <a:ext uri="{FF2B5EF4-FFF2-40B4-BE49-F238E27FC236}">
                  <a16:creationId xmlns:a16="http://schemas.microsoft.com/office/drawing/2014/main" id="{6D475A39-BA4E-4025-A090-CF72C718B6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19" name="Freeform 278">
              <a:extLst>
                <a:ext uri="{FF2B5EF4-FFF2-40B4-BE49-F238E27FC236}">
                  <a16:creationId xmlns:a16="http://schemas.microsoft.com/office/drawing/2014/main" id="{C3D5E945-D6BF-468F-9DC3-D859E725AC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20" name="Rectangle 279">
              <a:extLst>
                <a:ext uri="{FF2B5EF4-FFF2-40B4-BE49-F238E27FC236}">
                  <a16:creationId xmlns:a16="http://schemas.microsoft.com/office/drawing/2014/main" id="{C7C78CCE-DD4E-4134-9275-E91A2EF0C9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21" name="Group 280">
              <a:extLst>
                <a:ext uri="{FF2B5EF4-FFF2-40B4-BE49-F238E27FC236}">
                  <a16:creationId xmlns:a16="http://schemas.microsoft.com/office/drawing/2014/main" id="{7CDCCFE8-EB58-4400-BA97-A193F9A6F9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646" name="AutoShape 281">
                <a:extLst>
                  <a:ext uri="{FF2B5EF4-FFF2-40B4-BE49-F238E27FC236}">
                    <a16:creationId xmlns:a16="http://schemas.microsoft.com/office/drawing/2014/main" id="{1821766E-69A5-4D6F-A32B-D2F2FE1BA32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47" name="AutoShape 282">
                <a:extLst>
                  <a:ext uri="{FF2B5EF4-FFF2-40B4-BE49-F238E27FC236}">
                    <a16:creationId xmlns:a16="http://schemas.microsoft.com/office/drawing/2014/main" id="{5615B55F-9D0D-416B-AC1A-316AAEF1E1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22" name="Rectangle 283">
              <a:extLst>
                <a:ext uri="{FF2B5EF4-FFF2-40B4-BE49-F238E27FC236}">
                  <a16:creationId xmlns:a16="http://schemas.microsoft.com/office/drawing/2014/main" id="{1306557C-AAD2-42F8-AA84-556E4416F8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23" name="Group 284">
              <a:extLst>
                <a:ext uri="{FF2B5EF4-FFF2-40B4-BE49-F238E27FC236}">
                  <a16:creationId xmlns:a16="http://schemas.microsoft.com/office/drawing/2014/main" id="{B3B5544A-D86D-4599-AE89-9115F83532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644" name="AutoShape 285">
                <a:extLst>
                  <a:ext uri="{FF2B5EF4-FFF2-40B4-BE49-F238E27FC236}">
                    <a16:creationId xmlns:a16="http://schemas.microsoft.com/office/drawing/2014/main" id="{83BA1321-5F8D-48ED-9D0E-C8298D7DAE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45" name="AutoShape 286">
                <a:extLst>
                  <a:ext uri="{FF2B5EF4-FFF2-40B4-BE49-F238E27FC236}">
                    <a16:creationId xmlns:a16="http://schemas.microsoft.com/office/drawing/2014/main" id="{4AB7635A-C617-4792-9463-EC852CE54E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24" name="Rectangle 287">
              <a:extLst>
                <a:ext uri="{FF2B5EF4-FFF2-40B4-BE49-F238E27FC236}">
                  <a16:creationId xmlns:a16="http://schemas.microsoft.com/office/drawing/2014/main" id="{8418E666-873C-4B6E-B608-622231F412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25" name="Rectangle 288">
              <a:extLst>
                <a:ext uri="{FF2B5EF4-FFF2-40B4-BE49-F238E27FC236}">
                  <a16:creationId xmlns:a16="http://schemas.microsoft.com/office/drawing/2014/main" id="{B1901FBB-B959-4743-8651-DFA2611B93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26" name="Group 289">
              <a:extLst>
                <a:ext uri="{FF2B5EF4-FFF2-40B4-BE49-F238E27FC236}">
                  <a16:creationId xmlns:a16="http://schemas.microsoft.com/office/drawing/2014/main" id="{E296BB95-90F3-4FD7-A2A1-5CF29C7598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642" name="AutoShape 290">
                <a:extLst>
                  <a:ext uri="{FF2B5EF4-FFF2-40B4-BE49-F238E27FC236}">
                    <a16:creationId xmlns:a16="http://schemas.microsoft.com/office/drawing/2014/main" id="{CD13D41E-0269-426B-9E7F-5350943B39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43" name="AutoShape 291">
                <a:extLst>
                  <a:ext uri="{FF2B5EF4-FFF2-40B4-BE49-F238E27FC236}">
                    <a16:creationId xmlns:a16="http://schemas.microsoft.com/office/drawing/2014/main" id="{3371B485-812F-47F7-AF4C-F124FA3E18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27" name="Freeform 292">
              <a:extLst>
                <a:ext uri="{FF2B5EF4-FFF2-40B4-BE49-F238E27FC236}">
                  <a16:creationId xmlns:a16="http://schemas.microsoft.com/office/drawing/2014/main" id="{588CBB4C-DAFA-40C6-B049-1515004AAD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628" name="Group 293">
              <a:extLst>
                <a:ext uri="{FF2B5EF4-FFF2-40B4-BE49-F238E27FC236}">
                  <a16:creationId xmlns:a16="http://schemas.microsoft.com/office/drawing/2014/main" id="{0E8DB013-025B-465F-B0B2-AFB34F2BF51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640" name="AutoShape 294">
                <a:extLst>
                  <a:ext uri="{FF2B5EF4-FFF2-40B4-BE49-F238E27FC236}">
                    <a16:creationId xmlns:a16="http://schemas.microsoft.com/office/drawing/2014/main" id="{4A51DC3C-56ED-4F66-8CA5-7227C6091A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41" name="AutoShape 295">
                <a:extLst>
                  <a:ext uri="{FF2B5EF4-FFF2-40B4-BE49-F238E27FC236}">
                    <a16:creationId xmlns:a16="http://schemas.microsoft.com/office/drawing/2014/main" id="{75E81302-DBF3-43E9-A3D2-6E13619338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629" name="Rectangle 296">
              <a:extLst>
                <a:ext uri="{FF2B5EF4-FFF2-40B4-BE49-F238E27FC236}">
                  <a16:creationId xmlns:a16="http://schemas.microsoft.com/office/drawing/2014/main" id="{816F68BA-16FF-4C29-82A4-379FA35259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0" name="Freeform 297">
              <a:extLst>
                <a:ext uri="{FF2B5EF4-FFF2-40B4-BE49-F238E27FC236}">
                  <a16:creationId xmlns:a16="http://schemas.microsoft.com/office/drawing/2014/main" id="{5D971300-6181-49E8-8431-CF3941BBE6C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1" name="Freeform 298">
              <a:extLst>
                <a:ext uri="{FF2B5EF4-FFF2-40B4-BE49-F238E27FC236}">
                  <a16:creationId xmlns:a16="http://schemas.microsoft.com/office/drawing/2014/main" id="{D48477C5-2C3B-49BF-9DF7-ADF4663CE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2" name="Oval 299">
              <a:extLst>
                <a:ext uri="{FF2B5EF4-FFF2-40B4-BE49-F238E27FC236}">
                  <a16:creationId xmlns:a16="http://schemas.microsoft.com/office/drawing/2014/main" id="{17629B31-29AA-417A-A957-824E176D65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3" name="Freeform 300">
              <a:extLst>
                <a:ext uri="{FF2B5EF4-FFF2-40B4-BE49-F238E27FC236}">
                  <a16:creationId xmlns:a16="http://schemas.microsoft.com/office/drawing/2014/main" id="{6A2152A2-E850-48AB-A91C-2A014322C8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4" name="AutoShape 301">
              <a:extLst>
                <a:ext uri="{FF2B5EF4-FFF2-40B4-BE49-F238E27FC236}">
                  <a16:creationId xmlns:a16="http://schemas.microsoft.com/office/drawing/2014/main" id="{F9C2EAA5-018D-4F82-BFEE-01C8C1F1D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5" name="AutoShape 302">
              <a:extLst>
                <a:ext uri="{FF2B5EF4-FFF2-40B4-BE49-F238E27FC236}">
                  <a16:creationId xmlns:a16="http://schemas.microsoft.com/office/drawing/2014/main" id="{E75F7CC4-E2AE-4A11-9B82-9ACC4863A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6" name="Oval 303">
              <a:extLst>
                <a:ext uri="{FF2B5EF4-FFF2-40B4-BE49-F238E27FC236}">
                  <a16:creationId xmlns:a16="http://schemas.microsoft.com/office/drawing/2014/main" id="{466FBFC8-C5C0-4905-A28D-14C89C7F7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7" name="Oval 304">
              <a:extLst>
                <a:ext uri="{FF2B5EF4-FFF2-40B4-BE49-F238E27FC236}">
                  <a16:creationId xmlns:a16="http://schemas.microsoft.com/office/drawing/2014/main" id="{6B12B802-8FBF-4AC1-A729-5352FDC90C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638" name="Oval 305">
              <a:extLst>
                <a:ext uri="{FF2B5EF4-FFF2-40B4-BE49-F238E27FC236}">
                  <a16:creationId xmlns:a16="http://schemas.microsoft.com/office/drawing/2014/main" id="{23C0DE63-AB52-4F6F-BDC1-403599D48B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39" name="Rectangle 306">
              <a:extLst>
                <a:ext uri="{FF2B5EF4-FFF2-40B4-BE49-F238E27FC236}">
                  <a16:creationId xmlns:a16="http://schemas.microsoft.com/office/drawing/2014/main" id="{E96BD4D3-B17D-40F4-A59B-3D950AA6FA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77" name="Group 307">
            <a:extLst>
              <a:ext uri="{FF2B5EF4-FFF2-40B4-BE49-F238E27FC236}">
                <a16:creationId xmlns:a16="http://schemas.microsoft.com/office/drawing/2014/main" id="{5A014BC5-21AF-4DED-A60B-E6D0CFEDAFED}"/>
              </a:ext>
            </a:extLst>
          </p:cNvPr>
          <p:cNvGrpSpPr>
            <a:grpSpLocks/>
          </p:cNvGrpSpPr>
          <p:nvPr/>
        </p:nvGrpSpPr>
        <p:grpSpPr bwMode="auto">
          <a:xfrm>
            <a:off x="6891338" y="5027613"/>
            <a:ext cx="377825" cy="576262"/>
            <a:chOff x="4140" y="429"/>
            <a:chExt cx="1425" cy="2396"/>
          </a:xfrm>
        </p:grpSpPr>
        <p:sp>
          <p:nvSpPr>
            <p:cNvPr id="108584" name="Freeform 308">
              <a:extLst>
                <a:ext uri="{FF2B5EF4-FFF2-40B4-BE49-F238E27FC236}">
                  <a16:creationId xmlns:a16="http://schemas.microsoft.com/office/drawing/2014/main" id="{A77A2BEF-E65E-4985-9CF7-6D82B91E4E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585" name="Rectangle 309">
              <a:extLst>
                <a:ext uri="{FF2B5EF4-FFF2-40B4-BE49-F238E27FC236}">
                  <a16:creationId xmlns:a16="http://schemas.microsoft.com/office/drawing/2014/main" id="{67467B7C-AE37-49DB-98CE-93F5B2A8D0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586" name="Freeform 310">
              <a:extLst>
                <a:ext uri="{FF2B5EF4-FFF2-40B4-BE49-F238E27FC236}">
                  <a16:creationId xmlns:a16="http://schemas.microsoft.com/office/drawing/2014/main" id="{B998E491-CA92-4124-8B5D-B81A24BF82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587" name="Freeform 311">
              <a:extLst>
                <a:ext uri="{FF2B5EF4-FFF2-40B4-BE49-F238E27FC236}">
                  <a16:creationId xmlns:a16="http://schemas.microsoft.com/office/drawing/2014/main" id="{45D889A3-C01C-4D86-A329-72D5F9083A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588" name="Rectangle 312">
              <a:extLst>
                <a:ext uri="{FF2B5EF4-FFF2-40B4-BE49-F238E27FC236}">
                  <a16:creationId xmlns:a16="http://schemas.microsoft.com/office/drawing/2014/main" id="{0F2ADEED-1C3C-4E8C-849E-3D3FBE0371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589" name="Group 313">
              <a:extLst>
                <a:ext uri="{FF2B5EF4-FFF2-40B4-BE49-F238E27FC236}">
                  <a16:creationId xmlns:a16="http://schemas.microsoft.com/office/drawing/2014/main" id="{2AEDEDA6-6C21-4911-813C-BDC51CFE2D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08614" name="AutoShape 314">
                <a:extLst>
                  <a:ext uri="{FF2B5EF4-FFF2-40B4-BE49-F238E27FC236}">
                    <a16:creationId xmlns:a16="http://schemas.microsoft.com/office/drawing/2014/main" id="{76DF7D4C-BEF2-47B9-B492-F3E3416D0A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15" name="AutoShape 315">
                <a:extLst>
                  <a:ext uri="{FF2B5EF4-FFF2-40B4-BE49-F238E27FC236}">
                    <a16:creationId xmlns:a16="http://schemas.microsoft.com/office/drawing/2014/main" id="{2024DBFB-99D0-4312-9B67-51AC655FB6A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590" name="Rectangle 316">
              <a:extLst>
                <a:ext uri="{FF2B5EF4-FFF2-40B4-BE49-F238E27FC236}">
                  <a16:creationId xmlns:a16="http://schemas.microsoft.com/office/drawing/2014/main" id="{3C45FFCF-42DA-4135-96E0-9BA6FD992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591" name="Group 317">
              <a:extLst>
                <a:ext uri="{FF2B5EF4-FFF2-40B4-BE49-F238E27FC236}">
                  <a16:creationId xmlns:a16="http://schemas.microsoft.com/office/drawing/2014/main" id="{B4AA224F-A9B7-4A57-83F4-1654A12F0B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08612" name="AutoShape 318">
                <a:extLst>
                  <a:ext uri="{FF2B5EF4-FFF2-40B4-BE49-F238E27FC236}">
                    <a16:creationId xmlns:a16="http://schemas.microsoft.com/office/drawing/2014/main" id="{B71409F9-A84E-4297-B72C-3F1019124F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13" name="AutoShape 319">
                <a:extLst>
                  <a:ext uri="{FF2B5EF4-FFF2-40B4-BE49-F238E27FC236}">
                    <a16:creationId xmlns:a16="http://schemas.microsoft.com/office/drawing/2014/main" id="{D060E7F8-B277-44A5-B3B6-15E67725AB1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592" name="Rectangle 320">
              <a:extLst>
                <a:ext uri="{FF2B5EF4-FFF2-40B4-BE49-F238E27FC236}">
                  <a16:creationId xmlns:a16="http://schemas.microsoft.com/office/drawing/2014/main" id="{38A51244-4FC2-4D27-A56C-89A3B28D6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593" name="Rectangle 321">
              <a:extLst>
                <a:ext uri="{FF2B5EF4-FFF2-40B4-BE49-F238E27FC236}">
                  <a16:creationId xmlns:a16="http://schemas.microsoft.com/office/drawing/2014/main" id="{F185C036-B44C-4F9E-B6D6-44903A3FE1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594" name="Group 322">
              <a:extLst>
                <a:ext uri="{FF2B5EF4-FFF2-40B4-BE49-F238E27FC236}">
                  <a16:creationId xmlns:a16="http://schemas.microsoft.com/office/drawing/2014/main" id="{185CE2B4-E8C2-4782-B794-F77B8FFAAFD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08610" name="AutoShape 323">
                <a:extLst>
                  <a:ext uri="{FF2B5EF4-FFF2-40B4-BE49-F238E27FC236}">
                    <a16:creationId xmlns:a16="http://schemas.microsoft.com/office/drawing/2014/main" id="{445AED73-526D-4FC9-BA7C-964C06E5DC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11" name="AutoShape 324">
                <a:extLst>
                  <a:ext uri="{FF2B5EF4-FFF2-40B4-BE49-F238E27FC236}">
                    <a16:creationId xmlns:a16="http://schemas.microsoft.com/office/drawing/2014/main" id="{B8F3E8F3-7CB8-4CE7-A77D-FE74F2DE76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595" name="Freeform 325">
              <a:extLst>
                <a:ext uri="{FF2B5EF4-FFF2-40B4-BE49-F238E27FC236}">
                  <a16:creationId xmlns:a16="http://schemas.microsoft.com/office/drawing/2014/main" id="{C472A446-A1C1-4083-B781-ACB5E5983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08596" name="Group 326">
              <a:extLst>
                <a:ext uri="{FF2B5EF4-FFF2-40B4-BE49-F238E27FC236}">
                  <a16:creationId xmlns:a16="http://schemas.microsoft.com/office/drawing/2014/main" id="{742C5713-7F39-4015-8410-8549445DDB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08608" name="AutoShape 327">
                <a:extLst>
                  <a:ext uri="{FF2B5EF4-FFF2-40B4-BE49-F238E27FC236}">
                    <a16:creationId xmlns:a16="http://schemas.microsoft.com/office/drawing/2014/main" id="{66378E2A-9947-4176-9925-57ECABF26A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08609" name="AutoShape 328">
                <a:extLst>
                  <a:ext uri="{FF2B5EF4-FFF2-40B4-BE49-F238E27FC236}">
                    <a16:creationId xmlns:a16="http://schemas.microsoft.com/office/drawing/2014/main" id="{54D98352-085E-4303-962A-97235F0907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08597" name="Rectangle 329">
              <a:extLst>
                <a:ext uri="{FF2B5EF4-FFF2-40B4-BE49-F238E27FC236}">
                  <a16:creationId xmlns:a16="http://schemas.microsoft.com/office/drawing/2014/main" id="{F9A6DB86-450D-4C52-BA45-9CFACE823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598" name="Freeform 330">
              <a:extLst>
                <a:ext uri="{FF2B5EF4-FFF2-40B4-BE49-F238E27FC236}">
                  <a16:creationId xmlns:a16="http://schemas.microsoft.com/office/drawing/2014/main" id="{988FB854-E8C3-4CE4-B6D5-D30E13A0F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599" name="Freeform 331">
              <a:extLst>
                <a:ext uri="{FF2B5EF4-FFF2-40B4-BE49-F238E27FC236}">
                  <a16:creationId xmlns:a16="http://schemas.microsoft.com/office/drawing/2014/main" id="{C5983047-321E-45B9-9410-C38CA787AFE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00" name="Oval 332">
              <a:extLst>
                <a:ext uri="{FF2B5EF4-FFF2-40B4-BE49-F238E27FC236}">
                  <a16:creationId xmlns:a16="http://schemas.microsoft.com/office/drawing/2014/main" id="{B9B2BE47-62F0-4CA9-8D6E-33D90D4B43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01" name="Freeform 333">
              <a:extLst>
                <a:ext uri="{FF2B5EF4-FFF2-40B4-BE49-F238E27FC236}">
                  <a16:creationId xmlns:a16="http://schemas.microsoft.com/office/drawing/2014/main" id="{8A6BD4AC-FE5D-4EC1-A3EC-4048E83F84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02" name="AutoShape 334">
              <a:extLst>
                <a:ext uri="{FF2B5EF4-FFF2-40B4-BE49-F238E27FC236}">
                  <a16:creationId xmlns:a16="http://schemas.microsoft.com/office/drawing/2014/main" id="{60D85F25-BDF4-4337-9D86-A05CC2DBBE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03" name="AutoShape 335">
              <a:extLst>
                <a:ext uri="{FF2B5EF4-FFF2-40B4-BE49-F238E27FC236}">
                  <a16:creationId xmlns:a16="http://schemas.microsoft.com/office/drawing/2014/main" id="{6209E41D-2B97-4148-97C9-55254FA2BC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04" name="Oval 336">
              <a:extLst>
                <a:ext uri="{FF2B5EF4-FFF2-40B4-BE49-F238E27FC236}">
                  <a16:creationId xmlns:a16="http://schemas.microsoft.com/office/drawing/2014/main" id="{A6059DF0-CDFE-498E-BDF8-AE42A87851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05" name="Oval 337">
              <a:extLst>
                <a:ext uri="{FF2B5EF4-FFF2-40B4-BE49-F238E27FC236}">
                  <a16:creationId xmlns:a16="http://schemas.microsoft.com/office/drawing/2014/main" id="{19B42252-6579-4B6D-B5FF-C6CD23A2E9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08606" name="Oval 338">
              <a:extLst>
                <a:ext uri="{FF2B5EF4-FFF2-40B4-BE49-F238E27FC236}">
                  <a16:creationId xmlns:a16="http://schemas.microsoft.com/office/drawing/2014/main" id="{4DBE27E5-37A1-4E38-8261-B477780DBC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08607" name="Rectangle 339">
              <a:extLst>
                <a:ext uri="{FF2B5EF4-FFF2-40B4-BE49-F238E27FC236}">
                  <a16:creationId xmlns:a16="http://schemas.microsoft.com/office/drawing/2014/main" id="{0E1DAAB0-E03F-45BB-82A8-2273A081C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78" name="Group 340">
            <a:extLst>
              <a:ext uri="{FF2B5EF4-FFF2-40B4-BE49-F238E27FC236}">
                <a16:creationId xmlns:a16="http://schemas.microsoft.com/office/drawing/2014/main" id="{789B60A5-1A0D-4AC9-B384-AB55762E22F9}"/>
              </a:ext>
            </a:extLst>
          </p:cNvPr>
          <p:cNvGrpSpPr>
            <a:grpSpLocks/>
          </p:cNvGrpSpPr>
          <p:nvPr/>
        </p:nvGrpSpPr>
        <p:grpSpPr bwMode="auto">
          <a:xfrm>
            <a:off x="5686425" y="5092700"/>
            <a:ext cx="525463" cy="557213"/>
            <a:chOff x="-44" y="1473"/>
            <a:chExt cx="981" cy="1105"/>
          </a:xfrm>
        </p:grpSpPr>
        <p:pic>
          <p:nvPicPr>
            <p:cNvPr id="108582" name="Picture 341" descr="desktop_computer_stylized_medium">
              <a:extLst>
                <a:ext uri="{FF2B5EF4-FFF2-40B4-BE49-F238E27FC236}">
                  <a16:creationId xmlns:a16="http://schemas.microsoft.com/office/drawing/2014/main" id="{1E604340-967A-4DDC-9BDA-349943F43C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583" name="Freeform 342">
              <a:extLst>
                <a:ext uri="{FF2B5EF4-FFF2-40B4-BE49-F238E27FC236}">
                  <a16:creationId xmlns:a16="http://schemas.microsoft.com/office/drawing/2014/main" id="{66F2C71B-F0EE-4985-BA27-BAF0EA07D645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08579" name="Group 343">
            <a:extLst>
              <a:ext uri="{FF2B5EF4-FFF2-40B4-BE49-F238E27FC236}">
                <a16:creationId xmlns:a16="http://schemas.microsoft.com/office/drawing/2014/main" id="{9A183396-D8AC-48AF-9D91-18AC72739987}"/>
              </a:ext>
            </a:extLst>
          </p:cNvPr>
          <p:cNvGrpSpPr>
            <a:grpSpLocks/>
          </p:cNvGrpSpPr>
          <p:nvPr/>
        </p:nvGrpSpPr>
        <p:grpSpPr bwMode="auto">
          <a:xfrm>
            <a:off x="6210300" y="5081588"/>
            <a:ext cx="525463" cy="557212"/>
            <a:chOff x="-44" y="1473"/>
            <a:chExt cx="981" cy="1105"/>
          </a:xfrm>
        </p:grpSpPr>
        <p:pic>
          <p:nvPicPr>
            <p:cNvPr id="108580" name="Picture 344" descr="desktop_computer_stylized_medium">
              <a:extLst>
                <a:ext uri="{FF2B5EF4-FFF2-40B4-BE49-F238E27FC236}">
                  <a16:creationId xmlns:a16="http://schemas.microsoft.com/office/drawing/2014/main" id="{DFF34F9F-2398-4513-A2CA-C2AFF1959D6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8581" name="Freeform 345">
              <a:extLst>
                <a:ext uri="{FF2B5EF4-FFF2-40B4-BE49-F238E27FC236}">
                  <a16:creationId xmlns:a16="http://schemas.microsoft.com/office/drawing/2014/main" id="{F56C5542-7B19-4B26-A25E-1D156C0DD151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295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29" grpId="0" animBg="1"/>
      <p:bldP spid="83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91" name="Picture 3" descr="underline_base">
            <a:extLst>
              <a:ext uri="{FF2B5EF4-FFF2-40B4-BE49-F238E27FC236}">
                <a16:creationId xmlns:a16="http://schemas.microsoft.com/office/drawing/2014/main" id="{43215781-4F2E-4D21-B151-3D91D0E45CD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806450"/>
            <a:ext cx="3656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2" name="Rectangle 3">
            <a:extLst>
              <a:ext uri="{FF2B5EF4-FFF2-40B4-BE49-F238E27FC236}">
                <a16:creationId xmlns:a16="http://schemas.microsoft.com/office/drawing/2014/main" id="{FC80237D-B2E1-461C-AD34-90A73A5ECE6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03225" y="269875"/>
            <a:ext cx="7772400" cy="663575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Caching example: </a:t>
            </a:r>
            <a:r>
              <a:rPr lang="en-US" altLang="en-US" sz="3600">
                <a:ea typeface="ＭＳ Ｐゴシック" panose="020B0600070205080204" pitchFamily="34" charset="-128"/>
              </a:rPr>
              <a:t>install local cache</a:t>
            </a:r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14693" name="Rectangle 4">
            <a:extLst>
              <a:ext uri="{FF2B5EF4-FFF2-40B4-BE49-F238E27FC236}">
                <a16:creationId xmlns:a16="http://schemas.microsoft.com/office/drawing/2014/main" id="{8BC0A6CA-83DA-46BA-BECD-7E04B7E20630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9588" y="1200150"/>
            <a:ext cx="4459287" cy="1882775"/>
          </a:xfrm>
        </p:spPr>
        <p:txBody>
          <a:bodyPr/>
          <a:lstStyle/>
          <a:p>
            <a:pPr marL="228600" indent="-228600">
              <a:buFont typeface="Wingdings" panose="05000000000000000000" pitchFamily="2" charset="2"/>
              <a:buNone/>
              <a:tabLst>
                <a:tab pos="576263" algn="l"/>
              </a:tabLst>
            </a:pPr>
            <a:r>
              <a:rPr lang="en-US" altLang="en-US" i="1">
                <a:solidFill>
                  <a:srgbClr val="CC0000"/>
                </a:solidFill>
                <a:ea typeface="ＭＳ Ｐゴシック" panose="020B0600070205080204" pitchFamily="34" charset="-128"/>
              </a:rPr>
              <a:t>Calculating access link utilization, delay with cache:</a:t>
            </a:r>
          </a:p>
          <a:p>
            <a:pPr marL="228600" indent="-228600">
              <a:lnSpc>
                <a:spcPct val="80000"/>
              </a:lnSpc>
              <a:tabLst>
                <a:tab pos="576263" algn="l"/>
              </a:tabLst>
            </a:pPr>
            <a:r>
              <a:rPr lang="en-US" altLang="en-US" sz="2400">
                <a:ea typeface="ＭＳ Ｐゴシック" panose="020B0600070205080204" pitchFamily="34" charset="-128"/>
              </a:rPr>
              <a:t>suppose cache hit rate is 0.4</a:t>
            </a:r>
          </a:p>
          <a:p>
            <a:pPr marL="576263" lvl="1" indent="-233363">
              <a:tabLst>
                <a:tab pos="576263" algn="l"/>
              </a:tabLst>
            </a:pPr>
            <a:r>
              <a:rPr lang="en-US" altLang="en-US" sz="2000">
                <a:ea typeface="ＭＳ Ｐゴシック" panose="020B0600070205080204" pitchFamily="34" charset="-128"/>
              </a:rPr>
              <a:t>40% requests satisfied at cache, 60% requests satisfied at origin </a:t>
            </a:r>
          </a:p>
          <a:p>
            <a:pPr marL="228600" indent="-228600">
              <a:lnSpc>
                <a:spcPct val="80000"/>
              </a:lnSpc>
              <a:buFont typeface="Wingdings" panose="05000000000000000000" pitchFamily="2" charset="2"/>
              <a:buNone/>
              <a:tabLst>
                <a:tab pos="576263" algn="l"/>
              </a:tabLst>
            </a:pPr>
            <a:r>
              <a:rPr lang="en-US" altLang="en-US" sz="2400">
                <a:ea typeface="ＭＳ Ｐゴシック" panose="020B0600070205080204" pitchFamily="34" charset="-128"/>
              </a:rPr>
              <a:t>  </a:t>
            </a:r>
          </a:p>
        </p:txBody>
      </p:sp>
      <p:sp>
        <p:nvSpPr>
          <p:cNvPr id="114694" name="Text Box 50">
            <a:extLst>
              <a:ext uri="{FF2B5EF4-FFF2-40B4-BE49-F238E27FC236}">
                <a16:creationId xmlns:a16="http://schemas.microsoft.com/office/drawing/2014/main" id="{D77B5575-A702-40A8-BD96-99B213405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2563" y="1824038"/>
            <a:ext cx="9334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origin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servers</a:t>
            </a:r>
          </a:p>
        </p:txBody>
      </p:sp>
      <p:sp>
        <p:nvSpPr>
          <p:cNvPr id="114695" name="Line 95">
            <a:extLst>
              <a:ext uri="{FF2B5EF4-FFF2-40B4-BE49-F238E27FC236}">
                <a16:creationId xmlns:a16="http://schemas.microsoft.com/office/drawing/2014/main" id="{E0E82BC6-FFF5-4FE5-BD44-FEF8F5352DDC}"/>
              </a:ext>
            </a:extLst>
          </p:cNvPr>
          <p:cNvSpPr>
            <a:spLocks noChangeShapeType="1"/>
          </p:cNvSpPr>
          <p:nvPr/>
        </p:nvSpPr>
        <p:spPr bwMode="auto">
          <a:xfrm>
            <a:off x="6697663" y="3467100"/>
            <a:ext cx="0" cy="1062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696" name="Text Box 99">
            <a:extLst>
              <a:ext uri="{FF2B5EF4-FFF2-40B4-BE49-F238E27FC236}">
                <a16:creationId xmlns:a16="http://schemas.microsoft.com/office/drawing/2014/main" id="{A52E6DBA-76DC-4306-8839-401D07438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9250" y="3656013"/>
            <a:ext cx="11906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1.54 Mbps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access link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49566" name="Rectangle 4">
            <a:extLst>
              <a:ext uri="{FF2B5EF4-FFF2-40B4-BE49-F238E27FC236}">
                <a16:creationId xmlns:a16="http://schemas.microsoft.com/office/drawing/2014/main" id="{A90C53B4-36C7-43A0-8BF6-703DBE95E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6413" y="3057525"/>
            <a:ext cx="498157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>
                <a:tab pos="57626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access link utilization: </a:t>
            </a:r>
          </a:p>
          <a:p>
            <a:pPr marL="628650" marR="0" lvl="1" indent="-285750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charset="2"/>
              <a:buChar char="§"/>
              <a:tabLst>
                <a:tab pos="576263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60% of requests use access link </a:t>
            </a:r>
          </a:p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>
                <a:tab pos="57626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data rate to browsers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over access link </a:t>
            </a:r>
          </a:p>
          <a:p>
            <a:pPr marL="0" marR="0" lvl="0" indent="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65000"/>
              <a:buFont typeface="ZapfDingbats" charset="0"/>
              <a:buNone/>
              <a:tabLst>
                <a:tab pos="576263" algn="l"/>
              </a:tabLst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    = 0.6*1.50 Mbps = .9 Mbps </a:t>
            </a:r>
          </a:p>
          <a:p>
            <a:pPr marL="576263" marR="0" lvl="1" indent="-233363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utilization = 0.9/1.54 = .58</a:t>
            </a:r>
          </a:p>
        </p:txBody>
      </p:sp>
      <p:sp>
        <p:nvSpPr>
          <p:cNvPr id="149567" name="Rectangle 4">
            <a:extLst>
              <a:ext uri="{FF2B5EF4-FFF2-40B4-BE49-F238E27FC236}">
                <a16:creationId xmlns:a16="http://schemas.microsoft.com/office/drawing/2014/main" id="{3B0DF504-89A4-4D0F-85E8-28B60CC75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163" y="4768850"/>
            <a:ext cx="4541837" cy="149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85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charset="2"/>
              <a:buChar char="§"/>
              <a:tabLst>
                <a:tab pos="576263" algn="l"/>
              </a:tabLst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total delay</a:t>
            </a:r>
          </a:p>
          <a:p>
            <a:pPr marL="576263" marR="0" lvl="1" indent="-233363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= 0.6 * (delay from origin servers) +0.4 * (delay when satisfied at cache)</a:t>
            </a:r>
          </a:p>
          <a:p>
            <a:pPr marL="576263" marR="0" lvl="1" indent="-233363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charset="0"/>
              <a:buChar char="§"/>
              <a:tabLst>
                <a:tab pos="576263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= 0.6 (2.01) + 0.4 (~msecs) = ~ 1.2 secs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ill Sans MT" charset="0"/>
                <a:ea typeface="ＭＳ Ｐゴシック" charset="0"/>
                <a:cs typeface="ＭＳ Ｐゴシック" charset="0"/>
              </a:rPr>
              <a:t>  </a:t>
            </a:r>
          </a:p>
        </p:txBody>
      </p:sp>
      <p:sp>
        <p:nvSpPr>
          <p:cNvPr id="114699" name="Line 2">
            <a:extLst>
              <a:ext uri="{FF2B5EF4-FFF2-40B4-BE49-F238E27FC236}">
                <a16:creationId xmlns:a16="http://schemas.microsoft.com/office/drawing/2014/main" id="{4E2AC021-AFF3-4BFC-B5FC-EF742D8E1A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3688" y="2409825"/>
            <a:ext cx="285750" cy="1143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00" name="Line 51">
            <a:extLst>
              <a:ext uri="{FF2B5EF4-FFF2-40B4-BE49-F238E27FC236}">
                <a16:creationId xmlns:a16="http://schemas.microsoft.com/office/drawing/2014/main" id="{7C7592BF-9F8C-4352-AAA9-327FC2192804}"/>
              </a:ext>
            </a:extLst>
          </p:cNvPr>
          <p:cNvSpPr>
            <a:spLocks noChangeShapeType="1"/>
          </p:cNvSpPr>
          <p:nvPr/>
        </p:nvSpPr>
        <p:spPr bwMode="auto">
          <a:xfrm>
            <a:off x="6183313" y="2028825"/>
            <a:ext cx="66675" cy="2762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01" name="Line 52">
            <a:extLst>
              <a:ext uri="{FF2B5EF4-FFF2-40B4-BE49-F238E27FC236}">
                <a16:creationId xmlns:a16="http://schemas.microsoft.com/office/drawing/2014/main" id="{FC5F09CC-C240-49FD-A87B-A935B21EC1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11963" y="2066925"/>
            <a:ext cx="9525" cy="2381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02" name="Line 53">
            <a:extLst>
              <a:ext uri="{FF2B5EF4-FFF2-40B4-BE49-F238E27FC236}">
                <a16:creationId xmlns:a16="http://schemas.microsoft.com/office/drawing/2014/main" id="{E07BF87F-D505-49FB-BACD-0FF981A0C7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269163" y="2228850"/>
            <a:ext cx="133350" cy="2095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03" name="Line 54">
            <a:extLst>
              <a:ext uri="{FF2B5EF4-FFF2-40B4-BE49-F238E27FC236}">
                <a16:creationId xmlns:a16="http://schemas.microsoft.com/office/drawing/2014/main" id="{48E9ADD2-035F-411E-A0B1-0F34F650FA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31088" y="2990850"/>
            <a:ext cx="247650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04" name="Freeform 55">
            <a:extLst>
              <a:ext uri="{FF2B5EF4-FFF2-40B4-BE49-F238E27FC236}">
                <a16:creationId xmlns:a16="http://schemas.microsoft.com/office/drawing/2014/main" id="{18A940D3-CEEE-4226-8760-959C86DCFF9B}"/>
              </a:ext>
            </a:extLst>
          </p:cNvPr>
          <p:cNvSpPr>
            <a:spLocks/>
          </p:cNvSpPr>
          <p:nvPr/>
        </p:nvSpPr>
        <p:spPr bwMode="auto">
          <a:xfrm>
            <a:off x="5457825" y="2022475"/>
            <a:ext cx="2174875" cy="1581150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05" name="Text Box 70">
            <a:extLst>
              <a:ext uri="{FF2B5EF4-FFF2-40B4-BE49-F238E27FC236}">
                <a16:creationId xmlns:a16="http://schemas.microsoft.com/office/drawing/2014/main" id="{E2A14423-8FDA-40E7-8DAD-04A4EA3D5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4263" y="2354263"/>
            <a:ext cx="9318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public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Internet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14706" name="Group 71">
            <a:extLst>
              <a:ext uri="{FF2B5EF4-FFF2-40B4-BE49-F238E27FC236}">
                <a16:creationId xmlns:a16="http://schemas.microsoft.com/office/drawing/2014/main" id="{046BEAAA-EB8C-439F-B9FD-622B72B24FEC}"/>
              </a:ext>
            </a:extLst>
          </p:cNvPr>
          <p:cNvGrpSpPr>
            <a:grpSpLocks/>
          </p:cNvGrpSpPr>
          <p:nvPr/>
        </p:nvGrpSpPr>
        <p:grpSpPr bwMode="auto">
          <a:xfrm>
            <a:off x="6281738" y="3165475"/>
            <a:ext cx="881062" cy="307975"/>
            <a:chOff x="2356" y="1300"/>
            <a:chExt cx="555" cy="194"/>
          </a:xfrm>
        </p:grpSpPr>
        <p:sp>
          <p:nvSpPr>
            <p:cNvPr id="114933" name="Oval 407">
              <a:extLst>
                <a:ext uri="{FF2B5EF4-FFF2-40B4-BE49-F238E27FC236}">
                  <a16:creationId xmlns:a16="http://schemas.microsoft.com/office/drawing/2014/main" id="{245B2B9B-8DFF-430A-81DA-C3F62A1D87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934" name="Rectangle 410">
              <a:extLst>
                <a:ext uri="{FF2B5EF4-FFF2-40B4-BE49-F238E27FC236}">
                  <a16:creationId xmlns:a16="http://schemas.microsoft.com/office/drawing/2014/main" id="{B481C805-BC70-42D6-A695-D28C3C2D0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935" name="Oval 411">
              <a:extLst>
                <a:ext uri="{FF2B5EF4-FFF2-40B4-BE49-F238E27FC236}">
                  <a16:creationId xmlns:a16="http://schemas.microsoft.com/office/drawing/2014/main" id="{3FFCB65A-DAF8-4F17-BE46-9E3D98D0E1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14936" name="Group 75">
              <a:extLst>
                <a:ext uri="{FF2B5EF4-FFF2-40B4-BE49-F238E27FC236}">
                  <a16:creationId xmlns:a16="http://schemas.microsoft.com/office/drawing/2014/main" id="{7E980F27-53A5-43F2-B2B4-09EF2FB5A1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14939" name="Freeform 76">
                <a:extLst>
                  <a:ext uri="{FF2B5EF4-FFF2-40B4-BE49-F238E27FC236}">
                    <a16:creationId xmlns:a16="http://schemas.microsoft.com/office/drawing/2014/main" id="{3E760EFA-850E-4957-A918-88E9FBF5EC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940" name="Freeform 77">
                <a:extLst>
                  <a:ext uri="{FF2B5EF4-FFF2-40B4-BE49-F238E27FC236}">
                    <a16:creationId xmlns:a16="http://schemas.microsoft.com/office/drawing/2014/main" id="{07557989-29FA-4F33-8E7C-F8542E7BB5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937" name="Line 78">
              <a:extLst>
                <a:ext uri="{FF2B5EF4-FFF2-40B4-BE49-F238E27FC236}">
                  <a16:creationId xmlns:a16="http://schemas.microsoft.com/office/drawing/2014/main" id="{2FE8D54F-A9EF-4044-A707-723AB6C938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38" name="Line 79">
              <a:extLst>
                <a:ext uri="{FF2B5EF4-FFF2-40B4-BE49-F238E27FC236}">
                  <a16:creationId xmlns:a16="http://schemas.microsoft.com/office/drawing/2014/main" id="{EE9A5553-D7C8-4782-9F03-4A04720EE9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4707" name="Group 80">
            <a:extLst>
              <a:ext uri="{FF2B5EF4-FFF2-40B4-BE49-F238E27FC236}">
                <a16:creationId xmlns:a16="http://schemas.microsoft.com/office/drawing/2014/main" id="{981BDA9C-34F7-4050-956B-BA4619213722}"/>
              </a:ext>
            </a:extLst>
          </p:cNvPr>
          <p:cNvGrpSpPr>
            <a:grpSpLocks/>
          </p:cNvGrpSpPr>
          <p:nvPr/>
        </p:nvGrpSpPr>
        <p:grpSpPr bwMode="auto">
          <a:xfrm>
            <a:off x="5026025" y="1957388"/>
            <a:ext cx="377825" cy="576262"/>
            <a:chOff x="4140" y="429"/>
            <a:chExt cx="1425" cy="2396"/>
          </a:xfrm>
        </p:grpSpPr>
        <p:sp>
          <p:nvSpPr>
            <p:cNvPr id="114901" name="Freeform 81">
              <a:extLst>
                <a:ext uri="{FF2B5EF4-FFF2-40B4-BE49-F238E27FC236}">
                  <a16:creationId xmlns:a16="http://schemas.microsoft.com/office/drawing/2014/main" id="{2B323477-C968-4838-A27F-B960B11F26F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02" name="Rectangle 82">
              <a:extLst>
                <a:ext uri="{FF2B5EF4-FFF2-40B4-BE49-F238E27FC236}">
                  <a16:creationId xmlns:a16="http://schemas.microsoft.com/office/drawing/2014/main" id="{B7577461-A9D6-46BB-BF56-F3B66A24E8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03" name="Freeform 83">
              <a:extLst>
                <a:ext uri="{FF2B5EF4-FFF2-40B4-BE49-F238E27FC236}">
                  <a16:creationId xmlns:a16="http://schemas.microsoft.com/office/drawing/2014/main" id="{DC31B632-5876-4C6C-98DD-3D4EA1A01C0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04" name="Freeform 84">
              <a:extLst>
                <a:ext uri="{FF2B5EF4-FFF2-40B4-BE49-F238E27FC236}">
                  <a16:creationId xmlns:a16="http://schemas.microsoft.com/office/drawing/2014/main" id="{B107FF35-4CA6-4009-A3AF-1B554354CE3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05" name="Rectangle 85">
              <a:extLst>
                <a:ext uri="{FF2B5EF4-FFF2-40B4-BE49-F238E27FC236}">
                  <a16:creationId xmlns:a16="http://schemas.microsoft.com/office/drawing/2014/main" id="{0A68857F-222F-420D-B5F6-C65367E1E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906" name="Group 86">
              <a:extLst>
                <a:ext uri="{FF2B5EF4-FFF2-40B4-BE49-F238E27FC236}">
                  <a16:creationId xmlns:a16="http://schemas.microsoft.com/office/drawing/2014/main" id="{DEFB1AD4-9264-47F0-A2DF-69995FD393E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931" name="AutoShape 87">
                <a:extLst>
                  <a:ext uri="{FF2B5EF4-FFF2-40B4-BE49-F238E27FC236}">
                    <a16:creationId xmlns:a16="http://schemas.microsoft.com/office/drawing/2014/main" id="{EFFB40B2-3F98-4E8D-A056-D34DDA384E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932" name="AutoShape 88">
                <a:extLst>
                  <a:ext uri="{FF2B5EF4-FFF2-40B4-BE49-F238E27FC236}">
                    <a16:creationId xmlns:a16="http://schemas.microsoft.com/office/drawing/2014/main" id="{5E77595E-1038-40FC-A23A-CA40023499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907" name="Rectangle 89">
              <a:extLst>
                <a:ext uri="{FF2B5EF4-FFF2-40B4-BE49-F238E27FC236}">
                  <a16:creationId xmlns:a16="http://schemas.microsoft.com/office/drawing/2014/main" id="{E1B95491-0CE3-4E78-8470-1E25CFF58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908" name="Group 90">
              <a:extLst>
                <a:ext uri="{FF2B5EF4-FFF2-40B4-BE49-F238E27FC236}">
                  <a16:creationId xmlns:a16="http://schemas.microsoft.com/office/drawing/2014/main" id="{F10E8323-FD0F-43D3-BADB-9D65F97F9E2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929" name="AutoShape 91">
                <a:extLst>
                  <a:ext uri="{FF2B5EF4-FFF2-40B4-BE49-F238E27FC236}">
                    <a16:creationId xmlns:a16="http://schemas.microsoft.com/office/drawing/2014/main" id="{E2145B24-B692-43AD-8AAD-20EE0924FF9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930" name="AutoShape 92">
                <a:extLst>
                  <a:ext uri="{FF2B5EF4-FFF2-40B4-BE49-F238E27FC236}">
                    <a16:creationId xmlns:a16="http://schemas.microsoft.com/office/drawing/2014/main" id="{5017DD9B-8882-4257-9D3B-969FC02D79E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909" name="Rectangle 93">
              <a:extLst>
                <a:ext uri="{FF2B5EF4-FFF2-40B4-BE49-F238E27FC236}">
                  <a16:creationId xmlns:a16="http://schemas.microsoft.com/office/drawing/2014/main" id="{D42599BF-4E69-4EF8-A854-F6BE778B3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10" name="Rectangle 94">
              <a:extLst>
                <a:ext uri="{FF2B5EF4-FFF2-40B4-BE49-F238E27FC236}">
                  <a16:creationId xmlns:a16="http://schemas.microsoft.com/office/drawing/2014/main" id="{C917A286-1EF0-43B6-8979-E73E925AC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911" name="Group 95">
              <a:extLst>
                <a:ext uri="{FF2B5EF4-FFF2-40B4-BE49-F238E27FC236}">
                  <a16:creationId xmlns:a16="http://schemas.microsoft.com/office/drawing/2014/main" id="{2BA7261F-47D5-41BE-9D79-52FBA05243F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927" name="AutoShape 96">
                <a:extLst>
                  <a:ext uri="{FF2B5EF4-FFF2-40B4-BE49-F238E27FC236}">
                    <a16:creationId xmlns:a16="http://schemas.microsoft.com/office/drawing/2014/main" id="{8F686F20-628F-4558-BCAE-607743ABBB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928" name="AutoShape 97">
                <a:extLst>
                  <a:ext uri="{FF2B5EF4-FFF2-40B4-BE49-F238E27FC236}">
                    <a16:creationId xmlns:a16="http://schemas.microsoft.com/office/drawing/2014/main" id="{749ABD27-DCC5-4812-AABE-9E7649C90D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912" name="Freeform 98">
              <a:extLst>
                <a:ext uri="{FF2B5EF4-FFF2-40B4-BE49-F238E27FC236}">
                  <a16:creationId xmlns:a16="http://schemas.microsoft.com/office/drawing/2014/main" id="{B59DD330-C729-4F0F-BE4B-80323C75612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913" name="Group 99">
              <a:extLst>
                <a:ext uri="{FF2B5EF4-FFF2-40B4-BE49-F238E27FC236}">
                  <a16:creationId xmlns:a16="http://schemas.microsoft.com/office/drawing/2014/main" id="{E43939E0-2A3A-4EB3-9D70-52C8490725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925" name="AutoShape 100">
                <a:extLst>
                  <a:ext uri="{FF2B5EF4-FFF2-40B4-BE49-F238E27FC236}">
                    <a16:creationId xmlns:a16="http://schemas.microsoft.com/office/drawing/2014/main" id="{B80DC01F-4A75-4082-B446-B61DD4F150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926" name="AutoShape 101">
                <a:extLst>
                  <a:ext uri="{FF2B5EF4-FFF2-40B4-BE49-F238E27FC236}">
                    <a16:creationId xmlns:a16="http://schemas.microsoft.com/office/drawing/2014/main" id="{945711FF-0F54-4117-8B2A-C6D91898204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914" name="Rectangle 102">
              <a:extLst>
                <a:ext uri="{FF2B5EF4-FFF2-40B4-BE49-F238E27FC236}">
                  <a16:creationId xmlns:a16="http://schemas.microsoft.com/office/drawing/2014/main" id="{B17109F5-7EA1-4B7D-BF0B-EEC5412B3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15" name="Freeform 103">
              <a:extLst>
                <a:ext uri="{FF2B5EF4-FFF2-40B4-BE49-F238E27FC236}">
                  <a16:creationId xmlns:a16="http://schemas.microsoft.com/office/drawing/2014/main" id="{8C6C81FF-7A35-4ED1-BB53-80152E2052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16" name="Freeform 104">
              <a:extLst>
                <a:ext uri="{FF2B5EF4-FFF2-40B4-BE49-F238E27FC236}">
                  <a16:creationId xmlns:a16="http://schemas.microsoft.com/office/drawing/2014/main" id="{DD5B1883-EB4E-4D57-B099-55C49A3440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17" name="Oval 105">
              <a:extLst>
                <a:ext uri="{FF2B5EF4-FFF2-40B4-BE49-F238E27FC236}">
                  <a16:creationId xmlns:a16="http://schemas.microsoft.com/office/drawing/2014/main" id="{A99A4770-2914-4586-A960-3D7857EBB3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18" name="Freeform 106">
              <a:extLst>
                <a:ext uri="{FF2B5EF4-FFF2-40B4-BE49-F238E27FC236}">
                  <a16:creationId xmlns:a16="http://schemas.microsoft.com/office/drawing/2014/main" id="{FDDCC3DB-4AE4-45B4-9CF1-92CF4B23B8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19" name="AutoShape 107">
              <a:extLst>
                <a:ext uri="{FF2B5EF4-FFF2-40B4-BE49-F238E27FC236}">
                  <a16:creationId xmlns:a16="http://schemas.microsoft.com/office/drawing/2014/main" id="{68B0C7CB-5A1A-4806-BCFF-3C1D28C328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20" name="AutoShape 108">
              <a:extLst>
                <a:ext uri="{FF2B5EF4-FFF2-40B4-BE49-F238E27FC236}">
                  <a16:creationId xmlns:a16="http://schemas.microsoft.com/office/drawing/2014/main" id="{A195BD5C-1B11-47C3-B1FB-72B125A384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21" name="Oval 109">
              <a:extLst>
                <a:ext uri="{FF2B5EF4-FFF2-40B4-BE49-F238E27FC236}">
                  <a16:creationId xmlns:a16="http://schemas.microsoft.com/office/drawing/2014/main" id="{7B0100BA-B73D-4DA2-86EA-07051AB7A8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22" name="Oval 110">
              <a:extLst>
                <a:ext uri="{FF2B5EF4-FFF2-40B4-BE49-F238E27FC236}">
                  <a16:creationId xmlns:a16="http://schemas.microsoft.com/office/drawing/2014/main" id="{A7A0CF82-353D-41C0-B664-A11B5AEF42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923" name="Oval 111">
              <a:extLst>
                <a:ext uri="{FF2B5EF4-FFF2-40B4-BE49-F238E27FC236}">
                  <a16:creationId xmlns:a16="http://schemas.microsoft.com/office/drawing/2014/main" id="{53D218FF-F0C2-4019-A286-1F101B925F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924" name="Rectangle 112">
              <a:extLst>
                <a:ext uri="{FF2B5EF4-FFF2-40B4-BE49-F238E27FC236}">
                  <a16:creationId xmlns:a16="http://schemas.microsoft.com/office/drawing/2014/main" id="{FE3E173F-7D57-4AEC-AD2B-38E49C267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4708" name="Group 113">
            <a:extLst>
              <a:ext uri="{FF2B5EF4-FFF2-40B4-BE49-F238E27FC236}">
                <a16:creationId xmlns:a16="http://schemas.microsoft.com/office/drawing/2014/main" id="{9B98CF67-95B6-4A64-8618-E5670C0F657E}"/>
              </a:ext>
            </a:extLst>
          </p:cNvPr>
          <p:cNvGrpSpPr>
            <a:grpSpLocks/>
          </p:cNvGrpSpPr>
          <p:nvPr/>
        </p:nvGrpSpPr>
        <p:grpSpPr bwMode="auto">
          <a:xfrm>
            <a:off x="5940425" y="1479550"/>
            <a:ext cx="377825" cy="576263"/>
            <a:chOff x="4140" y="429"/>
            <a:chExt cx="1425" cy="2396"/>
          </a:xfrm>
        </p:grpSpPr>
        <p:sp>
          <p:nvSpPr>
            <p:cNvPr id="114869" name="Freeform 114">
              <a:extLst>
                <a:ext uri="{FF2B5EF4-FFF2-40B4-BE49-F238E27FC236}">
                  <a16:creationId xmlns:a16="http://schemas.microsoft.com/office/drawing/2014/main" id="{DAC8ECB0-127F-4541-BD79-CE705216D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70" name="Rectangle 115">
              <a:extLst>
                <a:ext uri="{FF2B5EF4-FFF2-40B4-BE49-F238E27FC236}">
                  <a16:creationId xmlns:a16="http://schemas.microsoft.com/office/drawing/2014/main" id="{4BF79A5D-C183-4B10-BE1D-6B10DDA449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71" name="Freeform 116">
              <a:extLst>
                <a:ext uri="{FF2B5EF4-FFF2-40B4-BE49-F238E27FC236}">
                  <a16:creationId xmlns:a16="http://schemas.microsoft.com/office/drawing/2014/main" id="{493A18F1-3295-45C2-AF4A-27FF9BD2BDB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72" name="Freeform 117">
              <a:extLst>
                <a:ext uri="{FF2B5EF4-FFF2-40B4-BE49-F238E27FC236}">
                  <a16:creationId xmlns:a16="http://schemas.microsoft.com/office/drawing/2014/main" id="{2F20B88A-7930-4E44-99EE-263495FEE5D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73" name="Rectangle 118">
              <a:extLst>
                <a:ext uri="{FF2B5EF4-FFF2-40B4-BE49-F238E27FC236}">
                  <a16:creationId xmlns:a16="http://schemas.microsoft.com/office/drawing/2014/main" id="{74A59971-80FF-4E50-9780-0A28184FC8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74" name="Group 119">
              <a:extLst>
                <a:ext uri="{FF2B5EF4-FFF2-40B4-BE49-F238E27FC236}">
                  <a16:creationId xmlns:a16="http://schemas.microsoft.com/office/drawing/2014/main" id="{1CB48924-C623-4E00-B707-C07A747C2C8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899" name="AutoShape 120">
                <a:extLst>
                  <a:ext uri="{FF2B5EF4-FFF2-40B4-BE49-F238E27FC236}">
                    <a16:creationId xmlns:a16="http://schemas.microsoft.com/office/drawing/2014/main" id="{129EC4C2-3352-4266-BDA5-00C6EBC16D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900" name="AutoShape 121">
                <a:extLst>
                  <a:ext uri="{FF2B5EF4-FFF2-40B4-BE49-F238E27FC236}">
                    <a16:creationId xmlns:a16="http://schemas.microsoft.com/office/drawing/2014/main" id="{7316FB04-8D2E-4DEB-BB66-CFF8E1B6B20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75" name="Rectangle 122">
              <a:extLst>
                <a:ext uri="{FF2B5EF4-FFF2-40B4-BE49-F238E27FC236}">
                  <a16:creationId xmlns:a16="http://schemas.microsoft.com/office/drawing/2014/main" id="{31EC423E-3B04-49E7-BB84-2341C946C6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76" name="Group 123">
              <a:extLst>
                <a:ext uri="{FF2B5EF4-FFF2-40B4-BE49-F238E27FC236}">
                  <a16:creationId xmlns:a16="http://schemas.microsoft.com/office/drawing/2014/main" id="{2DA7BD8B-9CF9-4A9D-9F54-0443C172D8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897" name="AutoShape 124">
                <a:extLst>
                  <a:ext uri="{FF2B5EF4-FFF2-40B4-BE49-F238E27FC236}">
                    <a16:creationId xmlns:a16="http://schemas.microsoft.com/office/drawing/2014/main" id="{1A306DA7-E837-4C3A-BBAE-52CFA71791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98" name="AutoShape 125">
                <a:extLst>
                  <a:ext uri="{FF2B5EF4-FFF2-40B4-BE49-F238E27FC236}">
                    <a16:creationId xmlns:a16="http://schemas.microsoft.com/office/drawing/2014/main" id="{F7CCD950-3019-4F28-A118-89CE527E5BB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77" name="Rectangle 126">
              <a:extLst>
                <a:ext uri="{FF2B5EF4-FFF2-40B4-BE49-F238E27FC236}">
                  <a16:creationId xmlns:a16="http://schemas.microsoft.com/office/drawing/2014/main" id="{DC4CFB82-203B-4509-B9BE-CCC1ED8CE9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78" name="Rectangle 127">
              <a:extLst>
                <a:ext uri="{FF2B5EF4-FFF2-40B4-BE49-F238E27FC236}">
                  <a16:creationId xmlns:a16="http://schemas.microsoft.com/office/drawing/2014/main" id="{31468687-307C-4478-8A37-258F1A58F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79" name="Group 128">
              <a:extLst>
                <a:ext uri="{FF2B5EF4-FFF2-40B4-BE49-F238E27FC236}">
                  <a16:creationId xmlns:a16="http://schemas.microsoft.com/office/drawing/2014/main" id="{E8BE0969-F0AE-4626-91DA-5691ABB43A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895" name="AutoShape 129">
                <a:extLst>
                  <a:ext uri="{FF2B5EF4-FFF2-40B4-BE49-F238E27FC236}">
                    <a16:creationId xmlns:a16="http://schemas.microsoft.com/office/drawing/2014/main" id="{B34FA319-8B5B-49AE-B13C-2AEB16E026C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96" name="AutoShape 130">
                <a:extLst>
                  <a:ext uri="{FF2B5EF4-FFF2-40B4-BE49-F238E27FC236}">
                    <a16:creationId xmlns:a16="http://schemas.microsoft.com/office/drawing/2014/main" id="{D55295EE-06F0-4097-B312-0BEE629DE9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80" name="Freeform 131">
              <a:extLst>
                <a:ext uri="{FF2B5EF4-FFF2-40B4-BE49-F238E27FC236}">
                  <a16:creationId xmlns:a16="http://schemas.microsoft.com/office/drawing/2014/main" id="{CE00E8E5-CB71-4784-B73F-D45E4A6E3A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81" name="Group 132">
              <a:extLst>
                <a:ext uri="{FF2B5EF4-FFF2-40B4-BE49-F238E27FC236}">
                  <a16:creationId xmlns:a16="http://schemas.microsoft.com/office/drawing/2014/main" id="{197692E5-4591-4B4E-A80B-DAF2C7E837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893" name="AutoShape 133">
                <a:extLst>
                  <a:ext uri="{FF2B5EF4-FFF2-40B4-BE49-F238E27FC236}">
                    <a16:creationId xmlns:a16="http://schemas.microsoft.com/office/drawing/2014/main" id="{CAE445D3-6AE6-410F-9E64-34687AFCA8A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94" name="AutoShape 134">
                <a:extLst>
                  <a:ext uri="{FF2B5EF4-FFF2-40B4-BE49-F238E27FC236}">
                    <a16:creationId xmlns:a16="http://schemas.microsoft.com/office/drawing/2014/main" id="{07EB801E-3213-43B8-A1B9-20AADC15A46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82" name="Rectangle 135">
              <a:extLst>
                <a:ext uri="{FF2B5EF4-FFF2-40B4-BE49-F238E27FC236}">
                  <a16:creationId xmlns:a16="http://schemas.microsoft.com/office/drawing/2014/main" id="{207658F3-924D-49FC-987D-F74297A161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83" name="Freeform 136">
              <a:extLst>
                <a:ext uri="{FF2B5EF4-FFF2-40B4-BE49-F238E27FC236}">
                  <a16:creationId xmlns:a16="http://schemas.microsoft.com/office/drawing/2014/main" id="{3E4AA365-CAAB-42A4-9760-332C66A9F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84" name="Freeform 137">
              <a:extLst>
                <a:ext uri="{FF2B5EF4-FFF2-40B4-BE49-F238E27FC236}">
                  <a16:creationId xmlns:a16="http://schemas.microsoft.com/office/drawing/2014/main" id="{2833F51D-3685-4F0F-8E93-1C6E52B337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85" name="Oval 138">
              <a:extLst>
                <a:ext uri="{FF2B5EF4-FFF2-40B4-BE49-F238E27FC236}">
                  <a16:creationId xmlns:a16="http://schemas.microsoft.com/office/drawing/2014/main" id="{C9C0A32E-5BE5-4BF6-A64C-A4F4067DD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86" name="Freeform 139">
              <a:extLst>
                <a:ext uri="{FF2B5EF4-FFF2-40B4-BE49-F238E27FC236}">
                  <a16:creationId xmlns:a16="http://schemas.microsoft.com/office/drawing/2014/main" id="{E9A016C6-AE86-417B-9B21-913950F018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87" name="AutoShape 140">
              <a:extLst>
                <a:ext uri="{FF2B5EF4-FFF2-40B4-BE49-F238E27FC236}">
                  <a16:creationId xmlns:a16="http://schemas.microsoft.com/office/drawing/2014/main" id="{5FA5C763-9CDB-495C-82AB-0319764CDD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88" name="AutoShape 141">
              <a:extLst>
                <a:ext uri="{FF2B5EF4-FFF2-40B4-BE49-F238E27FC236}">
                  <a16:creationId xmlns:a16="http://schemas.microsoft.com/office/drawing/2014/main" id="{F577890B-FDB5-4401-BA8A-ED2A9F320C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89" name="Oval 142">
              <a:extLst>
                <a:ext uri="{FF2B5EF4-FFF2-40B4-BE49-F238E27FC236}">
                  <a16:creationId xmlns:a16="http://schemas.microsoft.com/office/drawing/2014/main" id="{FD73129D-F133-4F58-B4FF-481BDCCDDE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90" name="Oval 143">
              <a:extLst>
                <a:ext uri="{FF2B5EF4-FFF2-40B4-BE49-F238E27FC236}">
                  <a16:creationId xmlns:a16="http://schemas.microsoft.com/office/drawing/2014/main" id="{309121F8-FE31-40E0-A4FE-E2BB0344D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891" name="Oval 144">
              <a:extLst>
                <a:ext uri="{FF2B5EF4-FFF2-40B4-BE49-F238E27FC236}">
                  <a16:creationId xmlns:a16="http://schemas.microsoft.com/office/drawing/2014/main" id="{7AF118C4-D9CE-4E8B-9421-9138BF85D0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92" name="Rectangle 145">
              <a:extLst>
                <a:ext uri="{FF2B5EF4-FFF2-40B4-BE49-F238E27FC236}">
                  <a16:creationId xmlns:a16="http://schemas.microsoft.com/office/drawing/2014/main" id="{82760F99-DB54-468A-8C96-75FC9EF0A3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4709" name="Group 146">
            <a:extLst>
              <a:ext uri="{FF2B5EF4-FFF2-40B4-BE49-F238E27FC236}">
                <a16:creationId xmlns:a16="http://schemas.microsoft.com/office/drawing/2014/main" id="{C74C3A4A-C032-4E57-8314-A87BCA65756A}"/>
              </a:ext>
            </a:extLst>
          </p:cNvPr>
          <p:cNvGrpSpPr>
            <a:grpSpLocks/>
          </p:cNvGrpSpPr>
          <p:nvPr/>
        </p:nvGrpSpPr>
        <p:grpSpPr bwMode="auto">
          <a:xfrm>
            <a:off x="6692900" y="1511300"/>
            <a:ext cx="377825" cy="576263"/>
            <a:chOff x="4140" y="429"/>
            <a:chExt cx="1425" cy="2396"/>
          </a:xfrm>
        </p:grpSpPr>
        <p:sp>
          <p:nvSpPr>
            <p:cNvPr id="114837" name="Freeform 147">
              <a:extLst>
                <a:ext uri="{FF2B5EF4-FFF2-40B4-BE49-F238E27FC236}">
                  <a16:creationId xmlns:a16="http://schemas.microsoft.com/office/drawing/2014/main" id="{AB6577BB-8C5E-40A1-9AF6-84252E93C6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38" name="Rectangle 148">
              <a:extLst>
                <a:ext uri="{FF2B5EF4-FFF2-40B4-BE49-F238E27FC236}">
                  <a16:creationId xmlns:a16="http://schemas.microsoft.com/office/drawing/2014/main" id="{79695498-D6D0-48F5-AE05-B8CC94D5F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39" name="Freeform 149">
              <a:extLst>
                <a:ext uri="{FF2B5EF4-FFF2-40B4-BE49-F238E27FC236}">
                  <a16:creationId xmlns:a16="http://schemas.microsoft.com/office/drawing/2014/main" id="{C17594C7-AA3F-433D-83DF-540641181EA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40" name="Freeform 150">
              <a:extLst>
                <a:ext uri="{FF2B5EF4-FFF2-40B4-BE49-F238E27FC236}">
                  <a16:creationId xmlns:a16="http://schemas.microsoft.com/office/drawing/2014/main" id="{0A900582-68F7-4238-A78A-AC4415B24A5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41" name="Rectangle 151">
              <a:extLst>
                <a:ext uri="{FF2B5EF4-FFF2-40B4-BE49-F238E27FC236}">
                  <a16:creationId xmlns:a16="http://schemas.microsoft.com/office/drawing/2014/main" id="{2D360384-5A86-4887-B09C-62BC3FD6FE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42" name="Group 152">
              <a:extLst>
                <a:ext uri="{FF2B5EF4-FFF2-40B4-BE49-F238E27FC236}">
                  <a16:creationId xmlns:a16="http://schemas.microsoft.com/office/drawing/2014/main" id="{2C7ACF0C-FE7C-470C-BA6B-8A1098DBC7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867" name="AutoShape 153">
                <a:extLst>
                  <a:ext uri="{FF2B5EF4-FFF2-40B4-BE49-F238E27FC236}">
                    <a16:creationId xmlns:a16="http://schemas.microsoft.com/office/drawing/2014/main" id="{3D378B0A-A205-48BD-94C9-26255F44A12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68" name="AutoShape 154">
                <a:extLst>
                  <a:ext uri="{FF2B5EF4-FFF2-40B4-BE49-F238E27FC236}">
                    <a16:creationId xmlns:a16="http://schemas.microsoft.com/office/drawing/2014/main" id="{84241BAE-90EA-46CB-A33D-00FB7FC37F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43" name="Rectangle 155">
              <a:extLst>
                <a:ext uri="{FF2B5EF4-FFF2-40B4-BE49-F238E27FC236}">
                  <a16:creationId xmlns:a16="http://schemas.microsoft.com/office/drawing/2014/main" id="{7BC1BD9E-0034-488D-ABE5-47AD048471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44" name="Group 156">
              <a:extLst>
                <a:ext uri="{FF2B5EF4-FFF2-40B4-BE49-F238E27FC236}">
                  <a16:creationId xmlns:a16="http://schemas.microsoft.com/office/drawing/2014/main" id="{58938C24-6BA4-47B3-A6AD-54FAABB2B3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865" name="AutoShape 157">
                <a:extLst>
                  <a:ext uri="{FF2B5EF4-FFF2-40B4-BE49-F238E27FC236}">
                    <a16:creationId xmlns:a16="http://schemas.microsoft.com/office/drawing/2014/main" id="{BD74DCDF-F0F3-423E-92CC-EC053246D65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66" name="AutoShape 158">
                <a:extLst>
                  <a:ext uri="{FF2B5EF4-FFF2-40B4-BE49-F238E27FC236}">
                    <a16:creationId xmlns:a16="http://schemas.microsoft.com/office/drawing/2014/main" id="{62597FDF-9D66-4EAE-9891-42C8261857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45" name="Rectangle 159">
              <a:extLst>
                <a:ext uri="{FF2B5EF4-FFF2-40B4-BE49-F238E27FC236}">
                  <a16:creationId xmlns:a16="http://schemas.microsoft.com/office/drawing/2014/main" id="{99069705-A199-4B6E-83FB-2C7A6202A9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46" name="Rectangle 160">
              <a:extLst>
                <a:ext uri="{FF2B5EF4-FFF2-40B4-BE49-F238E27FC236}">
                  <a16:creationId xmlns:a16="http://schemas.microsoft.com/office/drawing/2014/main" id="{472F3A3B-2082-4843-B602-9A64F1BA6D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47" name="Group 161">
              <a:extLst>
                <a:ext uri="{FF2B5EF4-FFF2-40B4-BE49-F238E27FC236}">
                  <a16:creationId xmlns:a16="http://schemas.microsoft.com/office/drawing/2014/main" id="{6152A758-D0E0-4F49-9373-B0007D39FF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863" name="AutoShape 162">
                <a:extLst>
                  <a:ext uri="{FF2B5EF4-FFF2-40B4-BE49-F238E27FC236}">
                    <a16:creationId xmlns:a16="http://schemas.microsoft.com/office/drawing/2014/main" id="{8692041F-535F-4121-A532-F00648AC8D8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64" name="AutoShape 163">
                <a:extLst>
                  <a:ext uri="{FF2B5EF4-FFF2-40B4-BE49-F238E27FC236}">
                    <a16:creationId xmlns:a16="http://schemas.microsoft.com/office/drawing/2014/main" id="{9A0346F5-82DC-4F26-AA4B-B9F87EFED0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48" name="Freeform 164">
              <a:extLst>
                <a:ext uri="{FF2B5EF4-FFF2-40B4-BE49-F238E27FC236}">
                  <a16:creationId xmlns:a16="http://schemas.microsoft.com/office/drawing/2014/main" id="{37B089B3-C648-49E2-8041-0C4DEAA99F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49" name="Group 165">
              <a:extLst>
                <a:ext uri="{FF2B5EF4-FFF2-40B4-BE49-F238E27FC236}">
                  <a16:creationId xmlns:a16="http://schemas.microsoft.com/office/drawing/2014/main" id="{CC987EE8-EC07-423D-BC76-BE97FBBEC2B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861" name="AutoShape 166">
                <a:extLst>
                  <a:ext uri="{FF2B5EF4-FFF2-40B4-BE49-F238E27FC236}">
                    <a16:creationId xmlns:a16="http://schemas.microsoft.com/office/drawing/2014/main" id="{5DC85413-15F7-402C-A3EC-D2ADEF39341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62" name="AutoShape 167">
                <a:extLst>
                  <a:ext uri="{FF2B5EF4-FFF2-40B4-BE49-F238E27FC236}">
                    <a16:creationId xmlns:a16="http://schemas.microsoft.com/office/drawing/2014/main" id="{5D74C74C-6A16-44BF-A46D-D1D86EB035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50" name="Rectangle 168">
              <a:extLst>
                <a:ext uri="{FF2B5EF4-FFF2-40B4-BE49-F238E27FC236}">
                  <a16:creationId xmlns:a16="http://schemas.microsoft.com/office/drawing/2014/main" id="{AC8272B5-88FA-4725-B3D1-4404431B8D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51" name="Freeform 169">
              <a:extLst>
                <a:ext uri="{FF2B5EF4-FFF2-40B4-BE49-F238E27FC236}">
                  <a16:creationId xmlns:a16="http://schemas.microsoft.com/office/drawing/2014/main" id="{8A532703-CE84-4520-96EB-E6CD858ABAE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52" name="Freeform 170">
              <a:extLst>
                <a:ext uri="{FF2B5EF4-FFF2-40B4-BE49-F238E27FC236}">
                  <a16:creationId xmlns:a16="http://schemas.microsoft.com/office/drawing/2014/main" id="{E2EE7A80-B150-4509-931C-1FEAEDD9DC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53" name="Oval 171">
              <a:extLst>
                <a:ext uri="{FF2B5EF4-FFF2-40B4-BE49-F238E27FC236}">
                  <a16:creationId xmlns:a16="http://schemas.microsoft.com/office/drawing/2014/main" id="{FAA4AEB2-FB9E-4C27-8794-088287DCC3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54" name="Freeform 172">
              <a:extLst>
                <a:ext uri="{FF2B5EF4-FFF2-40B4-BE49-F238E27FC236}">
                  <a16:creationId xmlns:a16="http://schemas.microsoft.com/office/drawing/2014/main" id="{13D4EF2C-3D9D-431A-9EC3-C15E902E21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55" name="AutoShape 173">
              <a:extLst>
                <a:ext uri="{FF2B5EF4-FFF2-40B4-BE49-F238E27FC236}">
                  <a16:creationId xmlns:a16="http://schemas.microsoft.com/office/drawing/2014/main" id="{8564FC1E-4C68-454F-8116-3C1D5CDAF7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56" name="AutoShape 174">
              <a:extLst>
                <a:ext uri="{FF2B5EF4-FFF2-40B4-BE49-F238E27FC236}">
                  <a16:creationId xmlns:a16="http://schemas.microsoft.com/office/drawing/2014/main" id="{83538497-5B46-4F48-839B-C71FB197E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57" name="Oval 175">
              <a:extLst>
                <a:ext uri="{FF2B5EF4-FFF2-40B4-BE49-F238E27FC236}">
                  <a16:creationId xmlns:a16="http://schemas.microsoft.com/office/drawing/2014/main" id="{FE9905F7-9901-49CB-AF46-99B2A499B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58" name="Oval 176">
              <a:extLst>
                <a:ext uri="{FF2B5EF4-FFF2-40B4-BE49-F238E27FC236}">
                  <a16:creationId xmlns:a16="http://schemas.microsoft.com/office/drawing/2014/main" id="{B9BDEAB3-B9CC-469D-ADC6-4165CA774F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859" name="Oval 177">
              <a:extLst>
                <a:ext uri="{FF2B5EF4-FFF2-40B4-BE49-F238E27FC236}">
                  <a16:creationId xmlns:a16="http://schemas.microsoft.com/office/drawing/2014/main" id="{D78C1079-710D-4C85-B327-81A3ECA8FD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60" name="Rectangle 178">
              <a:extLst>
                <a:ext uri="{FF2B5EF4-FFF2-40B4-BE49-F238E27FC236}">
                  <a16:creationId xmlns:a16="http://schemas.microsoft.com/office/drawing/2014/main" id="{9EA89345-38C1-497E-BE68-2A8E4566D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4710" name="Group 179">
            <a:extLst>
              <a:ext uri="{FF2B5EF4-FFF2-40B4-BE49-F238E27FC236}">
                <a16:creationId xmlns:a16="http://schemas.microsoft.com/office/drawing/2014/main" id="{E805319D-56DE-4B48-A47D-3F1719ED6EB0}"/>
              </a:ext>
            </a:extLst>
          </p:cNvPr>
          <p:cNvGrpSpPr>
            <a:grpSpLocks/>
          </p:cNvGrpSpPr>
          <p:nvPr/>
        </p:nvGrpSpPr>
        <p:grpSpPr bwMode="auto">
          <a:xfrm>
            <a:off x="7302500" y="1663700"/>
            <a:ext cx="377825" cy="576263"/>
            <a:chOff x="4140" y="429"/>
            <a:chExt cx="1425" cy="2396"/>
          </a:xfrm>
        </p:grpSpPr>
        <p:sp>
          <p:nvSpPr>
            <p:cNvPr id="114805" name="Freeform 180">
              <a:extLst>
                <a:ext uri="{FF2B5EF4-FFF2-40B4-BE49-F238E27FC236}">
                  <a16:creationId xmlns:a16="http://schemas.microsoft.com/office/drawing/2014/main" id="{97877668-EB42-480E-BE32-7B8C80AC7E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06" name="Rectangle 181">
              <a:extLst>
                <a:ext uri="{FF2B5EF4-FFF2-40B4-BE49-F238E27FC236}">
                  <a16:creationId xmlns:a16="http://schemas.microsoft.com/office/drawing/2014/main" id="{99E4C057-11D0-4ED0-B89A-3E97D33B49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07" name="Freeform 182">
              <a:extLst>
                <a:ext uri="{FF2B5EF4-FFF2-40B4-BE49-F238E27FC236}">
                  <a16:creationId xmlns:a16="http://schemas.microsoft.com/office/drawing/2014/main" id="{8426245B-E9D5-453E-9E63-CBC806BA40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08" name="Freeform 183">
              <a:extLst>
                <a:ext uri="{FF2B5EF4-FFF2-40B4-BE49-F238E27FC236}">
                  <a16:creationId xmlns:a16="http://schemas.microsoft.com/office/drawing/2014/main" id="{0AE23763-5135-4646-9CB5-45B76F3943F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09" name="Rectangle 184">
              <a:extLst>
                <a:ext uri="{FF2B5EF4-FFF2-40B4-BE49-F238E27FC236}">
                  <a16:creationId xmlns:a16="http://schemas.microsoft.com/office/drawing/2014/main" id="{2257E528-B7AB-46DC-B9A4-927FF0822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10" name="Group 185">
              <a:extLst>
                <a:ext uri="{FF2B5EF4-FFF2-40B4-BE49-F238E27FC236}">
                  <a16:creationId xmlns:a16="http://schemas.microsoft.com/office/drawing/2014/main" id="{B3B2AF0C-2E34-43AD-9361-C5709FD13F1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835" name="AutoShape 186">
                <a:extLst>
                  <a:ext uri="{FF2B5EF4-FFF2-40B4-BE49-F238E27FC236}">
                    <a16:creationId xmlns:a16="http://schemas.microsoft.com/office/drawing/2014/main" id="{E2427FD2-E6CE-4840-B511-49C1FFC225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36" name="AutoShape 187">
                <a:extLst>
                  <a:ext uri="{FF2B5EF4-FFF2-40B4-BE49-F238E27FC236}">
                    <a16:creationId xmlns:a16="http://schemas.microsoft.com/office/drawing/2014/main" id="{E51B1005-7377-4780-B68D-E49FA5E710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11" name="Rectangle 188">
              <a:extLst>
                <a:ext uri="{FF2B5EF4-FFF2-40B4-BE49-F238E27FC236}">
                  <a16:creationId xmlns:a16="http://schemas.microsoft.com/office/drawing/2014/main" id="{20A21361-085A-4702-92A8-7F74B02AA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12" name="Group 189">
              <a:extLst>
                <a:ext uri="{FF2B5EF4-FFF2-40B4-BE49-F238E27FC236}">
                  <a16:creationId xmlns:a16="http://schemas.microsoft.com/office/drawing/2014/main" id="{40D7D25F-6053-46CF-B978-B09D6AE18A5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833" name="AutoShape 190">
                <a:extLst>
                  <a:ext uri="{FF2B5EF4-FFF2-40B4-BE49-F238E27FC236}">
                    <a16:creationId xmlns:a16="http://schemas.microsoft.com/office/drawing/2014/main" id="{BB555AAE-317F-4A21-8218-AE42AA8B25C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34" name="AutoShape 191">
                <a:extLst>
                  <a:ext uri="{FF2B5EF4-FFF2-40B4-BE49-F238E27FC236}">
                    <a16:creationId xmlns:a16="http://schemas.microsoft.com/office/drawing/2014/main" id="{0D004889-C0F2-4E1F-8E5B-66A65569D7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13" name="Rectangle 192">
              <a:extLst>
                <a:ext uri="{FF2B5EF4-FFF2-40B4-BE49-F238E27FC236}">
                  <a16:creationId xmlns:a16="http://schemas.microsoft.com/office/drawing/2014/main" id="{B5C618C4-F9B6-4DFA-A1B7-2F4D277E2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14" name="Rectangle 193">
              <a:extLst>
                <a:ext uri="{FF2B5EF4-FFF2-40B4-BE49-F238E27FC236}">
                  <a16:creationId xmlns:a16="http://schemas.microsoft.com/office/drawing/2014/main" id="{C397A4A8-AE26-4D26-8689-EB303C686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15" name="Group 194">
              <a:extLst>
                <a:ext uri="{FF2B5EF4-FFF2-40B4-BE49-F238E27FC236}">
                  <a16:creationId xmlns:a16="http://schemas.microsoft.com/office/drawing/2014/main" id="{DACC282B-F48B-4CC8-A321-55CCDBA1FA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831" name="AutoShape 195">
                <a:extLst>
                  <a:ext uri="{FF2B5EF4-FFF2-40B4-BE49-F238E27FC236}">
                    <a16:creationId xmlns:a16="http://schemas.microsoft.com/office/drawing/2014/main" id="{4BAFDF9F-B0A1-4ACB-99AA-AF1CF9354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32" name="AutoShape 196">
                <a:extLst>
                  <a:ext uri="{FF2B5EF4-FFF2-40B4-BE49-F238E27FC236}">
                    <a16:creationId xmlns:a16="http://schemas.microsoft.com/office/drawing/2014/main" id="{3EA83172-CDDA-483E-871E-E3071D7C7D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16" name="Freeform 197">
              <a:extLst>
                <a:ext uri="{FF2B5EF4-FFF2-40B4-BE49-F238E27FC236}">
                  <a16:creationId xmlns:a16="http://schemas.microsoft.com/office/drawing/2014/main" id="{EA225EB3-4C2F-4D6B-AA98-4449BCCE0A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817" name="Group 198">
              <a:extLst>
                <a:ext uri="{FF2B5EF4-FFF2-40B4-BE49-F238E27FC236}">
                  <a16:creationId xmlns:a16="http://schemas.microsoft.com/office/drawing/2014/main" id="{DF32D577-AC36-4F49-9E3A-853C67D94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829" name="AutoShape 199">
                <a:extLst>
                  <a:ext uri="{FF2B5EF4-FFF2-40B4-BE49-F238E27FC236}">
                    <a16:creationId xmlns:a16="http://schemas.microsoft.com/office/drawing/2014/main" id="{66EEDD84-93EF-42DD-AC9A-7399240E12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30" name="AutoShape 200">
                <a:extLst>
                  <a:ext uri="{FF2B5EF4-FFF2-40B4-BE49-F238E27FC236}">
                    <a16:creationId xmlns:a16="http://schemas.microsoft.com/office/drawing/2014/main" id="{B685AC16-559D-4A96-9E5C-40C627EFBF3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818" name="Rectangle 201">
              <a:extLst>
                <a:ext uri="{FF2B5EF4-FFF2-40B4-BE49-F238E27FC236}">
                  <a16:creationId xmlns:a16="http://schemas.microsoft.com/office/drawing/2014/main" id="{10431AD4-51CC-498E-AA0D-D0DDB958F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19" name="Freeform 202">
              <a:extLst>
                <a:ext uri="{FF2B5EF4-FFF2-40B4-BE49-F238E27FC236}">
                  <a16:creationId xmlns:a16="http://schemas.microsoft.com/office/drawing/2014/main" id="{C47FCA48-AE53-4C8D-BF78-CB9C477FBEF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20" name="Freeform 203">
              <a:extLst>
                <a:ext uri="{FF2B5EF4-FFF2-40B4-BE49-F238E27FC236}">
                  <a16:creationId xmlns:a16="http://schemas.microsoft.com/office/drawing/2014/main" id="{F1F858CC-BF0B-4E1E-B97D-758C8DF5DF4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21" name="Oval 204">
              <a:extLst>
                <a:ext uri="{FF2B5EF4-FFF2-40B4-BE49-F238E27FC236}">
                  <a16:creationId xmlns:a16="http://schemas.microsoft.com/office/drawing/2014/main" id="{82ED418B-2C87-4947-BCDB-CE4D40106D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22" name="Freeform 205">
              <a:extLst>
                <a:ext uri="{FF2B5EF4-FFF2-40B4-BE49-F238E27FC236}">
                  <a16:creationId xmlns:a16="http://schemas.microsoft.com/office/drawing/2014/main" id="{7B4B536A-5F62-4C1A-8C19-D5B33D0560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23" name="AutoShape 206">
              <a:extLst>
                <a:ext uri="{FF2B5EF4-FFF2-40B4-BE49-F238E27FC236}">
                  <a16:creationId xmlns:a16="http://schemas.microsoft.com/office/drawing/2014/main" id="{97C7150A-761C-470F-8354-60E1F39D08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24" name="AutoShape 207">
              <a:extLst>
                <a:ext uri="{FF2B5EF4-FFF2-40B4-BE49-F238E27FC236}">
                  <a16:creationId xmlns:a16="http://schemas.microsoft.com/office/drawing/2014/main" id="{3C85D877-3F1B-400E-ABB8-3BE79F83A7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25" name="Oval 208">
              <a:extLst>
                <a:ext uri="{FF2B5EF4-FFF2-40B4-BE49-F238E27FC236}">
                  <a16:creationId xmlns:a16="http://schemas.microsoft.com/office/drawing/2014/main" id="{CF0BA790-F0D3-499F-BB5A-BCF187426C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26" name="Oval 209">
              <a:extLst>
                <a:ext uri="{FF2B5EF4-FFF2-40B4-BE49-F238E27FC236}">
                  <a16:creationId xmlns:a16="http://schemas.microsoft.com/office/drawing/2014/main" id="{9B4C5B3C-E870-423F-8CC7-952F1437DA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827" name="Oval 210">
              <a:extLst>
                <a:ext uri="{FF2B5EF4-FFF2-40B4-BE49-F238E27FC236}">
                  <a16:creationId xmlns:a16="http://schemas.microsoft.com/office/drawing/2014/main" id="{17B0AF67-7FDA-4BE5-AE33-CEDDA4903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828" name="Rectangle 211">
              <a:extLst>
                <a:ext uri="{FF2B5EF4-FFF2-40B4-BE49-F238E27FC236}">
                  <a16:creationId xmlns:a16="http://schemas.microsoft.com/office/drawing/2014/main" id="{04A81DD7-AB37-4157-AFF3-8F60038CF7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4711" name="Group 212">
            <a:extLst>
              <a:ext uri="{FF2B5EF4-FFF2-40B4-BE49-F238E27FC236}">
                <a16:creationId xmlns:a16="http://schemas.microsoft.com/office/drawing/2014/main" id="{3C71AE7E-B7D8-4483-A5E1-35C8855DE8E9}"/>
              </a:ext>
            </a:extLst>
          </p:cNvPr>
          <p:cNvGrpSpPr>
            <a:grpSpLocks/>
          </p:cNvGrpSpPr>
          <p:nvPr/>
        </p:nvGrpSpPr>
        <p:grpSpPr bwMode="auto">
          <a:xfrm>
            <a:off x="7631113" y="2609850"/>
            <a:ext cx="377825" cy="576263"/>
            <a:chOff x="4140" y="429"/>
            <a:chExt cx="1425" cy="2396"/>
          </a:xfrm>
        </p:grpSpPr>
        <p:sp>
          <p:nvSpPr>
            <p:cNvPr id="114773" name="Freeform 213">
              <a:extLst>
                <a:ext uri="{FF2B5EF4-FFF2-40B4-BE49-F238E27FC236}">
                  <a16:creationId xmlns:a16="http://schemas.microsoft.com/office/drawing/2014/main" id="{E65013D3-F82B-439D-A841-055723C4046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74" name="Rectangle 214">
              <a:extLst>
                <a:ext uri="{FF2B5EF4-FFF2-40B4-BE49-F238E27FC236}">
                  <a16:creationId xmlns:a16="http://schemas.microsoft.com/office/drawing/2014/main" id="{FB4A2BBF-6F2D-4163-A0C4-90893056EC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75" name="Freeform 215">
              <a:extLst>
                <a:ext uri="{FF2B5EF4-FFF2-40B4-BE49-F238E27FC236}">
                  <a16:creationId xmlns:a16="http://schemas.microsoft.com/office/drawing/2014/main" id="{B1BE764C-4AFE-4F5B-8E95-0D7A25CAC6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76" name="Freeform 216">
              <a:extLst>
                <a:ext uri="{FF2B5EF4-FFF2-40B4-BE49-F238E27FC236}">
                  <a16:creationId xmlns:a16="http://schemas.microsoft.com/office/drawing/2014/main" id="{97C4D82F-119C-46B8-9979-9FC59DC0A0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77" name="Rectangle 217">
              <a:extLst>
                <a:ext uri="{FF2B5EF4-FFF2-40B4-BE49-F238E27FC236}">
                  <a16:creationId xmlns:a16="http://schemas.microsoft.com/office/drawing/2014/main" id="{F34234D6-3817-4786-BD4D-DDB5B73D4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778" name="Group 218">
              <a:extLst>
                <a:ext uri="{FF2B5EF4-FFF2-40B4-BE49-F238E27FC236}">
                  <a16:creationId xmlns:a16="http://schemas.microsoft.com/office/drawing/2014/main" id="{9282BD69-A185-49C5-80A5-B4C76FB8DF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803" name="AutoShape 219">
                <a:extLst>
                  <a:ext uri="{FF2B5EF4-FFF2-40B4-BE49-F238E27FC236}">
                    <a16:creationId xmlns:a16="http://schemas.microsoft.com/office/drawing/2014/main" id="{19D0DDAB-D93A-43A7-BFF2-30FB5BB5370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04" name="AutoShape 220">
                <a:extLst>
                  <a:ext uri="{FF2B5EF4-FFF2-40B4-BE49-F238E27FC236}">
                    <a16:creationId xmlns:a16="http://schemas.microsoft.com/office/drawing/2014/main" id="{E17D443C-4F79-461C-B3AA-0C133CCDF6E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79" name="Rectangle 221">
              <a:extLst>
                <a:ext uri="{FF2B5EF4-FFF2-40B4-BE49-F238E27FC236}">
                  <a16:creationId xmlns:a16="http://schemas.microsoft.com/office/drawing/2014/main" id="{E28A8C5D-6ACA-4999-83D0-64F9B8C9D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780" name="Group 222">
              <a:extLst>
                <a:ext uri="{FF2B5EF4-FFF2-40B4-BE49-F238E27FC236}">
                  <a16:creationId xmlns:a16="http://schemas.microsoft.com/office/drawing/2014/main" id="{A6077AC9-9761-4BA2-B1C1-D06C9ED6107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801" name="AutoShape 223">
                <a:extLst>
                  <a:ext uri="{FF2B5EF4-FFF2-40B4-BE49-F238E27FC236}">
                    <a16:creationId xmlns:a16="http://schemas.microsoft.com/office/drawing/2014/main" id="{AF5C4DB6-F2C3-4229-A9FE-C0E7875342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02" name="AutoShape 224">
                <a:extLst>
                  <a:ext uri="{FF2B5EF4-FFF2-40B4-BE49-F238E27FC236}">
                    <a16:creationId xmlns:a16="http://schemas.microsoft.com/office/drawing/2014/main" id="{4E750FBA-CF7D-4EE7-9F62-D7E50BF8ECA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81" name="Rectangle 225">
              <a:extLst>
                <a:ext uri="{FF2B5EF4-FFF2-40B4-BE49-F238E27FC236}">
                  <a16:creationId xmlns:a16="http://schemas.microsoft.com/office/drawing/2014/main" id="{C045D038-0510-4D19-8357-802EE1434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82" name="Rectangle 226">
              <a:extLst>
                <a:ext uri="{FF2B5EF4-FFF2-40B4-BE49-F238E27FC236}">
                  <a16:creationId xmlns:a16="http://schemas.microsoft.com/office/drawing/2014/main" id="{AA6A9226-D5D8-4491-ACB7-0BABFDF51D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783" name="Group 227">
              <a:extLst>
                <a:ext uri="{FF2B5EF4-FFF2-40B4-BE49-F238E27FC236}">
                  <a16:creationId xmlns:a16="http://schemas.microsoft.com/office/drawing/2014/main" id="{992ACB72-C846-42E9-9805-F05846D00D0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799" name="AutoShape 228">
                <a:extLst>
                  <a:ext uri="{FF2B5EF4-FFF2-40B4-BE49-F238E27FC236}">
                    <a16:creationId xmlns:a16="http://schemas.microsoft.com/office/drawing/2014/main" id="{41DC9572-132F-40BE-8EB1-2E909BD83D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800" name="AutoShape 229">
                <a:extLst>
                  <a:ext uri="{FF2B5EF4-FFF2-40B4-BE49-F238E27FC236}">
                    <a16:creationId xmlns:a16="http://schemas.microsoft.com/office/drawing/2014/main" id="{CC2E9CC3-FC1F-409F-BE9E-9409DCB50A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84" name="Freeform 230">
              <a:extLst>
                <a:ext uri="{FF2B5EF4-FFF2-40B4-BE49-F238E27FC236}">
                  <a16:creationId xmlns:a16="http://schemas.microsoft.com/office/drawing/2014/main" id="{72DFC8C8-3052-463D-BBA9-9305F9B2A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785" name="Group 231">
              <a:extLst>
                <a:ext uri="{FF2B5EF4-FFF2-40B4-BE49-F238E27FC236}">
                  <a16:creationId xmlns:a16="http://schemas.microsoft.com/office/drawing/2014/main" id="{62F211B4-A1EC-455B-B71D-90D87E4093F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797" name="AutoShape 232">
                <a:extLst>
                  <a:ext uri="{FF2B5EF4-FFF2-40B4-BE49-F238E27FC236}">
                    <a16:creationId xmlns:a16="http://schemas.microsoft.com/office/drawing/2014/main" id="{2F87B10C-CB6D-4DB4-AC5D-66A1E70C37A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798" name="AutoShape 233">
                <a:extLst>
                  <a:ext uri="{FF2B5EF4-FFF2-40B4-BE49-F238E27FC236}">
                    <a16:creationId xmlns:a16="http://schemas.microsoft.com/office/drawing/2014/main" id="{29B42294-FFB2-43BA-961E-06A38E0D535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86" name="Rectangle 234">
              <a:extLst>
                <a:ext uri="{FF2B5EF4-FFF2-40B4-BE49-F238E27FC236}">
                  <a16:creationId xmlns:a16="http://schemas.microsoft.com/office/drawing/2014/main" id="{CE1D3A52-27A7-4A7E-835D-44D50AB086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87" name="Freeform 235">
              <a:extLst>
                <a:ext uri="{FF2B5EF4-FFF2-40B4-BE49-F238E27FC236}">
                  <a16:creationId xmlns:a16="http://schemas.microsoft.com/office/drawing/2014/main" id="{C76CEBF9-18F9-4CE5-AD77-588E76A43C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88" name="Freeform 236">
              <a:extLst>
                <a:ext uri="{FF2B5EF4-FFF2-40B4-BE49-F238E27FC236}">
                  <a16:creationId xmlns:a16="http://schemas.microsoft.com/office/drawing/2014/main" id="{0E776ECA-51C1-451E-8F9C-2AD7BB90CEA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89" name="Oval 237">
              <a:extLst>
                <a:ext uri="{FF2B5EF4-FFF2-40B4-BE49-F238E27FC236}">
                  <a16:creationId xmlns:a16="http://schemas.microsoft.com/office/drawing/2014/main" id="{5B380CF6-DDAF-498C-8CC0-E5620777E7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90" name="Freeform 238">
              <a:extLst>
                <a:ext uri="{FF2B5EF4-FFF2-40B4-BE49-F238E27FC236}">
                  <a16:creationId xmlns:a16="http://schemas.microsoft.com/office/drawing/2014/main" id="{C56B0C5E-AD09-4FE4-9D90-512A6C9840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91" name="AutoShape 239">
              <a:extLst>
                <a:ext uri="{FF2B5EF4-FFF2-40B4-BE49-F238E27FC236}">
                  <a16:creationId xmlns:a16="http://schemas.microsoft.com/office/drawing/2014/main" id="{9661D242-E0A6-4E37-AF10-3A0726DBA5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92" name="AutoShape 240">
              <a:extLst>
                <a:ext uri="{FF2B5EF4-FFF2-40B4-BE49-F238E27FC236}">
                  <a16:creationId xmlns:a16="http://schemas.microsoft.com/office/drawing/2014/main" id="{F56F00FA-F2D6-468F-BA0D-F9DFF61D9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93" name="Oval 241">
              <a:extLst>
                <a:ext uri="{FF2B5EF4-FFF2-40B4-BE49-F238E27FC236}">
                  <a16:creationId xmlns:a16="http://schemas.microsoft.com/office/drawing/2014/main" id="{EF3D440C-D565-4ADC-A2A1-4F919BD5C2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94" name="Oval 242">
              <a:extLst>
                <a:ext uri="{FF2B5EF4-FFF2-40B4-BE49-F238E27FC236}">
                  <a16:creationId xmlns:a16="http://schemas.microsoft.com/office/drawing/2014/main" id="{32E1BA7A-2E12-4756-B7BB-7C54DCD0B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795" name="Oval 243">
              <a:extLst>
                <a:ext uri="{FF2B5EF4-FFF2-40B4-BE49-F238E27FC236}">
                  <a16:creationId xmlns:a16="http://schemas.microsoft.com/office/drawing/2014/main" id="{D5F0A39D-41A6-4B39-A802-18F74A4489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96" name="Rectangle 244">
              <a:extLst>
                <a:ext uri="{FF2B5EF4-FFF2-40B4-BE49-F238E27FC236}">
                  <a16:creationId xmlns:a16="http://schemas.microsoft.com/office/drawing/2014/main" id="{FA1E1138-1209-44FA-9160-CBDA215A7E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114712" name="Freeform 71">
            <a:extLst>
              <a:ext uri="{FF2B5EF4-FFF2-40B4-BE49-F238E27FC236}">
                <a16:creationId xmlns:a16="http://schemas.microsoft.com/office/drawing/2014/main" id="{C1A79783-8ACD-4A5A-888F-83192E6EE57F}"/>
              </a:ext>
            </a:extLst>
          </p:cNvPr>
          <p:cNvSpPr>
            <a:spLocks/>
          </p:cNvSpPr>
          <p:nvPr/>
        </p:nvSpPr>
        <p:spPr bwMode="auto">
          <a:xfrm>
            <a:off x="5038725" y="4392613"/>
            <a:ext cx="2965450" cy="1390650"/>
          </a:xfrm>
          <a:custGeom>
            <a:avLst/>
            <a:gdLst>
              <a:gd name="T0" fmla="*/ 2147483647 w 1868"/>
              <a:gd name="T1" fmla="*/ 2147483647 h 876"/>
              <a:gd name="T2" fmla="*/ 2147483647 w 1868"/>
              <a:gd name="T3" fmla="*/ 2147483647 h 876"/>
              <a:gd name="T4" fmla="*/ 2147483647 w 1868"/>
              <a:gd name="T5" fmla="*/ 2147483647 h 876"/>
              <a:gd name="T6" fmla="*/ 2147483647 w 1868"/>
              <a:gd name="T7" fmla="*/ 2147483647 h 876"/>
              <a:gd name="T8" fmla="*/ 2147483647 w 1868"/>
              <a:gd name="T9" fmla="*/ 2147483647 h 876"/>
              <a:gd name="T10" fmla="*/ 2147483647 w 1868"/>
              <a:gd name="T11" fmla="*/ 2147483647 h 876"/>
              <a:gd name="T12" fmla="*/ 2147483647 w 1868"/>
              <a:gd name="T13" fmla="*/ 2147483647 h 876"/>
              <a:gd name="T14" fmla="*/ 2147483647 w 1868"/>
              <a:gd name="T15" fmla="*/ 2147483647 h 876"/>
              <a:gd name="T16" fmla="*/ 2147483647 w 1868"/>
              <a:gd name="T17" fmla="*/ 2147483647 h 876"/>
              <a:gd name="T18" fmla="*/ 2147483647 w 1868"/>
              <a:gd name="T19" fmla="*/ 2147483647 h 876"/>
              <a:gd name="T20" fmla="*/ 2147483647 w 1868"/>
              <a:gd name="T21" fmla="*/ 2147483647 h 87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868"/>
              <a:gd name="T34" fmla="*/ 0 h 876"/>
              <a:gd name="T35" fmla="*/ 1868 w 1868"/>
              <a:gd name="T36" fmla="*/ 876 h 87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868" h="876">
                <a:moveTo>
                  <a:pt x="31" y="327"/>
                </a:moveTo>
                <a:cubicBezTo>
                  <a:pt x="20" y="237"/>
                  <a:pt x="0" y="189"/>
                  <a:pt x="103" y="137"/>
                </a:cubicBezTo>
                <a:cubicBezTo>
                  <a:pt x="206" y="85"/>
                  <a:pt x="476" y="34"/>
                  <a:pt x="649" y="17"/>
                </a:cubicBezTo>
                <a:cubicBezTo>
                  <a:pt x="822" y="0"/>
                  <a:pt x="955" y="18"/>
                  <a:pt x="1141" y="35"/>
                </a:cubicBezTo>
                <a:cubicBezTo>
                  <a:pt x="1327" y="52"/>
                  <a:pt x="1658" y="3"/>
                  <a:pt x="1763" y="121"/>
                </a:cubicBezTo>
                <a:cubicBezTo>
                  <a:pt x="1868" y="239"/>
                  <a:pt x="1840" y="621"/>
                  <a:pt x="1774" y="741"/>
                </a:cubicBezTo>
                <a:cubicBezTo>
                  <a:pt x="1708" y="861"/>
                  <a:pt x="1534" y="827"/>
                  <a:pt x="1369" y="845"/>
                </a:cubicBezTo>
                <a:cubicBezTo>
                  <a:pt x="1204" y="863"/>
                  <a:pt x="935" y="851"/>
                  <a:pt x="781" y="851"/>
                </a:cubicBezTo>
                <a:cubicBezTo>
                  <a:pt x="627" y="851"/>
                  <a:pt x="549" y="876"/>
                  <a:pt x="447" y="847"/>
                </a:cubicBezTo>
                <a:cubicBezTo>
                  <a:pt x="345" y="818"/>
                  <a:pt x="237" y="762"/>
                  <a:pt x="168" y="676"/>
                </a:cubicBezTo>
                <a:cubicBezTo>
                  <a:pt x="98" y="589"/>
                  <a:pt x="29" y="468"/>
                  <a:pt x="31" y="327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13" name="Line 77">
            <a:extLst>
              <a:ext uri="{FF2B5EF4-FFF2-40B4-BE49-F238E27FC236}">
                <a16:creationId xmlns:a16="http://schemas.microsoft.com/office/drawing/2014/main" id="{CB0DEC57-CED5-4D68-A344-523D3ECB76D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87988" y="4702175"/>
            <a:ext cx="855662" cy="431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14" name="Line 78">
            <a:extLst>
              <a:ext uri="{FF2B5EF4-FFF2-40B4-BE49-F238E27FC236}">
                <a16:creationId xmlns:a16="http://schemas.microsoft.com/office/drawing/2014/main" id="{9DEC5BE2-BA09-452A-B019-0F11F9EDD5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997575" y="4749800"/>
            <a:ext cx="563563" cy="393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15" name="Line 79">
            <a:extLst>
              <a:ext uri="{FF2B5EF4-FFF2-40B4-BE49-F238E27FC236}">
                <a16:creationId xmlns:a16="http://schemas.microsoft.com/office/drawing/2014/main" id="{8E9919EA-685E-484A-A03A-651C7F562E2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35738" y="4756150"/>
            <a:ext cx="149225" cy="382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16" name="Line 80">
            <a:extLst>
              <a:ext uri="{FF2B5EF4-FFF2-40B4-BE49-F238E27FC236}">
                <a16:creationId xmlns:a16="http://schemas.microsoft.com/office/drawing/2014/main" id="{E32423A7-684C-4448-860F-477439E488D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02450" y="4735513"/>
            <a:ext cx="123825" cy="4127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17" name="Text Box 97">
            <a:extLst>
              <a:ext uri="{FF2B5EF4-FFF2-40B4-BE49-F238E27FC236}">
                <a16:creationId xmlns:a16="http://schemas.microsoft.com/office/drawing/2014/main" id="{45AF7FF6-9BE4-4015-8656-F8D8626DE8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713" y="4279900"/>
            <a:ext cx="11985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institutional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network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14718" name="Text Box 98">
            <a:extLst>
              <a:ext uri="{FF2B5EF4-FFF2-40B4-BE49-F238E27FC236}">
                <a16:creationId xmlns:a16="http://schemas.microsoft.com/office/drawing/2014/main" id="{4A27ADB1-086A-4C7F-8E94-E61C9470B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3900" y="4660900"/>
            <a:ext cx="12906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1 Gbps LAN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3333CC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114719" name="Group 120">
            <a:extLst>
              <a:ext uri="{FF2B5EF4-FFF2-40B4-BE49-F238E27FC236}">
                <a16:creationId xmlns:a16="http://schemas.microsoft.com/office/drawing/2014/main" id="{A6F6AC9A-FF9B-489F-8F84-9B5F640359DE}"/>
              </a:ext>
            </a:extLst>
          </p:cNvPr>
          <p:cNvGrpSpPr>
            <a:grpSpLocks/>
          </p:cNvGrpSpPr>
          <p:nvPr/>
        </p:nvGrpSpPr>
        <p:grpSpPr bwMode="auto">
          <a:xfrm>
            <a:off x="6261100" y="4460875"/>
            <a:ext cx="881063" cy="307975"/>
            <a:chOff x="2356" y="1300"/>
            <a:chExt cx="555" cy="194"/>
          </a:xfrm>
        </p:grpSpPr>
        <p:sp>
          <p:nvSpPr>
            <p:cNvPr id="114765" name="Oval 407">
              <a:extLst>
                <a:ext uri="{FF2B5EF4-FFF2-40B4-BE49-F238E27FC236}">
                  <a16:creationId xmlns:a16="http://schemas.microsoft.com/office/drawing/2014/main" id="{E4A4FF3E-A0A8-44B8-9D88-CD1599734D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85"/>
              <a:ext cx="551" cy="109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766" name="Rectangle 410">
              <a:extLst>
                <a:ext uri="{FF2B5EF4-FFF2-40B4-BE49-F238E27FC236}">
                  <a16:creationId xmlns:a16="http://schemas.microsoft.com/office/drawing/2014/main" id="{DAB0DAE7-03D7-45E9-BA15-DD5A4CDF51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7" y="1374"/>
              <a:ext cx="554" cy="66"/>
            </a:xfrm>
            <a:prstGeom prst="rect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767" name="Oval 411">
              <a:extLst>
                <a:ext uri="{FF2B5EF4-FFF2-40B4-BE49-F238E27FC236}">
                  <a16:creationId xmlns:a16="http://schemas.microsoft.com/office/drawing/2014/main" id="{58B4EBBB-500D-4511-9E84-7DD0A675E0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6" y="1300"/>
              <a:ext cx="551" cy="127"/>
            </a:xfrm>
            <a:prstGeom prst="ellipse">
              <a:avLst/>
            </a:prstGeom>
            <a:gradFill rotWithShape="1">
              <a:gsLst>
                <a:gs pos="0">
                  <a:schemeClr val="hlink"/>
                </a:gs>
                <a:gs pos="100000">
                  <a:srgbClr val="FFFFFF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grpSp>
          <p:nvGrpSpPr>
            <p:cNvPr id="114768" name="Group 124">
              <a:extLst>
                <a:ext uri="{FF2B5EF4-FFF2-40B4-BE49-F238E27FC236}">
                  <a16:creationId xmlns:a16="http://schemas.microsoft.com/office/drawing/2014/main" id="{4C6EC2AB-D3D0-4C1A-AEE2-5D5FAC573B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68" y="1332"/>
              <a:ext cx="310" cy="60"/>
              <a:chOff x="2468" y="1332"/>
              <a:chExt cx="310" cy="60"/>
            </a:xfrm>
          </p:grpSpPr>
          <p:sp>
            <p:nvSpPr>
              <p:cNvPr id="114771" name="Freeform 125">
                <a:extLst>
                  <a:ext uri="{FF2B5EF4-FFF2-40B4-BE49-F238E27FC236}">
                    <a16:creationId xmlns:a16="http://schemas.microsoft.com/office/drawing/2014/main" id="{4C6E0576-AFC0-43B6-B8F7-DDC852F505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8" y="1332"/>
                <a:ext cx="310" cy="60"/>
              </a:xfrm>
              <a:custGeom>
                <a:avLst/>
                <a:gdLst>
                  <a:gd name="T0" fmla="*/ 0 w 310"/>
                  <a:gd name="T1" fmla="*/ 60 h 60"/>
                  <a:gd name="T2" fmla="*/ 96 w 310"/>
                  <a:gd name="T3" fmla="*/ 60 h 60"/>
                  <a:gd name="T4" fmla="*/ 192 w 310"/>
                  <a:gd name="T5" fmla="*/ 0 h 60"/>
                  <a:gd name="T6" fmla="*/ 310 w 310"/>
                  <a:gd name="T7" fmla="*/ 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0"/>
                  <a:gd name="T13" fmla="*/ 0 h 60"/>
                  <a:gd name="T14" fmla="*/ 310 w 310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0" h="60">
                    <a:moveTo>
                      <a:pt x="0" y="60"/>
                    </a:moveTo>
                    <a:lnTo>
                      <a:pt x="96" y="60"/>
                    </a:lnTo>
                    <a:lnTo>
                      <a:pt x="192" y="0"/>
                    </a:lnTo>
                    <a:lnTo>
                      <a:pt x="310" y="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772" name="Freeform 126">
                <a:extLst>
                  <a:ext uri="{FF2B5EF4-FFF2-40B4-BE49-F238E27FC236}">
                    <a16:creationId xmlns:a16="http://schemas.microsoft.com/office/drawing/2014/main" id="{7235FC0B-E5D1-4F21-A2E0-C4B777203E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82" y="1332"/>
                <a:ext cx="282" cy="60"/>
              </a:xfrm>
              <a:custGeom>
                <a:avLst/>
                <a:gdLst>
                  <a:gd name="T0" fmla="*/ 0 w 282"/>
                  <a:gd name="T1" fmla="*/ 0 h 60"/>
                  <a:gd name="T2" fmla="*/ 96 w 282"/>
                  <a:gd name="T3" fmla="*/ 0 h 60"/>
                  <a:gd name="T4" fmla="*/ 192 w 282"/>
                  <a:gd name="T5" fmla="*/ 60 h 60"/>
                  <a:gd name="T6" fmla="*/ 282 w 282"/>
                  <a:gd name="T7" fmla="*/ 60 h 6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2"/>
                  <a:gd name="T13" fmla="*/ 0 h 60"/>
                  <a:gd name="T14" fmla="*/ 282 w 282"/>
                  <a:gd name="T15" fmla="*/ 60 h 6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2" h="60">
                    <a:moveTo>
                      <a:pt x="0" y="0"/>
                    </a:moveTo>
                    <a:lnTo>
                      <a:pt x="96" y="0"/>
                    </a:lnTo>
                    <a:lnTo>
                      <a:pt x="192" y="60"/>
                    </a:lnTo>
                    <a:lnTo>
                      <a:pt x="282" y="60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69" name="Line 127">
              <a:extLst>
                <a:ext uri="{FF2B5EF4-FFF2-40B4-BE49-F238E27FC236}">
                  <a16:creationId xmlns:a16="http://schemas.microsoft.com/office/drawing/2014/main" id="{9E760874-A3BE-4175-8E49-E9EE6ADCD7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357" y="1361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70" name="Line 128">
              <a:extLst>
                <a:ext uri="{FF2B5EF4-FFF2-40B4-BE49-F238E27FC236}">
                  <a16:creationId xmlns:a16="http://schemas.microsoft.com/office/drawing/2014/main" id="{BFCA2118-3376-4F83-BC41-F28D96B882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07" y="1363"/>
              <a:ext cx="0" cy="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4720" name="Group 172">
            <a:extLst>
              <a:ext uri="{FF2B5EF4-FFF2-40B4-BE49-F238E27FC236}">
                <a16:creationId xmlns:a16="http://schemas.microsoft.com/office/drawing/2014/main" id="{ADEBEE5B-E61A-4134-A1CB-4556EF42CA41}"/>
              </a:ext>
            </a:extLst>
          </p:cNvPr>
          <p:cNvGrpSpPr>
            <a:grpSpLocks/>
          </p:cNvGrpSpPr>
          <p:nvPr/>
        </p:nvGrpSpPr>
        <p:grpSpPr bwMode="auto">
          <a:xfrm>
            <a:off x="5175250" y="5070475"/>
            <a:ext cx="525463" cy="557213"/>
            <a:chOff x="-44" y="1473"/>
            <a:chExt cx="981" cy="1105"/>
          </a:xfrm>
        </p:grpSpPr>
        <p:pic>
          <p:nvPicPr>
            <p:cNvPr id="114763" name="Picture 173" descr="desktop_computer_stylized_medium">
              <a:extLst>
                <a:ext uri="{FF2B5EF4-FFF2-40B4-BE49-F238E27FC236}">
                  <a16:creationId xmlns:a16="http://schemas.microsoft.com/office/drawing/2014/main" id="{4F1576E8-8485-4751-A433-2D8954181E2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4764" name="Freeform 174">
              <a:extLst>
                <a:ext uri="{FF2B5EF4-FFF2-40B4-BE49-F238E27FC236}">
                  <a16:creationId xmlns:a16="http://schemas.microsoft.com/office/drawing/2014/main" id="{6F1B81D3-CB4C-404F-B790-73CD13509329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4721" name="Group 340">
            <a:extLst>
              <a:ext uri="{FF2B5EF4-FFF2-40B4-BE49-F238E27FC236}">
                <a16:creationId xmlns:a16="http://schemas.microsoft.com/office/drawing/2014/main" id="{1213CBE1-C137-47AA-8D6B-0932CD72B16E}"/>
              </a:ext>
            </a:extLst>
          </p:cNvPr>
          <p:cNvGrpSpPr>
            <a:grpSpLocks/>
          </p:cNvGrpSpPr>
          <p:nvPr/>
        </p:nvGrpSpPr>
        <p:grpSpPr bwMode="auto">
          <a:xfrm>
            <a:off x="5686425" y="5092700"/>
            <a:ext cx="525463" cy="557213"/>
            <a:chOff x="-44" y="1473"/>
            <a:chExt cx="981" cy="1105"/>
          </a:xfrm>
        </p:grpSpPr>
        <p:pic>
          <p:nvPicPr>
            <p:cNvPr id="114761" name="Picture 341" descr="desktop_computer_stylized_medium">
              <a:extLst>
                <a:ext uri="{FF2B5EF4-FFF2-40B4-BE49-F238E27FC236}">
                  <a16:creationId xmlns:a16="http://schemas.microsoft.com/office/drawing/2014/main" id="{F94959ED-C6AE-4873-B981-F986918E25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4762" name="Freeform 342">
              <a:extLst>
                <a:ext uri="{FF2B5EF4-FFF2-40B4-BE49-F238E27FC236}">
                  <a16:creationId xmlns:a16="http://schemas.microsoft.com/office/drawing/2014/main" id="{B5CE34D0-F34C-40E8-ADF7-86A301817F8B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4722" name="Group 343">
            <a:extLst>
              <a:ext uri="{FF2B5EF4-FFF2-40B4-BE49-F238E27FC236}">
                <a16:creationId xmlns:a16="http://schemas.microsoft.com/office/drawing/2014/main" id="{88372326-99CB-4AB9-B15F-445896B37CF9}"/>
              </a:ext>
            </a:extLst>
          </p:cNvPr>
          <p:cNvGrpSpPr>
            <a:grpSpLocks/>
          </p:cNvGrpSpPr>
          <p:nvPr/>
        </p:nvGrpSpPr>
        <p:grpSpPr bwMode="auto">
          <a:xfrm>
            <a:off x="6210300" y="5081588"/>
            <a:ext cx="525463" cy="557212"/>
            <a:chOff x="-44" y="1473"/>
            <a:chExt cx="981" cy="1105"/>
          </a:xfrm>
        </p:grpSpPr>
        <p:pic>
          <p:nvPicPr>
            <p:cNvPr id="114759" name="Picture 344" descr="desktop_computer_stylized_medium">
              <a:extLst>
                <a:ext uri="{FF2B5EF4-FFF2-40B4-BE49-F238E27FC236}">
                  <a16:creationId xmlns:a16="http://schemas.microsoft.com/office/drawing/2014/main" id="{FE359553-97CC-4A7D-B9F2-CA9A589CFF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4760" name="Freeform 345">
              <a:extLst>
                <a:ext uri="{FF2B5EF4-FFF2-40B4-BE49-F238E27FC236}">
                  <a16:creationId xmlns:a16="http://schemas.microsoft.com/office/drawing/2014/main" id="{363F561B-1FD6-4E34-9774-EA4C96984202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60509" name="Group 308">
            <a:extLst>
              <a:ext uri="{FF2B5EF4-FFF2-40B4-BE49-F238E27FC236}">
                <a16:creationId xmlns:a16="http://schemas.microsoft.com/office/drawing/2014/main" id="{2857C270-67C5-4133-902B-919AC23E2C50}"/>
              </a:ext>
            </a:extLst>
          </p:cNvPr>
          <p:cNvGrpSpPr>
            <a:grpSpLocks/>
          </p:cNvGrpSpPr>
          <p:nvPr/>
        </p:nvGrpSpPr>
        <p:grpSpPr bwMode="auto">
          <a:xfrm>
            <a:off x="6826250" y="4941888"/>
            <a:ext cx="1860550" cy="809625"/>
            <a:chOff x="4217" y="3611"/>
            <a:chExt cx="1172" cy="510"/>
          </a:xfrm>
        </p:grpSpPr>
        <p:sp>
          <p:nvSpPr>
            <p:cNvPr id="114757" name="Rectangle 307">
              <a:extLst>
                <a:ext uri="{FF2B5EF4-FFF2-40B4-BE49-F238E27FC236}">
                  <a16:creationId xmlns:a16="http://schemas.microsoft.com/office/drawing/2014/main" id="{F69D1572-D2BB-406F-BB1A-7EA0CC8C6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7" y="3611"/>
              <a:ext cx="329" cy="473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58" name="Text Box 97">
              <a:extLst>
                <a:ext uri="{FF2B5EF4-FFF2-40B4-BE49-F238E27FC236}">
                  <a16:creationId xmlns:a16="http://schemas.microsoft.com/office/drawing/2014/main" id="{13CB2612-02EA-469D-BB7A-FD7F15804C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61" y="3717"/>
              <a:ext cx="82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local web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CC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cache</a:t>
              </a:r>
            </a:p>
          </p:txBody>
        </p:sp>
      </p:grpSp>
      <p:grpSp>
        <p:nvGrpSpPr>
          <p:cNvPr id="114724" name="Group 307">
            <a:extLst>
              <a:ext uri="{FF2B5EF4-FFF2-40B4-BE49-F238E27FC236}">
                <a16:creationId xmlns:a16="http://schemas.microsoft.com/office/drawing/2014/main" id="{7F6BFCB1-737E-4F6D-B7B4-C07DE009316D}"/>
              </a:ext>
            </a:extLst>
          </p:cNvPr>
          <p:cNvGrpSpPr>
            <a:grpSpLocks/>
          </p:cNvGrpSpPr>
          <p:nvPr/>
        </p:nvGrpSpPr>
        <p:grpSpPr bwMode="auto">
          <a:xfrm>
            <a:off x="6891338" y="5027613"/>
            <a:ext cx="377825" cy="576262"/>
            <a:chOff x="4140" y="429"/>
            <a:chExt cx="1425" cy="2396"/>
          </a:xfrm>
        </p:grpSpPr>
        <p:sp>
          <p:nvSpPr>
            <p:cNvPr id="114725" name="Freeform 308">
              <a:extLst>
                <a:ext uri="{FF2B5EF4-FFF2-40B4-BE49-F238E27FC236}">
                  <a16:creationId xmlns:a16="http://schemas.microsoft.com/office/drawing/2014/main" id="{9BDC4D3D-49BA-4721-BF8C-0157C7C81A3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26" name="Rectangle 309">
              <a:extLst>
                <a:ext uri="{FF2B5EF4-FFF2-40B4-BE49-F238E27FC236}">
                  <a16:creationId xmlns:a16="http://schemas.microsoft.com/office/drawing/2014/main" id="{C63CB682-3C1B-40B7-BF23-9CAD434F7D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429"/>
              <a:ext cx="1048" cy="2284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27" name="Freeform 310">
              <a:extLst>
                <a:ext uri="{FF2B5EF4-FFF2-40B4-BE49-F238E27FC236}">
                  <a16:creationId xmlns:a16="http://schemas.microsoft.com/office/drawing/2014/main" id="{3DCE5D04-B0FE-470E-96B4-C052CCA5B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28" name="Freeform 311">
              <a:extLst>
                <a:ext uri="{FF2B5EF4-FFF2-40B4-BE49-F238E27FC236}">
                  <a16:creationId xmlns:a16="http://schemas.microsoft.com/office/drawing/2014/main" id="{ABF2E0C2-A480-4F58-93E8-6FC1F13F02F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29" name="Rectangle 312">
              <a:extLst>
                <a:ext uri="{FF2B5EF4-FFF2-40B4-BE49-F238E27FC236}">
                  <a16:creationId xmlns:a16="http://schemas.microsoft.com/office/drawing/2014/main" id="{5F6BBB10-8DB7-4F55-99B1-030FC0081F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2" y="693"/>
              <a:ext cx="599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730" name="Group 313">
              <a:extLst>
                <a:ext uri="{FF2B5EF4-FFF2-40B4-BE49-F238E27FC236}">
                  <a16:creationId xmlns:a16="http://schemas.microsoft.com/office/drawing/2014/main" id="{5240BA85-7703-4300-9BDB-2709F01C845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4755" name="AutoShape 314">
                <a:extLst>
                  <a:ext uri="{FF2B5EF4-FFF2-40B4-BE49-F238E27FC236}">
                    <a16:creationId xmlns:a16="http://schemas.microsoft.com/office/drawing/2014/main" id="{931B4CC8-BD52-4CDF-B671-6A60B4F488D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7"/>
                <a:ext cx="725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756" name="AutoShape 315">
                <a:extLst>
                  <a:ext uri="{FF2B5EF4-FFF2-40B4-BE49-F238E27FC236}">
                    <a16:creationId xmlns:a16="http://schemas.microsoft.com/office/drawing/2014/main" id="{75346055-5979-4121-95C5-BE4D892360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1" y="2586"/>
                <a:ext cx="695" cy="101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31" name="Rectangle 316">
              <a:extLst>
                <a:ext uri="{FF2B5EF4-FFF2-40B4-BE49-F238E27FC236}">
                  <a16:creationId xmlns:a16="http://schemas.microsoft.com/office/drawing/2014/main" id="{79C2E15B-7AEE-4282-AA17-63DC579D57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1016"/>
              <a:ext cx="599" cy="53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732" name="Group 317">
              <a:extLst>
                <a:ext uri="{FF2B5EF4-FFF2-40B4-BE49-F238E27FC236}">
                  <a16:creationId xmlns:a16="http://schemas.microsoft.com/office/drawing/2014/main" id="{1B525B68-0FCA-4036-95C3-84BD53B3A67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4753" name="AutoShape 318">
                <a:extLst>
                  <a:ext uri="{FF2B5EF4-FFF2-40B4-BE49-F238E27FC236}">
                    <a16:creationId xmlns:a16="http://schemas.microsoft.com/office/drawing/2014/main" id="{433D8B1F-315A-4B22-8202-EC1620F3EE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25" cy="137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754" name="AutoShape 319">
                <a:extLst>
                  <a:ext uri="{FF2B5EF4-FFF2-40B4-BE49-F238E27FC236}">
                    <a16:creationId xmlns:a16="http://schemas.microsoft.com/office/drawing/2014/main" id="{8C254EBE-58EB-466C-94D0-9B0095E842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4"/>
                <a:ext cx="695" cy="110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33" name="Rectangle 320">
              <a:extLst>
                <a:ext uri="{FF2B5EF4-FFF2-40B4-BE49-F238E27FC236}">
                  <a16:creationId xmlns:a16="http://schemas.microsoft.com/office/drawing/2014/main" id="{E1672229-E251-453A-878E-5D8A2A2107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8" y="1360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34" name="Rectangle 321">
              <a:extLst>
                <a:ext uri="{FF2B5EF4-FFF2-40B4-BE49-F238E27FC236}">
                  <a16:creationId xmlns:a16="http://schemas.microsoft.com/office/drawing/2014/main" id="{8E7D3DE8-C07F-49BF-8891-68130DD314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30" y="1657"/>
              <a:ext cx="593" cy="46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735" name="Group 322">
              <a:extLst>
                <a:ext uri="{FF2B5EF4-FFF2-40B4-BE49-F238E27FC236}">
                  <a16:creationId xmlns:a16="http://schemas.microsoft.com/office/drawing/2014/main" id="{470210ED-93B0-4B21-B05D-5EC35B8E6E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4751" name="AutoShape 323">
                <a:extLst>
                  <a:ext uri="{FF2B5EF4-FFF2-40B4-BE49-F238E27FC236}">
                    <a16:creationId xmlns:a16="http://schemas.microsoft.com/office/drawing/2014/main" id="{F22E2A6A-411B-45D1-858E-BB814BCF28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1" y="2571"/>
                <a:ext cx="731" cy="134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752" name="AutoShape 324">
                <a:extLst>
                  <a:ext uri="{FF2B5EF4-FFF2-40B4-BE49-F238E27FC236}">
                    <a16:creationId xmlns:a16="http://schemas.microsoft.com/office/drawing/2014/main" id="{C85C5FC4-FE57-425A-B764-1C8DB07337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6" y="2589"/>
                <a:ext cx="701" cy="9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36" name="Freeform 325">
              <a:extLst>
                <a:ext uri="{FF2B5EF4-FFF2-40B4-BE49-F238E27FC236}">
                  <a16:creationId xmlns:a16="http://schemas.microsoft.com/office/drawing/2014/main" id="{E224BF77-5763-4F7A-BFE6-EB03BFD146D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4737" name="Group 326">
              <a:extLst>
                <a:ext uri="{FF2B5EF4-FFF2-40B4-BE49-F238E27FC236}">
                  <a16:creationId xmlns:a16="http://schemas.microsoft.com/office/drawing/2014/main" id="{2D84629A-561D-4439-8B41-C8009C2AF55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4749" name="AutoShape 327">
                <a:extLst>
                  <a:ext uri="{FF2B5EF4-FFF2-40B4-BE49-F238E27FC236}">
                    <a16:creationId xmlns:a16="http://schemas.microsoft.com/office/drawing/2014/main" id="{B6C5E0E3-2A99-4A36-B72F-0D86426CF5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3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4750" name="AutoShape 328">
                <a:extLst>
                  <a:ext uri="{FF2B5EF4-FFF2-40B4-BE49-F238E27FC236}">
                    <a16:creationId xmlns:a16="http://schemas.microsoft.com/office/drawing/2014/main" id="{4C7C6728-7CBE-4C44-AECF-BDECA4A314B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1"/>
                <a:ext cx="694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4738" name="Rectangle 329">
              <a:extLst>
                <a:ext uri="{FF2B5EF4-FFF2-40B4-BE49-F238E27FC236}">
                  <a16:creationId xmlns:a16="http://schemas.microsoft.com/office/drawing/2014/main" id="{01C7D9E3-1966-4A0B-9920-2FD33CB16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429"/>
              <a:ext cx="72" cy="2290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39" name="Freeform 330">
              <a:extLst>
                <a:ext uri="{FF2B5EF4-FFF2-40B4-BE49-F238E27FC236}">
                  <a16:creationId xmlns:a16="http://schemas.microsoft.com/office/drawing/2014/main" id="{41E63B10-B0A5-4595-9FA0-943472E64AE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40" name="Freeform 331">
              <a:extLst>
                <a:ext uri="{FF2B5EF4-FFF2-40B4-BE49-F238E27FC236}">
                  <a16:creationId xmlns:a16="http://schemas.microsoft.com/office/drawing/2014/main" id="{4018BA96-106F-4710-857E-3827C0A4B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41" name="Oval 332">
              <a:extLst>
                <a:ext uri="{FF2B5EF4-FFF2-40B4-BE49-F238E27FC236}">
                  <a16:creationId xmlns:a16="http://schemas.microsoft.com/office/drawing/2014/main" id="{BF701824-4263-42F6-BAC0-74294A1D66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14"/>
              <a:ext cx="48" cy="92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42" name="Freeform 333">
              <a:extLst>
                <a:ext uri="{FF2B5EF4-FFF2-40B4-BE49-F238E27FC236}">
                  <a16:creationId xmlns:a16="http://schemas.microsoft.com/office/drawing/2014/main" id="{CCB39E33-497C-423D-B5BD-AA7616D546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43" name="AutoShape 334">
              <a:extLst>
                <a:ext uri="{FF2B5EF4-FFF2-40B4-BE49-F238E27FC236}">
                  <a16:creationId xmlns:a16="http://schemas.microsoft.com/office/drawing/2014/main" id="{E9A4BB79-ADB5-46E3-B6A9-DE5F88ED39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80"/>
              <a:ext cx="1197" cy="145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44" name="AutoShape 335">
              <a:extLst>
                <a:ext uri="{FF2B5EF4-FFF2-40B4-BE49-F238E27FC236}">
                  <a16:creationId xmlns:a16="http://schemas.microsoft.com/office/drawing/2014/main" id="{5A1F1E62-7084-4812-B6BB-FE9CBD3906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6" y="2713"/>
              <a:ext cx="1072" cy="79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45" name="Oval 336">
              <a:extLst>
                <a:ext uri="{FF2B5EF4-FFF2-40B4-BE49-F238E27FC236}">
                  <a16:creationId xmlns:a16="http://schemas.microsoft.com/office/drawing/2014/main" id="{A48986FC-2004-4403-8ACD-729920E868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8" y="2383"/>
              <a:ext cx="156" cy="145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46" name="Oval 337">
              <a:extLst>
                <a:ext uri="{FF2B5EF4-FFF2-40B4-BE49-F238E27FC236}">
                  <a16:creationId xmlns:a16="http://schemas.microsoft.com/office/drawing/2014/main" id="{15A16196-77ED-4CA0-B86D-27CFE0B731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7" y="2383"/>
              <a:ext cx="162" cy="145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4747" name="Oval 338">
              <a:extLst>
                <a:ext uri="{FF2B5EF4-FFF2-40B4-BE49-F238E27FC236}">
                  <a16:creationId xmlns:a16="http://schemas.microsoft.com/office/drawing/2014/main" id="{57E2FC66-A2D5-4F7E-95C5-BAF4D1A7B9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1" y="2383"/>
              <a:ext cx="162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4748" name="Rectangle 339">
              <a:extLst>
                <a:ext uri="{FF2B5EF4-FFF2-40B4-BE49-F238E27FC236}">
                  <a16:creationId xmlns:a16="http://schemas.microsoft.com/office/drawing/2014/main" id="{3D7A5E31-B0DD-43EC-8033-7B4CFAEFF8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35"/>
              <a:ext cx="84" cy="759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082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9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9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66" grpId="0"/>
      <p:bldP spid="14956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9" name="Rectangle 2">
            <a:extLst>
              <a:ext uri="{FF2B5EF4-FFF2-40B4-BE49-F238E27FC236}">
                <a16:creationId xmlns:a16="http://schemas.microsoft.com/office/drawing/2014/main" id="{0E8CE93F-24F8-4C9A-BFF1-25EF58A76A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7338" y="193675"/>
            <a:ext cx="7962900" cy="739775"/>
          </a:xfrm>
        </p:spPr>
        <p:txBody>
          <a:bodyPr/>
          <a:lstStyle/>
          <a:p>
            <a:r>
              <a:rPr lang="en-US" altLang="en-US" sz="3600">
                <a:ea typeface="ＭＳ Ｐゴシック" panose="020B0600070205080204" pitchFamily="34" charset="-128"/>
              </a:rPr>
              <a:t>Conditional GET 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116740" name="Rectangle 3">
            <a:extLst>
              <a:ext uri="{FF2B5EF4-FFF2-40B4-BE49-F238E27FC236}">
                <a16:creationId xmlns:a16="http://schemas.microsoft.com/office/drawing/2014/main" id="{80976B6C-D768-46B1-AE8E-4FFCB2793E7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268288" y="1403350"/>
            <a:ext cx="3743325" cy="5132388"/>
          </a:xfrm>
        </p:spPr>
        <p:txBody>
          <a:bodyPr/>
          <a:lstStyle/>
          <a:p>
            <a:r>
              <a:rPr lang="en-US" altLang="en-US" sz="2400" i="1">
                <a:solidFill>
                  <a:srgbClr val="CC0000"/>
                </a:solidFill>
                <a:ea typeface="ＭＳ Ｐゴシック" panose="020B0600070205080204" pitchFamily="34" charset="-128"/>
              </a:rPr>
              <a:t>Goal:</a:t>
            </a:r>
            <a:r>
              <a:rPr lang="en-US" altLang="en-US" sz="2400">
                <a:ea typeface="ＭＳ Ｐゴシック" panose="020B0600070205080204" pitchFamily="34" charset="-128"/>
              </a:rPr>
              <a:t> don</a:t>
            </a:r>
            <a:r>
              <a:rPr lang="ja-JP" altLang="en-US" sz="2400">
                <a:ea typeface="ＭＳ Ｐゴシック" panose="020B0600070205080204" pitchFamily="34" charset="-128"/>
              </a:rPr>
              <a:t>’</a:t>
            </a:r>
            <a:r>
              <a:rPr lang="en-US" altLang="ja-JP" sz="2400">
                <a:ea typeface="ＭＳ Ｐゴシック" panose="020B0600070205080204" pitchFamily="34" charset="-128"/>
              </a:rPr>
              <a:t>t send object if cache has up-to-date cached version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no object transmission delay</a:t>
            </a:r>
          </a:p>
          <a:p>
            <a:pPr lvl="1"/>
            <a:r>
              <a:rPr lang="en-US" altLang="en-US" sz="2000">
                <a:ea typeface="ＭＳ Ｐゴシック" panose="020B0600070205080204" pitchFamily="34" charset="-128"/>
              </a:rPr>
              <a:t>lower link utilization</a:t>
            </a:r>
          </a:p>
          <a:p>
            <a:r>
              <a:rPr lang="en-US" altLang="en-US" sz="2400" i="1">
                <a:solidFill>
                  <a:srgbClr val="000090"/>
                </a:solidFill>
                <a:ea typeface="ＭＳ Ｐゴシック" panose="020B0600070205080204" pitchFamily="34" charset="-128"/>
              </a:rPr>
              <a:t>cache:</a:t>
            </a:r>
            <a:r>
              <a:rPr lang="en-US" altLang="en-US" sz="2400">
                <a:solidFill>
                  <a:srgbClr val="00009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>
                <a:ea typeface="ＭＳ Ｐゴシック" panose="020B0600070205080204" pitchFamily="34" charset="-128"/>
              </a:rPr>
              <a:t>specify date of cached copy in HTTP request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If-modified-since: &lt;date&gt;</a:t>
            </a:r>
          </a:p>
          <a:p>
            <a:r>
              <a:rPr lang="en-US" altLang="en-US" sz="2400" i="1">
                <a:solidFill>
                  <a:srgbClr val="000090"/>
                </a:solidFill>
                <a:ea typeface="ＭＳ Ｐゴシック" panose="020B0600070205080204" pitchFamily="34" charset="-128"/>
              </a:rPr>
              <a:t>server:</a:t>
            </a:r>
            <a:r>
              <a:rPr lang="en-US" altLang="en-US" sz="2400">
                <a:solidFill>
                  <a:srgbClr val="000090"/>
                </a:solidFill>
                <a:ea typeface="ＭＳ Ｐゴシック" panose="020B0600070205080204" pitchFamily="34" charset="-128"/>
              </a:rPr>
              <a:t> </a:t>
            </a:r>
            <a:r>
              <a:rPr lang="en-US" altLang="en-US" sz="2400">
                <a:ea typeface="ＭＳ Ｐゴシック" panose="020B0600070205080204" pitchFamily="34" charset="-128"/>
              </a:rPr>
              <a:t>response contains no object if cached copy is up-to-date: </a:t>
            </a:r>
          </a:p>
          <a:p>
            <a:pPr lvl="1">
              <a:buFont typeface="Wingdings" panose="05000000000000000000" pitchFamily="2" charset="2"/>
              <a:buNone/>
            </a:pPr>
            <a:r>
              <a:rPr lang="en-US" altLang="en-US" sz="2000" b="1">
                <a:latin typeface="Courier New" panose="02070309020205020404" pitchFamily="49" charset="0"/>
                <a:ea typeface="ＭＳ Ｐゴシック" panose="020B0600070205080204" pitchFamily="34" charset="-128"/>
              </a:rPr>
              <a:t>HTTP/1.0 304 Not Modified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67590" name="Line 4">
            <a:extLst>
              <a:ext uri="{FF2B5EF4-FFF2-40B4-BE49-F238E27FC236}">
                <a16:creationId xmlns:a16="http://schemas.microsoft.com/office/drawing/2014/main" id="{F7801D10-86C4-4F13-BC3E-328F6EB0115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1200" y="2114550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7593" name="Text Box 8">
            <a:extLst>
              <a:ext uri="{FF2B5EF4-FFF2-40B4-BE49-F238E27FC236}">
                <a16:creationId xmlns:a16="http://schemas.microsoft.com/office/drawing/2014/main" id="{147123C9-34D9-487A-B679-5E8930377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588" y="1998663"/>
            <a:ext cx="2681287" cy="6207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HTTP request msg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If-modified-since: &lt;date&gt;</a:t>
            </a:r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7594" name="Line 9">
            <a:extLst>
              <a:ext uri="{FF2B5EF4-FFF2-40B4-BE49-F238E27FC236}">
                <a16:creationId xmlns:a16="http://schemas.microsoft.com/office/drawing/2014/main" id="{96142421-C7A8-4FB3-9FCE-86751C33D4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40250" y="286067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2" name="Group 30">
            <a:extLst>
              <a:ext uri="{FF2B5EF4-FFF2-40B4-BE49-F238E27FC236}">
                <a16:creationId xmlns:a16="http://schemas.microsoft.com/office/drawing/2014/main" id="{79E5B167-B9E6-4A55-8D5A-F7F73191342F}"/>
              </a:ext>
            </a:extLst>
          </p:cNvPr>
          <p:cNvGrpSpPr>
            <a:grpSpLocks/>
          </p:cNvGrpSpPr>
          <p:nvPr/>
        </p:nvGrpSpPr>
        <p:grpSpPr bwMode="auto">
          <a:xfrm>
            <a:off x="4808538" y="2854325"/>
            <a:ext cx="2643187" cy="865188"/>
            <a:chOff x="2698" y="2036"/>
            <a:chExt cx="1665" cy="545"/>
          </a:xfrm>
        </p:grpSpPr>
        <p:sp>
          <p:nvSpPr>
            <p:cNvPr id="116791" name="Rectangle 10">
              <a:extLst>
                <a:ext uri="{FF2B5EF4-FFF2-40B4-BE49-F238E27FC236}">
                  <a16:creationId xmlns:a16="http://schemas.microsoft.com/office/drawing/2014/main" id="{964EB938-A6A7-4C12-A2CD-730823F9CA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60" y="2071"/>
              <a:ext cx="1578" cy="46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92" name="Text Box 11">
              <a:extLst>
                <a:ext uri="{FF2B5EF4-FFF2-40B4-BE49-F238E27FC236}">
                  <a16:creationId xmlns:a16="http://schemas.microsoft.com/office/drawing/2014/main" id="{8B754C76-62E4-4C30-94A4-D009D5D1DF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8" y="2036"/>
              <a:ext cx="1665" cy="54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HTTP response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HTTP/1.0 </a:t>
              </a: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304 Not Modified</a:t>
              </a:r>
              <a:endPara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sp>
        <p:nvSpPr>
          <p:cNvPr id="67596" name="Text Box 28">
            <a:extLst>
              <a:ext uri="{FF2B5EF4-FFF2-40B4-BE49-F238E27FC236}">
                <a16:creationId xmlns:a16="http://schemas.microsoft.com/office/drawing/2014/main" id="{960E4B41-C8CE-42B0-9BC0-0E53041A1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5750" y="2149475"/>
            <a:ext cx="10477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object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not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modified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before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&lt;date&gt;</a:t>
            </a:r>
          </a:p>
        </p:txBody>
      </p:sp>
      <p:sp>
        <p:nvSpPr>
          <p:cNvPr id="67597" name="Line 31">
            <a:extLst>
              <a:ext uri="{FF2B5EF4-FFF2-40B4-BE49-F238E27FC236}">
                <a16:creationId xmlns:a16="http://schemas.microsoft.com/office/drawing/2014/main" id="{8FB4FBEE-554D-4E17-B715-4ED9DD533A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278313" y="4079875"/>
            <a:ext cx="3905250" cy="0"/>
          </a:xfrm>
          <a:prstGeom prst="line">
            <a:avLst/>
          </a:prstGeom>
          <a:noFill/>
          <a:ln w="28575">
            <a:solidFill>
              <a:srgbClr val="000099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7598" name="Line 32">
            <a:extLst>
              <a:ext uri="{FF2B5EF4-FFF2-40B4-BE49-F238E27FC236}">
                <a16:creationId xmlns:a16="http://schemas.microsoft.com/office/drawing/2014/main" id="{7C3106D4-09EB-4074-9CF7-4AB28B3BA7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87875" y="4678363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7599" name="Text Box 34">
            <a:extLst>
              <a:ext uri="{FF2B5EF4-FFF2-40B4-BE49-F238E27FC236}">
                <a16:creationId xmlns:a16="http://schemas.microsoft.com/office/drawing/2014/main" id="{3BF96DF8-44EB-492F-A365-23D2E689E3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2350" y="4562475"/>
            <a:ext cx="2681288" cy="6207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HTTP request msg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If-modified-since: &lt;date&gt;</a:t>
            </a:r>
            <a:endParaRPr kumimoji="0" lang="en-US" alt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7600" name="Line 35">
            <a:extLst>
              <a:ext uri="{FF2B5EF4-FFF2-40B4-BE49-F238E27FC236}">
                <a16:creationId xmlns:a16="http://schemas.microsoft.com/office/drawing/2014/main" id="{1852F29C-42FA-4A7E-AAF7-B6E1FD311A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06925" y="5457825"/>
            <a:ext cx="3305175" cy="381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67601" name="Text Box 38">
            <a:extLst>
              <a:ext uri="{FF2B5EF4-FFF2-40B4-BE49-F238E27FC236}">
                <a16:creationId xmlns:a16="http://schemas.microsoft.com/office/drawing/2014/main" id="{F38C58F9-0618-4CD7-BE86-C16A4816B9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1400" y="5402263"/>
            <a:ext cx="2643188" cy="9255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HTTP response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HTTP/1.0 200 OK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&lt;data&gt;</a:t>
            </a:r>
          </a:p>
        </p:txBody>
      </p:sp>
      <p:sp>
        <p:nvSpPr>
          <p:cNvPr id="67602" name="Text Box 39">
            <a:extLst>
              <a:ext uri="{FF2B5EF4-FFF2-40B4-BE49-F238E27FC236}">
                <a16:creationId xmlns:a16="http://schemas.microsoft.com/office/drawing/2014/main" id="{39D4B881-06B3-447A-9844-C49F43E62B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85125" y="4808538"/>
            <a:ext cx="10477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object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modified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after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&lt;date&gt;</a:t>
            </a:r>
          </a:p>
        </p:txBody>
      </p:sp>
      <p:sp>
        <p:nvSpPr>
          <p:cNvPr id="116752" name="Text Box 5">
            <a:extLst>
              <a:ext uri="{FF2B5EF4-FFF2-40B4-BE49-F238E27FC236}">
                <a16:creationId xmlns:a16="http://schemas.microsoft.com/office/drawing/2014/main" id="{E709561D-9CE6-49FE-B5BE-8802CFCB4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300" y="1062038"/>
            <a:ext cx="7778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client</a:t>
            </a:r>
          </a:p>
        </p:txBody>
      </p:sp>
      <p:sp>
        <p:nvSpPr>
          <p:cNvPr id="116753" name="Text Box 6">
            <a:extLst>
              <a:ext uri="{FF2B5EF4-FFF2-40B4-BE49-F238E27FC236}">
                <a16:creationId xmlns:a16="http://schemas.microsoft.com/office/drawing/2014/main" id="{A1B39CD5-BD20-4709-8E40-B336B16D3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3475" y="1057275"/>
            <a:ext cx="889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server</a:t>
            </a:r>
          </a:p>
        </p:txBody>
      </p:sp>
      <p:pic>
        <p:nvPicPr>
          <p:cNvPr id="116754" name="Picture 32" descr="underline_base">
            <a:extLst>
              <a:ext uri="{FF2B5EF4-FFF2-40B4-BE49-F238E27FC236}">
                <a16:creationId xmlns:a16="http://schemas.microsoft.com/office/drawing/2014/main" id="{AA06433A-1C83-4E62-96F0-29163FAA6BA1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663" y="762000"/>
            <a:ext cx="36560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6755" name="Group 34">
            <a:extLst>
              <a:ext uri="{FF2B5EF4-FFF2-40B4-BE49-F238E27FC236}">
                <a16:creationId xmlns:a16="http://schemas.microsoft.com/office/drawing/2014/main" id="{2E906E33-62F3-4933-9089-05A1CF0B63A4}"/>
              </a:ext>
            </a:extLst>
          </p:cNvPr>
          <p:cNvGrpSpPr>
            <a:grpSpLocks/>
          </p:cNvGrpSpPr>
          <p:nvPr/>
        </p:nvGrpSpPr>
        <p:grpSpPr bwMode="auto">
          <a:xfrm>
            <a:off x="7073900" y="977900"/>
            <a:ext cx="422275" cy="685800"/>
            <a:chOff x="4140" y="429"/>
            <a:chExt cx="1425" cy="2396"/>
          </a:xfrm>
        </p:grpSpPr>
        <p:sp>
          <p:nvSpPr>
            <p:cNvPr id="116759" name="Freeform 35">
              <a:extLst>
                <a:ext uri="{FF2B5EF4-FFF2-40B4-BE49-F238E27FC236}">
                  <a16:creationId xmlns:a16="http://schemas.microsoft.com/office/drawing/2014/main" id="{AA5C628E-5BFD-4636-AF44-681005DDFF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8" y="433"/>
              <a:ext cx="283" cy="2286"/>
            </a:xfrm>
            <a:custGeom>
              <a:avLst/>
              <a:gdLst>
                <a:gd name="T0" fmla="*/ 2 w 354"/>
                <a:gd name="T1" fmla="*/ 0 h 2742"/>
                <a:gd name="T2" fmla="*/ 12 w 354"/>
                <a:gd name="T3" fmla="*/ 23 h 2742"/>
                <a:gd name="T4" fmla="*/ 12 w 354"/>
                <a:gd name="T5" fmla="*/ 171 h 2742"/>
                <a:gd name="T6" fmla="*/ 0 w 354"/>
                <a:gd name="T7" fmla="*/ 179 h 2742"/>
                <a:gd name="T8" fmla="*/ 2 w 354"/>
                <a:gd name="T9" fmla="*/ 0 h 274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2742"/>
                <a:gd name="T17" fmla="*/ 354 w 354"/>
                <a:gd name="T18" fmla="*/ 2742 h 274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2742">
                  <a:moveTo>
                    <a:pt x="63" y="0"/>
                  </a:moveTo>
                  <a:lnTo>
                    <a:pt x="354" y="339"/>
                  </a:lnTo>
                  <a:lnTo>
                    <a:pt x="346" y="2624"/>
                  </a:lnTo>
                  <a:lnTo>
                    <a:pt x="0" y="2742"/>
                  </a:lnTo>
                  <a:lnTo>
                    <a:pt x="63" y="0"/>
                  </a:lnTo>
                  <a:close/>
                </a:path>
              </a:pathLst>
            </a:custGeom>
            <a:gradFill rotWithShape="1">
              <a:gsLst>
                <a:gs pos="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60" name="Rectangle 36">
              <a:extLst>
                <a:ext uri="{FF2B5EF4-FFF2-40B4-BE49-F238E27FC236}">
                  <a16:creationId xmlns:a16="http://schemas.microsoft.com/office/drawing/2014/main" id="{5FC0228A-7C0C-4876-838C-FCBABF3371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429"/>
              <a:ext cx="1050" cy="2285"/>
            </a:xfrm>
            <a:prstGeom prst="rect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61" name="Freeform 37">
              <a:extLst>
                <a:ext uri="{FF2B5EF4-FFF2-40B4-BE49-F238E27FC236}">
                  <a16:creationId xmlns:a16="http://schemas.microsoft.com/office/drawing/2014/main" id="{A342844E-6ACD-44C0-85C5-D62E2F622AE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" y="570"/>
              <a:ext cx="169" cy="2115"/>
            </a:xfrm>
            <a:custGeom>
              <a:avLst/>
              <a:gdLst>
                <a:gd name="T0" fmla="*/ 2 w 211"/>
                <a:gd name="T1" fmla="*/ 0 h 2537"/>
                <a:gd name="T2" fmla="*/ 7 w 211"/>
                <a:gd name="T3" fmla="*/ 15 h 2537"/>
                <a:gd name="T4" fmla="*/ 2 w 211"/>
                <a:gd name="T5" fmla="*/ 163 h 2537"/>
                <a:gd name="T6" fmla="*/ 2 w 211"/>
                <a:gd name="T7" fmla="*/ 0 h 253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1"/>
                <a:gd name="T13" fmla="*/ 0 h 2537"/>
                <a:gd name="T14" fmla="*/ 211 w 211"/>
                <a:gd name="T15" fmla="*/ 2537 h 253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1" h="2537">
                  <a:moveTo>
                    <a:pt x="7" y="0"/>
                  </a:moveTo>
                  <a:cubicBezTo>
                    <a:pt x="7" y="0"/>
                    <a:pt x="57" y="28"/>
                    <a:pt x="211" y="218"/>
                  </a:cubicBezTo>
                  <a:cubicBezTo>
                    <a:pt x="0" y="1229"/>
                    <a:pt x="41" y="2537"/>
                    <a:pt x="7" y="2501"/>
                  </a:cubicBezTo>
                  <a:lnTo>
                    <a:pt x="7" y="0"/>
                  </a:lnTo>
                  <a:close/>
                </a:path>
              </a:pathLst>
            </a:custGeom>
            <a:gradFill rotWithShape="1">
              <a:gsLst>
                <a:gs pos="0">
                  <a:srgbClr val="808080"/>
                </a:gs>
                <a:gs pos="100000">
                  <a:srgbClr val="F8F8F8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62" name="Freeform 38">
              <a:extLst>
                <a:ext uri="{FF2B5EF4-FFF2-40B4-BE49-F238E27FC236}">
                  <a16:creationId xmlns:a16="http://schemas.microsoft.com/office/drawing/2014/main" id="{7B0E8D9A-8DCA-4938-86B3-9DAB1B8249C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4" y="1640"/>
              <a:ext cx="263" cy="189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9 h 226"/>
                <a:gd name="T4" fmla="*/ 11 w 328"/>
                <a:gd name="T5" fmla="*/ 16 h 226"/>
                <a:gd name="T6" fmla="*/ 0 w 328"/>
                <a:gd name="T7" fmla="*/ 7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63" name="Rectangle 39">
              <a:extLst>
                <a:ext uri="{FF2B5EF4-FFF2-40B4-BE49-F238E27FC236}">
                  <a16:creationId xmlns:a16="http://schemas.microsoft.com/office/drawing/2014/main" id="{C4025F29-0DE5-48C3-AB72-94F0C146A3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0" y="695"/>
              <a:ext cx="600" cy="4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6764" name="Group 40">
              <a:extLst>
                <a:ext uri="{FF2B5EF4-FFF2-40B4-BE49-F238E27FC236}">
                  <a16:creationId xmlns:a16="http://schemas.microsoft.com/office/drawing/2014/main" id="{DC29BB92-599C-4390-A6B3-FC6F31CD7E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9" y="668"/>
              <a:ext cx="581" cy="145"/>
              <a:chOff x="614" y="2568"/>
              <a:chExt cx="725" cy="139"/>
            </a:xfrm>
          </p:grpSpPr>
          <p:sp>
            <p:nvSpPr>
              <p:cNvPr id="116789" name="AutoShape 41">
                <a:extLst>
                  <a:ext uri="{FF2B5EF4-FFF2-40B4-BE49-F238E27FC236}">
                    <a16:creationId xmlns:a16="http://schemas.microsoft.com/office/drawing/2014/main" id="{54105827-0948-482B-A3B7-53D14F701A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6" y="2568"/>
                <a:ext cx="722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6790" name="AutoShape 42">
                <a:extLst>
                  <a:ext uri="{FF2B5EF4-FFF2-40B4-BE49-F238E27FC236}">
                    <a16:creationId xmlns:a16="http://schemas.microsoft.com/office/drawing/2014/main" id="{62D09425-E764-430E-98A6-37404B00A92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0" y="2583"/>
                <a:ext cx="689" cy="106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6765" name="Rectangle 43">
              <a:extLst>
                <a:ext uri="{FF2B5EF4-FFF2-40B4-BE49-F238E27FC236}">
                  <a16:creationId xmlns:a16="http://schemas.microsoft.com/office/drawing/2014/main" id="{EE515CF4-F1CA-4F12-8F96-6D1011666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1017"/>
              <a:ext cx="595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6766" name="Group 44">
              <a:extLst>
                <a:ext uri="{FF2B5EF4-FFF2-40B4-BE49-F238E27FC236}">
                  <a16:creationId xmlns:a16="http://schemas.microsoft.com/office/drawing/2014/main" id="{90A35C5D-7093-48B3-984E-3C9ED67766C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47" y="994"/>
              <a:ext cx="581" cy="134"/>
              <a:chOff x="614" y="2568"/>
              <a:chExt cx="725" cy="139"/>
            </a:xfrm>
          </p:grpSpPr>
          <p:sp>
            <p:nvSpPr>
              <p:cNvPr id="116787" name="AutoShape 45">
                <a:extLst>
                  <a:ext uri="{FF2B5EF4-FFF2-40B4-BE49-F238E27FC236}">
                    <a16:creationId xmlns:a16="http://schemas.microsoft.com/office/drawing/2014/main" id="{8F9A0625-856B-4889-8DC3-223AECF48A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2" y="2569"/>
                <a:ext cx="729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6788" name="AutoShape 46">
                <a:extLst>
                  <a:ext uri="{FF2B5EF4-FFF2-40B4-BE49-F238E27FC236}">
                    <a16:creationId xmlns:a16="http://schemas.microsoft.com/office/drawing/2014/main" id="{23472182-DECC-4B34-92C4-8C0117C1993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5" y="2586"/>
                <a:ext cx="695" cy="10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6767" name="Rectangle 47">
              <a:extLst>
                <a:ext uri="{FF2B5EF4-FFF2-40B4-BE49-F238E27FC236}">
                  <a16:creationId xmlns:a16="http://schemas.microsoft.com/office/drawing/2014/main" id="{33172CE2-1081-4F12-ADA6-881814B21D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15" y="13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68" name="Rectangle 48">
              <a:extLst>
                <a:ext uri="{FF2B5EF4-FFF2-40B4-BE49-F238E27FC236}">
                  <a16:creationId xmlns:a16="http://schemas.microsoft.com/office/drawing/2014/main" id="{990EA6CD-BE57-4CB9-AD8A-A5E6D3498F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1655"/>
              <a:ext cx="600" cy="5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6769" name="Group 49">
              <a:extLst>
                <a:ext uri="{FF2B5EF4-FFF2-40B4-BE49-F238E27FC236}">
                  <a16:creationId xmlns:a16="http://schemas.microsoft.com/office/drawing/2014/main" id="{85D05FA4-61D9-4D6B-B0B7-A0889F30CD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5" y="1627"/>
              <a:ext cx="582" cy="151"/>
              <a:chOff x="614" y="2568"/>
              <a:chExt cx="725" cy="139"/>
            </a:xfrm>
          </p:grpSpPr>
          <p:sp>
            <p:nvSpPr>
              <p:cNvPr id="116785" name="AutoShape 50">
                <a:extLst>
                  <a:ext uri="{FF2B5EF4-FFF2-40B4-BE49-F238E27FC236}">
                    <a16:creationId xmlns:a16="http://schemas.microsoft.com/office/drawing/2014/main" id="{5322B729-002F-4EEF-B3D7-780421329B9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4" y="2568"/>
                <a:ext cx="727" cy="138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6786" name="AutoShape 51">
                <a:extLst>
                  <a:ext uri="{FF2B5EF4-FFF2-40B4-BE49-F238E27FC236}">
                    <a16:creationId xmlns:a16="http://schemas.microsoft.com/office/drawing/2014/main" id="{5C6920D0-CDD8-44B1-AC13-BE63E7F75B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" y="2583"/>
                <a:ext cx="694" cy="10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6770" name="Freeform 52">
              <a:extLst>
                <a:ext uri="{FF2B5EF4-FFF2-40B4-BE49-F238E27FC236}">
                  <a16:creationId xmlns:a16="http://schemas.microsoft.com/office/drawing/2014/main" id="{5ABF887B-A15B-4309-9BC1-3B2705539D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8" y="1354"/>
              <a:ext cx="263" cy="188"/>
            </a:xfrm>
            <a:custGeom>
              <a:avLst/>
              <a:gdLst>
                <a:gd name="T0" fmla="*/ 2 w 328"/>
                <a:gd name="T1" fmla="*/ 0 h 226"/>
                <a:gd name="T2" fmla="*/ 11 w 328"/>
                <a:gd name="T3" fmla="*/ 8 h 226"/>
                <a:gd name="T4" fmla="*/ 11 w 328"/>
                <a:gd name="T5" fmla="*/ 14 h 226"/>
                <a:gd name="T6" fmla="*/ 0 w 328"/>
                <a:gd name="T7" fmla="*/ 6 h 226"/>
                <a:gd name="T8" fmla="*/ 2 w 328"/>
                <a:gd name="T9" fmla="*/ 0 h 2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28"/>
                <a:gd name="T16" fmla="*/ 0 h 226"/>
                <a:gd name="T17" fmla="*/ 328 w 328"/>
                <a:gd name="T18" fmla="*/ 226 h 2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28" h="226">
                  <a:moveTo>
                    <a:pt x="4" y="0"/>
                  </a:moveTo>
                  <a:cubicBezTo>
                    <a:pt x="60" y="10"/>
                    <a:pt x="182" y="74"/>
                    <a:pt x="328" y="128"/>
                  </a:cubicBezTo>
                  <a:cubicBezTo>
                    <a:pt x="326" y="162"/>
                    <a:pt x="326" y="158"/>
                    <a:pt x="326" y="226"/>
                  </a:cubicBezTo>
                  <a:cubicBezTo>
                    <a:pt x="326" y="226"/>
                    <a:pt x="169" y="155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grpSp>
          <p:nvGrpSpPr>
            <p:cNvPr id="116771" name="Group 53">
              <a:extLst>
                <a:ext uri="{FF2B5EF4-FFF2-40B4-BE49-F238E27FC236}">
                  <a16:creationId xmlns:a16="http://schemas.microsoft.com/office/drawing/2014/main" id="{66938BF6-D7C2-4B91-9697-975F2ECD7F0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39" y="1327"/>
              <a:ext cx="582" cy="139"/>
              <a:chOff x="614" y="2568"/>
              <a:chExt cx="725" cy="139"/>
            </a:xfrm>
          </p:grpSpPr>
          <p:sp>
            <p:nvSpPr>
              <p:cNvPr id="116783" name="AutoShape 54">
                <a:extLst>
                  <a:ext uri="{FF2B5EF4-FFF2-40B4-BE49-F238E27FC236}">
                    <a16:creationId xmlns:a16="http://schemas.microsoft.com/office/drawing/2014/main" id="{EBDDB173-C40B-4EB3-A2C5-9993B37DE5C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5" y="2568"/>
                <a:ext cx="721" cy="139"/>
              </a:xfrm>
              <a:prstGeom prst="roundRect">
                <a:avLst>
                  <a:gd name="adj" fmla="val 50000"/>
                </a:avLst>
              </a:pr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  <p:sp>
            <p:nvSpPr>
              <p:cNvPr id="116784" name="AutoShape 55">
                <a:extLst>
                  <a:ext uri="{FF2B5EF4-FFF2-40B4-BE49-F238E27FC236}">
                    <a16:creationId xmlns:a16="http://schemas.microsoft.com/office/drawing/2014/main" id="{A8AA6ACE-6D40-4F8B-B2A2-F7C44542A7E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9" y="2585"/>
                <a:ext cx="687" cy="10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0000FF"/>
                  </a:gs>
                  <a:gs pos="50000">
                    <a:srgbClr val="99CCFF"/>
                  </a:gs>
                  <a:gs pos="100000">
                    <a:srgbClr val="0000FF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5000"/>
                  <a:buFont typeface="ZapfDingbats" charset="2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20000"/>
                  </a:spcBef>
                  <a:spcAft>
                    <a:spcPct val="0"/>
                  </a:spcAft>
                  <a:buClr>
                    <a:srgbClr val="3333CC"/>
                  </a:buClr>
                  <a:buSzPct val="85000"/>
                  <a:buFont typeface="ZapfDingbats" charset="2"/>
                  <a:buNone/>
                  <a:tabLst/>
                  <a:defRPr/>
                </a:pPr>
                <a:endPara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endParaRPr>
              </a:p>
            </p:txBody>
          </p:sp>
        </p:grpSp>
        <p:sp>
          <p:nvSpPr>
            <p:cNvPr id="116772" name="Rectangle 56">
              <a:extLst>
                <a:ext uri="{FF2B5EF4-FFF2-40B4-BE49-F238E27FC236}">
                  <a16:creationId xmlns:a16="http://schemas.microsoft.com/office/drawing/2014/main" id="{E67F6E16-F575-422C-9B39-886592DFEB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9" y="429"/>
              <a:ext cx="70" cy="2291"/>
            </a:xfrm>
            <a:prstGeom prst="rect">
              <a:avLst/>
            </a:prstGeom>
            <a:gradFill rotWithShape="1">
              <a:gsLst>
                <a:gs pos="0">
                  <a:srgbClr val="333333"/>
                </a:gs>
                <a:gs pos="50000">
                  <a:srgbClr val="DDDDDD"/>
                </a:gs>
                <a:gs pos="100000">
                  <a:srgbClr val="333333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73" name="Freeform 57">
              <a:extLst>
                <a:ext uri="{FF2B5EF4-FFF2-40B4-BE49-F238E27FC236}">
                  <a16:creationId xmlns:a16="http://schemas.microsoft.com/office/drawing/2014/main" id="{2634501B-5DA7-43ED-AD39-919D76E2E4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2" y="1007"/>
              <a:ext cx="237" cy="213"/>
            </a:xfrm>
            <a:custGeom>
              <a:avLst/>
              <a:gdLst>
                <a:gd name="T0" fmla="*/ 2 w 296"/>
                <a:gd name="T1" fmla="*/ 0 h 256"/>
                <a:gd name="T2" fmla="*/ 11 w 296"/>
                <a:gd name="T3" fmla="*/ 8 h 256"/>
                <a:gd name="T4" fmla="*/ 11 w 296"/>
                <a:gd name="T5" fmla="*/ 16 h 256"/>
                <a:gd name="T6" fmla="*/ 0 w 296"/>
                <a:gd name="T7" fmla="*/ 6 h 256"/>
                <a:gd name="T8" fmla="*/ 2 w 296"/>
                <a:gd name="T9" fmla="*/ 0 h 25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96"/>
                <a:gd name="T16" fmla="*/ 0 h 256"/>
                <a:gd name="T17" fmla="*/ 296 w 296"/>
                <a:gd name="T18" fmla="*/ 256 h 25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96" h="256">
                  <a:moveTo>
                    <a:pt x="4" y="0"/>
                  </a:moveTo>
                  <a:cubicBezTo>
                    <a:pt x="55" y="10"/>
                    <a:pt x="144" y="68"/>
                    <a:pt x="292" y="144"/>
                  </a:cubicBezTo>
                  <a:cubicBezTo>
                    <a:pt x="290" y="178"/>
                    <a:pt x="296" y="188"/>
                    <a:pt x="296" y="256"/>
                  </a:cubicBezTo>
                  <a:cubicBezTo>
                    <a:pt x="296" y="256"/>
                    <a:pt x="160" y="176"/>
                    <a:pt x="0" y="100"/>
                  </a:cubicBezTo>
                  <a:cubicBezTo>
                    <a:pt x="0" y="48"/>
                    <a:pt x="4" y="17"/>
                    <a:pt x="4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74" name="Freeform 58">
              <a:extLst>
                <a:ext uri="{FF2B5EF4-FFF2-40B4-BE49-F238E27FC236}">
                  <a16:creationId xmlns:a16="http://schemas.microsoft.com/office/drawing/2014/main" id="{6F0574A3-C608-40F5-84DA-461227AFE19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5" y="680"/>
              <a:ext cx="244" cy="240"/>
            </a:xfrm>
            <a:custGeom>
              <a:avLst/>
              <a:gdLst>
                <a:gd name="T0" fmla="*/ 0 w 304"/>
                <a:gd name="T1" fmla="*/ 0 h 288"/>
                <a:gd name="T2" fmla="*/ 11 w 304"/>
                <a:gd name="T3" fmla="*/ 11 h 288"/>
                <a:gd name="T4" fmla="*/ 10 w 304"/>
                <a:gd name="T5" fmla="*/ 19 h 288"/>
                <a:gd name="T6" fmla="*/ 2 w 304"/>
                <a:gd name="T7" fmla="*/ 8 h 288"/>
                <a:gd name="T8" fmla="*/ 0 w 304"/>
                <a:gd name="T9" fmla="*/ 0 h 28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4"/>
                <a:gd name="T16" fmla="*/ 0 h 288"/>
                <a:gd name="T17" fmla="*/ 304 w 304"/>
                <a:gd name="T18" fmla="*/ 288 h 28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4" h="288">
                  <a:moveTo>
                    <a:pt x="0" y="0"/>
                  </a:moveTo>
                  <a:cubicBezTo>
                    <a:pt x="51" y="10"/>
                    <a:pt x="148" y="76"/>
                    <a:pt x="304" y="164"/>
                  </a:cubicBezTo>
                  <a:cubicBezTo>
                    <a:pt x="302" y="198"/>
                    <a:pt x="284" y="220"/>
                    <a:pt x="284" y="288"/>
                  </a:cubicBezTo>
                  <a:cubicBezTo>
                    <a:pt x="284" y="288"/>
                    <a:pt x="163" y="179"/>
                    <a:pt x="8" y="124"/>
                  </a:cubicBezTo>
                  <a:cubicBezTo>
                    <a:pt x="8" y="72"/>
                    <a:pt x="0" y="17"/>
                    <a:pt x="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292929"/>
                </a:gs>
                <a:gs pos="100000">
                  <a:srgbClr val="80808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75" name="Oval 59">
              <a:extLst>
                <a:ext uri="{FF2B5EF4-FFF2-40B4-BE49-F238E27FC236}">
                  <a16:creationId xmlns:a16="http://schemas.microsoft.com/office/drawing/2014/main" id="{703AC84A-5CA9-4DD3-80FE-C765C13F47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17" y="2609"/>
              <a:ext cx="48" cy="100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76" name="Freeform 60">
              <a:extLst>
                <a:ext uri="{FF2B5EF4-FFF2-40B4-BE49-F238E27FC236}">
                  <a16:creationId xmlns:a16="http://schemas.microsoft.com/office/drawing/2014/main" id="{4A80A6F9-0397-482C-AB5D-533D0CCDF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" y="2614"/>
              <a:ext cx="245" cy="200"/>
            </a:xfrm>
            <a:custGeom>
              <a:avLst/>
              <a:gdLst>
                <a:gd name="T0" fmla="*/ 0 w 306"/>
                <a:gd name="T1" fmla="*/ 8 h 240"/>
                <a:gd name="T2" fmla="*/ 2 w 306"/>
                <a:gd name="T3" fmla="*/ 16 h 240"/>
                <a:gd name="T4" fmla="*/ 11 w 306"/>
                <a:gd name="T5" fmla="*/ 8 h 240"/>
                <a:gd name="T6" fmla="*/ 11 w 306"/>
                <a:gd name="T7" fmla="*/ 0 h 240"/>
                <a:gd name="T8" fmla="*/ 0 w 306"/>
                <a:gd name="T9" fmla="*/ 8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06"/>
                <a:gd name="T16" fmla="*/ 0 h 240"/>
                <a:gd name="T17" fmla="*/ 306 w 306"/>
                <a:gd name="T18" fmla="*/ 240 h 2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06" h="240">
                  <a:moveTo>
                    <a:pt x="0" y="106"/>
                  </a:moveTo>
                  <a:lnTo>
                    <a:pt x="2" y="240"/>
                  </a:lnTo>
                  <a:lnTo>
                    <a:pt x="306" y="110"/>
                  </a:lnTo>
                  <a:lnTo>
                    <a:pt x="300" y="0"/>
                  </a:lnTo>
                  <a:lnTo>
                    <a:pt x="0" y="106"/>
                  </a:ln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77" name="AutoShape 61">
              <a:extLst>
                <a:ext uri="{FF2B5EF4-FFF2-40B4-BE49-F238E27FC236}">
                  <a16:creationId xmlns:a16="http://schemas.microsoft.com/office/drawing/2014/main" id="{82EC01CB-4E3E-411D-B9C1-4138CDE7AB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0" y="2675"/>
              <a:ext cx="1200" cy="150"/>
            </a:xfrm>
            <a:prstGeom prst="roundRect">
              <a:avLst>
                <a:gd name="adj" fmla="val 50000"/>
              </a:avLst>
            </a:prstGeom>
            <a:solidFill>
              <a:srgbClr val="DDDDDD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78" name="AutoShape 62">
              <a:extLst>
                <a:ext uri="{FF2B5EF4-FFF2-40B4-BE49-F238E27FC236}">
                  <a16:creationId xmlns:a16="http://schemas.microsoft.com/office/drawing/2014/main" id="{292D12AC-8E16-4A0D-AEEE-BC25E5C75C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04" y="2709"/>
              <a:ext cx="1071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bg2"/>
                </a:gs>
              </a:gsLst>
              <a:lin ang="0" scaled="1"/>
            </a:gra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79" name="Oval 63">
              <a:extLst>
                <a:ext uri="{FF2B5EF4-FFF2-40B4-BE49-F238E27FC236}">
                  <a16:creationId xmlns:a16="http://schemas.microsoft.com/office/drawing/2014/main" id="{9372317A-A7B4-4839-A78D-2DFE23C8C1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06" y="2381"/>
              <a:ext cx="161" cy="144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80" name="Oval 64">
              <a:extLst>
                <a:ext uri="{FF2B5EF4-FFF2-40B4-BE49-F238E27FC236}">
                  <a16:creationId xmlns:a16="http://schemas.microsoft.com/office/drawing/2014/main" id="{F3B239D0-D77A-4862-AE93-7191E45D44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88" y="2381"/>
              <a:ext cx="155" cy="14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116781" name="Oval 65">
              <a:extLst>
                <a:ext uri="{FF2B5EF4-FFF2-40B4-BE49-F238E27FC236}">
                  <a16:creationId xmlns:a16="http://schemas.microsoft.com/office/drawing/2014/main" id="{E0F9679D-A41C-408A-97D4-75C119BF51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60" y="2381"/>
              <a:ext cx="161" cy="139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116782" name="Rectangle 66">
              <a:extLst>
                <a:ext uri="{FF2B5EF4-FFF2-40B4-BE49-F238E27FC236}">
                  <a16:creationId xmlns:a16="http://schemas.microsoft.com/office/drawing/2014/main" id="{F9565C25-044D-40BC-8EF4-F32DF1B781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1" y="1838"/>
              <a:ext cx="86" cy="760"/>
            </a:xfrm>
            <a:prstGeom prst="rect">
              <a:avLst/>
            </a:prstGeom>
            <a:solidFill>
              <a:srgbClr val="29292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  <p:grpSp>
        <p:nvGrpSpPr>
          <p:cNvPr id="116756" name="Group 67">
            <a:extLst>
              <a:ext uri="{FF2B5EF4-FFF2-40B4-BE49-F238E27FC236}">
                <a16:creationId xmlns:a16="http://schemas.microsoft.com/office/drawing/2014/main" id="{6E952BE7-856D-4B45-8F58-8C4A90BB721B}"/>
              </a:ext>
            </a:extLst>
          </p:cNvPr>
          <p:cNvGrpSpPr>
            <a:grpSpLocks/>
          </p:cNvGrpSpPr>
          <p:nvPr/>
        </p:nvGrpSpPr>
        <p:grpSpPr bwMode="auto">
          <a:xfrm>
            <a:off x="4373563" y="1022350"/>
            <a:ext cx="742950" cy="742950"/>
            <a:chOff x="-44" y="1473"/>
            <a:chExt cx="981" cy="1105"/>
          </a:xfrm>
        </p:grpSpPr>
        <p:pic>
          <p:nvPicPr>
            <p:cNvPr id="116757" name="Picture 68" descr="desktop_computer_stylized_medium">
              <a:extLst>
                <a:ext uri="{FF2B5EF4-FFF2-40B4-BE49-F238E27FC236}">
                  <a16:creationId xmlns:a16="http://schemas.microsoft.com/office/drawing/2014/main" id="{CE028F55-8132-4555-B364-434494C1B09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6758" name="Freeform 69">
              <a:extLst>
                <a:ext uri="{FF2B5EF4-FFF2-40B4-BE49-F238E27FC236}">
                  <a16:creationId xmlns:a16="http://schemas.microsoft.com/office/drawing/2014/main" id="{83FA0BFA-41B7-4E65-908E-652ABB0713F6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24164 w 356"/>
                <a:gd name="T3" fmla="*/ 1678 h 368"/>
                <a:gd name="T4" fmla="*/ 28666 w 356"/>
                <a:gd name="T5" fmla="*/ 34959 h 368"/>
                <a:gd name="T6" fmla="*/ 6318 w 356"/>
                <a:gd name="T7" fmla="*/ 43721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1094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67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7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7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7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67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3" grpId="0" animBg="1"/>
      <p:bldP spid="67596" grpId="0"/>
      <p:bldP spid="67599" grpId="0" animBg="1"/>
      <p:bldP spid="67601" grpId="0" animBg="1"/>
      <p:bldP spid="676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Goals for Today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dirty="0"/>
              <a:t>Exam 2 and homework comments</a:t>
            </a:r>
          </a:p>
          <a:p>
            <a:pPr lvl="3"/>
            <a:endParaRPr lang="en-US" dirty="0"/>
          </a:p>
          <a:p>
            <a:r>
              <a:rPr lang="en-US" dirty="0"/>
              <a:t>HTTP</a:t>
            </a:r>
          </a:p>
          <a:p>
            <a:pPr lvl="3"/>
            <a:endParaRPr lang="en-US" dirty="0"/>
          </a:p>
          <a:p>
            <a:r>
              <a:rPr lang="en-US" dirty="0"/>
              <a:t>Analysis Team 7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97D2549-0F3D-47CD-9B42-8845AF389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 2 Results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8775033-2E0C-4771-9A90-7DA1AE216D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692" y="2590800"/>
            <a:ext cx="8872616" cy="198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426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61AFDFC-E500-4D27-B555-1D2955042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723" y="914400"/>
            <a:ext cx="9217445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1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971" name="Picture 21" descr="underline_base">
            <a:extLst>
              <a:ext uri="{FF2B5EF4-FFF2-40B4-BE49-F238E27FC236}">
                <a16:creationId xmlns:a16="http://schemas.microsoft.com/office/drawing/2014/main" id="{8B2BC208-C896-474C-8D05-5FA581807C7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908050"/>
            <a:ext cx="5027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2" name="Rectangle 2">
            <a:extLst>
              <a:ext uri="{FF2B5EF4-FFF2-40B4-BE49-F238E27FC236}">
                <a16:creationId xmlns:a16="http://schemas.microsoft.com/office/drawing/2014/main" id="{3C870C37-40D6-440C-A57E-7E789CE57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7838" y="234950"/>
            <a:ext cx="7772400" cy="914400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HTTP request message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83973" name="Rectangle 3">
            <a:extLst>
              <a:ext uri="{FF2B5EF4-FFF2-40B4-BE49-F238E27FC236}">
                <a16:creationId xmlns:a16="http://schemas.microsoft.com/office/drawing/2014/main" id="{4DEF75CF-DE81-4739-989C-0D225FF08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444625"/>
            <a:ext cx="7772400" cy="4648200"/>
          </a:xfrm>
        </p:spPr>
        <p:txBody>
          <a:bodyPr/>
          <a:lstStyle/>
          <a:p>
            <a:pPr marL="233363" indent="-233363"/>
            <a:r>
              <a:rPr lang="en-US" altLang="en-US" sz="2400">
                <a:ea typeface="ＭＳ Ｐゴシック" panose="020B0600070205080204" pitchFamily="34" charset="-128"/>
              </a:rPr>
              <a:t>two types of HTTP messages: </a:t>
            </a:r>
            <a:r>
              <a:rPr lang="en-US" altLang="en-US" sz="2400" i="1">
                <a:solidFill>
                  <a:srgbClr val="CC0000"/>
                </a:solidFill>
                <a:ea typeface="ＭＳ Ｐゴシック" panose="020B0600070205080204" pitchFamily="34" charset="-128"/>
              </a:rPr>
              <a:t>request</a:t>
            </a:r>
            <a:r>
              <a:rPr lang="en-US" altLang="en-US" sz="2400">
                <a:solidFill>
                  <a:srgbClr val="CC0000"/>
                </a:solidFill>
                <a:ea typeface="ＭＳ Ｐゴシック" panose="020B0600070205080204" pitchFamily="34" charset="-128"/>
              </a:rPr>
              <a:t>, </a:t>
            </a:r>
            <a:r>
              <a:rPr lang="en-US" altLang="en-US" sz="2400" i="1">
                <a:solidFill>
                  <a:srgbClr val="CC0000"/>
                </a:solidFill>
                <a:ea typeface="ＭＳ Ｐゴシック" panose="020B0600070205080204" pitchFamily="34" charset="-128"/>
              </a:rPr>
              <a:t>response</a:t>
            </a:r>
          </a:p>
          <a:p>
            <a:pPr marL="233363" indent="-233363"/>
            <a:r>
              <a:rPr lang="en-US" altLang="en-US" sz="2400">
                <a:solidFill>
                  <a:srgbClr val="CC0000"/>
                </a:solidFill>
                <a:ea typeface="ＭＳ Ｐゴシック" panose="020B0600070205080204" pitchFamily="34" charset="-128"/>
              </a:rPr>
              <a:t>HTTP request message:</a:t>
            </a:r>
          </a:p>
          <a:p>
            <a:pPr marL="685800" lvl="1" indent="-228600"/>
            <a:r>
              <a:rPr lang="en-US" altLang="en-US" sz="2000">
                <a:ea typeface="ＭＳ Ｐゴシック" panose="020B0600070205080204" pitchFamily="34" charset="-128"/>
              </a:rPr>
              <a:t>ASCII (human-readable format)</a:t>
            </a:r>
            <a:endParaRPr lang="en-US" altLang="en-US">
              <a:solidFill>
                <a:schemeClr val="accent2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83974" name="Text Box 5">
            <a:extLst>
              <a:ext uri="{FF2B5EF4-FFF2-40B4-BE49-F238E27FC236}">
                <a16:creationId xmlns:a16="http://schemas.microsoft.com/office/drawing/2014/main" id="{633BB594-9FE6-4449-9ACC-B34F63A94F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694" y="2534200"/>
            <a:ext cx="25067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request line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(GET, POST, HEAD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commands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Gill Sans MT" panose="020B0502020104020203" pitchFamily="34" charset="0"/>
                <a:ea typeface="ＭＳ Ｐゴシック" panose="020B0600070205080204" pitchFamily="34" charset="-128"/>
                <a:cs typeface="+mn-cs"/>
              </a:rPr>
              <a:t>)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Gill Sans MT" panose="020B0502020104020203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975" name="Line 6">
            <a:extLst>
              <a:ext uri="{FF2B5EF4-FFF2-40B4-BE49-F238E27FC236}">
                <a16:creationId xmlns:a16="http://schemas.microsoft.com/office/drawing/2014/main" id="{D70C11ED-A848-45D6-834D-F47585A0BBC1}"/>
              </a:ext>
            </a:extLst>
          </p:cNvPr>
          <p:cNvSpPr>
            <a:spLocks noChangeShapeType="1"/>
          </p:cNvSpPr>
          <p:nvPr/>
        </p:nvSpPr>
        <p:spPr bwMode="auto">
          <a:xfrm>
            <a:off x="2174875" y="3204369"/>
            <a:ext cx="868362" cy="14605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976" name="Freeform 7">
            <a:extLst>
              <a:ext uri="{FF2B5EF4-FFF2-40B4-BE49-F238E27FC236}">
                <a16:creationId xmlns:a16="http://schemas.microsoft.com/office/drawing/2014/main" id="{E37144BE-91D6-4E27-9032-7EE7902808B8}"/>
              </a:ext>
            </a:extLst>
          </p:cNvPr>
          <p:cNvSpPr>
            <a:spLocks/>
          </p:cNvSpPr>
          <p:nvPr/>
        </p:nvSpPr>
        <p:spPr bwMode="auto">
          <a:xfrm>
            <a:off x="3025775" y="3540919"/>
            <a:ext cx="149225" cy="1957387"/>
          </a:xfrm>
          <a:custGeom>
            <a:avLst/>
            <a:gdLst>
              <a:gd name="T0" fmla="*/ 2147483647 w 150"/>
              <a:gd name="T1" fmla="*/ 2147483647 h 924"/>
              <a:gd name="T2" fmla="*/ 0 w 150"/>
              <a:gd name="T3" fmla="*/ 0 h 924"/>
              <a:gd name="T4" fmla="*/ 0 w 150"/>
              <a:gd name="T5" fmla="*/ 2147483647 h 924"/>
              <a:gd name="T6" fmla="*/ 2147483647 w 150"/>
              <a:gd name="T7" fmla="*/ 2147483647 h 924"/>
              <a:gd name="T8" fmla="*/ 0 60000 65536"/>
              <a:gd name="T9" fmla="*/ 0 60000 65536"/>
              <a:gd name="T10" fmla="*/ 0 60000 65536"/>
              <a:gd name="T11" fmla="*/ 0 60000 65536"/>
              <a:gd name="T12" fmla="*/ 0 w 150"/>
              <a:gd name="T13" fmla="*/ 0 h 924"/>
              <a:gd name="T14" fmla="*/ 150 w 150"/>
              <a:gd name="T15" fmla="*/ 924 h 924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0" h="924">
                <a:moveTo>
                  <a:pt x="122" y="6"/>
                </a:moveTo>
                <a:lnTo>
                  <a:pt x="0" y="0"/>
                </a:lnTo>
                <a:lnTo>
                  <a:pt x="0" y="924"/>
                </a:lnTo>
                <a:lnTo>
                  <a:pt x="150" y="918"/>
                </a:lnTo>
              </a:path>
            </a:pathLst>
          </a:custGeom>
          <a:noFill/>
          <a:ln w="1905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977" name="Text Box 8">
            <a:extLst>
              <a:ext uri="{FF2B5EF4-FFF2-40B4-BE49-F238E27FC236}">
                <a16:creationId xmlns:a16="http://schemas.microsoft.com/office/drawing/2014/main" id="{ABBE67E9-54F3-43E6-8B54-0F39A0C9E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9137" y="4058444"/>
            <a:ext cx="974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header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lines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978" name="Line 10">
            <a:extLst>
              <a:ext uri="{FF2B5EF4-FFF2-40B4-BE49-F238E27FC236}">
                <a16:creationId xmlns:a16="http://schemas.microsoft.com/office/drawing/2014/main" id="{CBF3B5C5-8739-4134-AE53-E561D7879CA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59050" y="5625306"/>
            <a:ext cx="511175" cy="0"/>
          </a:xfrm>
          <a:prstGeom prst="line">
            <a:avLst/>
          </a:prstGeom>
          <a:noFill/>
          <a:ln w="19050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979" name="Text Box 11">
            <a:extLst>
              <a:ext uri="{FF2B5EF4-FFF2-40B4-BE49-F238E27FC236}">
                <a16:creationId xmlns:a16="http://schemas.microsoft.com/office/drawing/2014/main" id="{E04EBB0F-7C13-400F-BDCD-7F929AC54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29" y="4924793"/>
            <a:ext cx="298291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carriage return, line feed at start of line indicates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end of header lines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980" name="Text Box 16">
            <a:extLst>
              <a:ext uri="{FF2B5EF4-FFF2-40B4-BE49-F238E27FC236}">
                <a16:creationId xmlns:a16="http://schemas.microsoft.com/office/drawing/2014/main" id="{77959F5B-5CE2-4733-969D-32A51B8466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9112" y="3239294"/>
            <a:ext cx="6140450" cy="258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GET /index.html HTTP/1.1\r\n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Host: www-net.cs.umass.edu\r\n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User-Agent: Firefox/3.6.10\r\n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Accept: text/html,application/xhtml+xml\r\n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Accept-Language: en-us,en;q=0.5\r\n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Accept-Encoding: gzip,deflate\r\n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Accept-Charset: ISO-8859-1,utf-8;q=0.7\r\n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Keep-Alive: 115\r\n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Connection: keep-alive\r\n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\r\n</a:t>
            </a:r>
          </a:p>
        </p:txBody>
      </p:sp>
      <p:sp>
        <p:nvSpPr>
          <p:cNvPr id="83981" name="Line 17">
            <a:extLst>
              <a:ext uri="{FF2B5EF4-FFF2-40B4-BE49-F238E27FC236}">
                <a16:creationId xmlns:a16="http://schemas.microsoft.com/office/drawing/2014/main" id="{DF192A47-6CB4-4D9C-9C87-D65CA532FE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83362" y="2756694"/>
            <a:ext cx="166688" cy="514350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982" name="Text Box 18">
            <a:extLst>
              <a:ext uri="{FF2B5EF4-FFF2-40B4-BE49-F238E27FC236}">
                <a16:creationId xmlns:a16="http://schemas.microsoft.com/office/drawing/2014/main" id="{90E1760C-B4C8-4C35-A09B-4C440DC824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4162" y="2469356"/>
            <a:ext cx="2411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carriage return character</a:t>
            </a:r>
          </a:p>
        </p:txBody>
      </p:sp>
      <p:sp>
        <p:nvSpPr>
          <p:cNvPr id="83983" name="Text Box 19">
            <a:extLst>
              <a:ext uri="{FF2B5EF4-FFF2-40B4-BE49-F238E27FC236}">
                <a16:creationId xmlns:a16="http://schemas.microsoft.com/office/drawing/2014/main" id="{233F7F6D-1988-49F4-95E7-A95AB64724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6562" y="2766219"/>
            <a:ext cx="1866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line-feed character</a:t>
            </a:r>
          </a:p>
        </p:txBody>
      </p:sp>
      <p:sp>
        <p:nvSpPr>
          <p:cNvPr id="83984" name="Line 20">
            <a:extLst>
              <a:ext uri="{FF2B5EF4-FFF2-40B4-BE49-F238E27FC236}">
                <a16:creationId xmlns:a16="http://schemas.microsoft.com/office/drawing/2014/main" id="{3A28D625-2D06-40D1-86FE-CF61A45AC9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864350" y="3066256"/>
            <a:ext cx="80962" cy="252413"/>
          </a:xfrm>
          <a:prstGeom prst="line">
            <a:avLst/>
          </a:prstGeom>
          <a:noFill/>
          <a:ln w="9525">
            <a:solidFill>
              <a:srgbClr val="0000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3985" name="TextBox 1">
            <a:extLst>
              <a:ext uri="{FF2B5EF4-FFF2-40B4-BE49-F238E27FC236}">
                <a16:creationId xmlns:a16="http://schemas.microsoft.com/office/drawing/2014/main" id="{2A7FF023-AECD-4628-8950-A609852E1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6199188"/>
            <a:ext cx="45069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* Check out the online interactive exercises for more examples: h</a:t>
            </a: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ttp://gaia.cs.umass.edu/kurose_ross/interactive/</a:t>
            </a:r>
          </a:p>
        </p:txBody>
      </p:sp>
    </p:spTree>
    <p:extLst>
      <p:ext uri="{BB962C8B-B14F-4D97-AF65-F5344CB8AC3E}">
        <p14:creationId xmlns:p14="http://schemas.microsoft.com/office/powerpoint/2010/main" val="4178604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019" name="Picture 19" descr="underline_base">
            <a:extLst>
              <a:ext uri="{FF2B5EF4-FFF2-40B4-BE49-F238E27FC236}">
                <a16:creationId xmlns:a16="http://schemas.microsoft.com/office/drawing/2014/main" id="{E7F73962-3915-4C30-A59C-1F992D7EFF02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" y="1001713"/>
            <a:ext cx="731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20" name="Rectangle 2">
            <a:extLst>
              <a:ext uri="{FF2B5EF4-FFF2-40B4-BE49-F238E27FC236}">
                <a16:creationId xmlns:a16="http://schemas.microsoft.com/office/drawing/2014/main" id="{C7E8B213-64E9-46E1-AD11-A1D46C147B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ea typeface="ＭＳ Ｐゴシック" panose="020B0600070205080204" pitchFamily="34" charset="-128"/>
              </a:rPr>
              <a:t>HTTP request message: general format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86021" name="Text Box 9">
            <a:extLst>
              <a:ext uri="{FF2B5EF4-FFF2-40B4-BE49-F238E27FC236}">
                <a16:creationId xmlns:a16="http://schemas.microsoft.com/office/drawing/2014/main" id="{6DB48161-92CF-4353-9285-3006ECA665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7538" y="1662113"/>
            <a:ext cx="1030287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request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line</a:t>
            </a:r>
          </a:p>
        </p:txBody>
      </p:sp>
      <p:sp>
        <p:nvSpPr>
          <p:cNvPr id="86022" name="Text Box 11">
            <a:extLst>
              <a:ext uri="{FF2B5EF4-FFF2-40B4-BE49-F238E27FC236}">
                <a16:creationId xmlns:a16="http://schemas.microsoft.com/office/drawing/2014/main" id="{31CD6C55-3EA5-4074-8D63-5A48933B6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2775" y="2678113"/>
            <a:ext cx="974725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header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lines</a:t>
            </a:r>
          </a:p>
        </p:txBody>
      </p:sp>
      <p:sp>
        <p:nvSpPr>
          <p:cNvPr id="86023" name="Rectangle 12">
            <a:extLst>
              <a:ext uri="{FF2B5EF4-FFF2-40B4-BE49-F238E27FC236}">
                <a16:creationId xmlns:a16="http://schemas.microsoft.com/office/drawing/2014/main" id="{165D3ED7-9FD5-413C-AABE-127001387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8600" y="2247900"/>
            <a:ext cx="346075" cy="1819275"/>
          </a:xfrm>
          <a:prstGeom prst="rect">
            <a:avLst/>
          </a:prstGeom>
          <a:noFill/>
          <a:ln w="19050">
            <a:solidFill>
              <a:srgbClr val="CC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24" name="Rectangle 13">
            <a:extLst>
              <a:ext uri="{FF2B5EF4-FFF2-40B4-BE49-F238E27FC236}">
                <a16:creationId xmlns:a16="http://schemas.microsoft.com/office/drawing/2014/main" id="{FCA71D33-4ECD-4EFC-8D06-EF4D504A3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5250" y="2197100"/>
            <a:ext cx="290513" cy="20177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25" name="Rectangle 15">
            <a:extLst>
              <a:ext uri="{FF2B5EF4-FFF2-40B4-BE49-F238E27FC236}">
                <a16:creationId xmlns:a16="http://schemas.microsoft.com/office/drawing/2014/main" id="{D8252B87-C2FC-4005-9EBE-F8898359B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3550" y="4303713"/>
            <a:ext cx="712788" cy="1216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26" name="Text Box 16">
            <a:extLst>
              <a:ext uri="{FF2B5EF4-FFF2-40B4-BE49-F238E27FC236}">
                <a16:creationId xmlns:a16="http://schemas.microsoft.com/office/drawing/2014/main" id="{199F3404-3359-46B5-A5B4-48CFC9341C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4363" y="4868863"/>
            <a:ext cx="735012" cy="3667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body</a:t>
            </a:r>
          </a:p>
        </p:txBody>
      </p:sp>
      <p:sp>
        <p:nvSpPr>
          <p:cNvPr id="86027" name="Rectangle 20">
            <a:extLst>
              <a:ext uri="{FF2B5EF4-FFF2-40B4-BE49-F238E27FC236}">
                <a16:creationId xmlns:a16="http://schemas.microsoft.com/office/drawing/2014/main" id="{C2ED5AB0-A6BB-4E44-8BDF-74F8D3E6C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1698625"/>
            <a:ext cx="5638800" cy="446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28" name="Line 22">
            <a:extLst>
              <a:ext uri="{FF2B5EF4-FFF2-40B4-BE49-F238E27FC236}">
                <a16:creationId xmlns:a16="http://schemas.microsoft.com/office/drawing/2014/main" id="{3EDEFBAE-E62C-4C7B-BF8C-A8F8F026EBE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511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29" name="Line 23">
            <a:extLst>
              <a:ext uri="{FF2B5EF4-FFF2-40B4-BE49-F238E27FC236}">
                <a16:creationId xmlns:a16="http://schemas.microsoft.com/office/drawing/2014/main" id="{DC69010A-A9FA-4F6E-BBBF-96C2215075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8956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30" name="Line 24">
            <a:extLst>
              <a:ext uri="{FF2B5EF4-FFF2-40B4-BE49-F238E27FC236}">
                <a16:creationId xmlns:a16="http://schemas.microsoft.com/office/drawing/2014/main" id="{8BB4557E-1CFC-4E67-A699-475B877C1984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37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31" name="Line 25">
            <a:extLst>
              <a:ext uri="{FF2B5EF4-FFF2-40B4-BE49-F238E27FC236}">
                <a16:creationId xmlns:a16="http://schemas.microsoft.com/office/drawing/2014/main" id="{A24643DC-6DB6-4A3E-8984-648334780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29150" y="169545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32" name="Line 26">
            <a:extLst>
              <a:ext uri="{FF2B5EF4-FFF2-40B4-BE49-F238E27FC236}">
                <a16:creationId xmlns:a16="http://schemas.microsoft.com/office/drawing/2014/main" id="{0A4CA51E-57D7-4AC3-81BD-951963F1C78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3090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33" name="Line 27">
            <a:extLst>
              <a:ext uri="{FF2B5EF4-FFF2-40B4-BE49-F238E27FC236}">
                <a16:creationId xmlns:a16="http://schemas.microsoft.com/office/drawing/2014/main" id="{E0A5A10F-AEB4-4B58-85A4-19AADA0D8F6C}"/>
              </a:ext>
            </a:extLst>
          </p:cNvPr>
          <p:cNvSpPr>
            <a:spLocks noChangeShapeType="1"/>
          </p:cNvSpPr>
          <p:nvPr/>
        </p:nvSpPr>
        <p:spPr bwMode="auto">
          <a:xfrm>
            <a:off x="6369050" y="1701800"/>
            <a:ext cx="0" cy="4381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34" name="Text Box 28">
            <a:extLst>
              <a:ext uri="{FF2B5EF4-FFF2-40B4-BE49-F238E27FC236}">
                <a16:creationId xmlns:a16="http://schemas.microsoft.com/office/drawing/2014/main" id="{411EEC63-A527-4E60-BB65-3B8C3FFD5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6825" y="1725613"/>
            <a:ext cx="1030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method</a:t>
            </a:r>
          </a:p>
        </p:txBody>
      </p:sp>
      <p:sp>
        <p:nvSpPr>
          <p:cNvPr id="86035" name="Text Box 29">
            <a:extLst>
              <a:ext uri="{FF2B5EF4-FFF2-40B4-BE49-F238E27FC236}">
                <a16:creationId xmlns:a16="http://schemas.microsoft.com/office/drawing/2014/main" id="{6CDBFAB7-FBFA-4B1A-B914-75F9FD893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75" y="1706563"/>
            <a:ext cx="45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sp</a:t>
            </a:r>
          </a:p>
        </p:txBody>
      </p:sp>
      <p:sp>
        <p:nvSpPr>
          <p:cNvPr id="86036" name="Text Box 30">
            <a:extLst>
              <a:ext uri="{FF2B5EF4-FFF2-40B4-BE49-F238E27FC236}">
                <a16:creationId xmlns:a16="http://schemas.microsoft.com/office/drawing/2014/main" id="{1374BE97-DF0D-4597-B920-A90B0B2F78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4175" y="1712913"/>
            <a:ext cx="4524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sp</a:t>
            </a:r>
          </a:p>
        </p:txBody>
      </p:sp>
      <p:sp>
        <p:nvSpPr>
          <p:cNvPr id="86037" name="Text Box 31">
            <a:extLst>
              <a:ext uri="{FF2B5EF4-FFF2-40B4-BE49-F238E27FC236}">
                <a16:creationId xmlns:a16="http://schemas.microsoft.com/office/drawing/2014/main" id="{A0E2DEAD-7C8D-4A78-8ECE-3C178CB284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6775" y="1719263"/>
            <a:ext cx="403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cr</a:t>
            </a:r>
          </a:p>
        </p:txBody>
      </p:sp>
      <p:sp>
        <p:nvSpPr>
          <p:cNvPr id="86038" name="Text Box 32">
            <a:extLst>
              <a:ext uri="{FF2B5EF4-FFF2-40B4-BE49-F238E27FC236}">
                <a16:creationId xmlns:a16="http://schemas.microsoft.com/office/drawing/2014/main" id="{81EAE0FD-02DD-40CC-B1C0-1EFBE00BF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6675" y="1730375"/>
            <a:ext cx="3111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lf</a:t>
            </a:r>
          </a:p>
        </p:txBody>
      </p:sp>
      <p:sp>
        <p:nvSpPr>
          <p:cNvPr id="86039" name="Text Box 33">
            <a:extLst>
              <a:ext uri="{FF2B5EF4-FFF2-40B4-BE49-F238E27FC236}">
                <a16:creationId xmlns:a16="http://schemas.microsoft.com/office/drawing/2014/main" id="{62F05DD2-5873-48E7-805B-20CBC639F8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4725" y="1712913"/>
            <a:ext cx="10033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version</a:t>
            </a:r>
          </a:p>
        </p:txBody>
      </p:sp>
      <p:sp>
        <p:nvSpPr>
          <p:cNvPr id="86040" name="Text Box 34">
            <a:extLst>
              <a:ext uri="{FF2B5EF4-FFF2-40B4-BE49-F238E27FC236}">
                <a16:creationId xmlns:a16="http://schemas.microsoft.com/office/drawing/2014/main" id="{DC08ED35-52A5-47CD-88C9-8DDA67CE5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59125" y="1725613"/>
            <a:ext cx="69373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URL</a:t>
            </a:r>
          </a:p>
        </p:txBody>
      </p:sp>
      <p:grpSp>
        <p:nvGrpSpPr>
          <p:cNvPr id="86041" name="Group 45">
            <a:extLst>
              <a:ext uri="{FF2B5EF4-FFF2-40B4-BE49-F238E27FC236}">
                <a16:creationId xmlns:a16="http://schemas.microsoft.com/office/drawing/2014/main" id="{EFEC540D-F8B1-4816-98D2-6F5EF54145DE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2143125"/>
            <a:ext cx="4565650" cy="446088"/>
            <a:chOff x="192" y="1894"/>
            <a:chExt cx="2876" cy="281"/>
          </a:xfrm>
        </p:grpSpPr>
        <p:sp>
          <p:nvSpPr>
            <p:cNvPr id="86077" name="Rectangle 35">
              <a:extLst>
                <a:ext uri="{FF2B5EF4-FFF2-40B4-BE49-F238E27FC236}">
                  <a16:creationId xmlns:a16="http://schemas.microsoft.com/office/drawing/2014/main" id="{425B2C19-BB5F-41A8-8FD9-A57CBB08D9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894"/>
              <a:ext cx="2876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78" name="Line 36">
              <a:extLst>
                <a:ext uri="{FF2B5EF4-FFF2-40B4-BE49-F238E27FC236}">
                  <a16:creationId xmlns:a16="http://schemas.microsoft.com/office/drawing/2014/main" id="{36B32D7C-263B-45FB-9635-60F20F85E8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0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79" name="Line 37">
              <a:extLst>
                <a:ext uri="{FF2B5EF4-FFF2-40B4-BE49-F238E27FC236}">
                  <a16:creationId xmlns:a16="http://schemas.microsoft.com/office/drawing/2014/main" id="{F1DD1F98-E265-408F-93E9-D17B6A45D1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2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80" name="Line 39">
              <a:extLst>
                <a:ext uri="{FF2B5EF4-FFF2-40B4-BE49-F238E27FC236}">
                  <a16:creationId xmlns:a16="http://schemas.microsoft.com/office/drawing/2014/main" id="{2BB583B7-F364-40E5-B20C-809F920A2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8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81" name="Line 40">
              <a:extLst>
                <a:ext uri="{FF2B5EF4-FFF2-40B4-BE49-F238E27FC236}">
                  <a16:creationId xmlns:a16="http://schemas.microsoft.com/office/drawing/2014/main" id="{D75F68F4-58AF-4A21-888D-52579C0CE2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4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82" name="Text Box 41">
              <a:extLst>
                <a:ext uri="{FF2B5EF4-FFF2-40B4-BE49-F238E27FC236}">
                  <a16:creationId xmlns:a16="http://schemas.microsoft.com/office/drawing/2014/main" id="{640ACF64-517A-4DF7-881A-CD7B408116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8" y="1907"/>
              <a:ext cx="25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cr</a:t>
              </a:r>
            </a:p>
          </p:txBody>
        </p:sp>
        <p:sp>
          <p:nvSpPr>
            <p:cNvPr id="86083" name="Text Box 42">
              <a:extLst>
                <a:ext uri="{FF2B5EF4-FFF2-40B4-BE49-F238E27FC236}">
                  <a16:creationId xmlns:a16="http://schemas.microsoft.com/office/drawing/2014/main" id="{F4C63323-4186-4C64-B0E7-374CD3FDCC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4" y="1914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lf</a:t>
              </a:r>
            </a:p>
          </p:txBody>
        </p:sp>
        <p:sp>
          <p:nvSpPr>
            <p:cNvPr id="86084" name="Text Box 43">
              <a:extLst>
                <a:ext uri="{FF2B5EF4-FFF2-40B4-BE49-F238E27FC236}">
                  <a16:creationId xmlns:a16="http://schemas.microsoft.com/office/drawing/2014/main" id="{E03A9219-8FCE-429A-9825-DE14E073A2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2" y="1895"/>
              <a:ext cx="4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value</a:t>
              </a:r>
            </a:p>
          </p:txBody>
        </p:sp>
        <p:sp>
          <p:nvSpPr>
            <p:cNvPr id="86085" name="Text Box 44">
              <a:extLst>
                <a:ext uri="{FF2B5EF4-FFF2-40B4-BE49-F238E27FC236}">
                  <a16:creationId xmlns:a16="http://schemas.microsoft.com/office/drawing/2014/main" id="{8ABF98EE-2618-43AD-AADA-A3DF2B9207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" y="1903"/>
              <a:ext cx="1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header field name</a:t>
              </a:r>
            </a:p>
          </p:txBody>
        </p:sp>
      </p:grpSp>
      <p:grpSp>
        <p:nvGrpSpPr>
          <p:cNvPr id="86042" name="Group 46">
            <a:extLst>
              <a:ext uri="{FF2B5EF4-FFF2-40B4-BE49-F238E27FC236}">
                <a16:creationId xmlns:a16="http://schemas.microsoft.com/office/drawing/2014/main" id="{770C7A1D-7751-4A88-ABF0-DC5370052BA8}"/>
              </a:ext>
            </a:extLst>
          </p:cNvPr>
          <p:cNvGrpSpPr>
            <a:grpSpLocks/>
          </p:cNvGrpSpPr>
          <p:nvPr/>
        </p:nvGrpSpPr>
        <p:grpSpPr bwMode="auto">
          <a:xfrm>
            <a:off x="1139825" y="3619500"/>
            <a:ext cx="4565650" cy="446088"/>
            <a:chOff x="192" y="1894"/>
            <a:chExt cx="2876" cy="281"/>
          </a:xfrm>
        </p:grpSpPr>
        <p:sp>
          <p:nvSpPr>
            <p:cNvPr id="86068" name="Rectangle 47">
              <a:extLst>
                <a:ext uri="{FF2B5EF4-FFF2-40B4-BE49-F238E27FC236}">
                  <a16:creationId xmlns:a16="http://schemas.microsoft.com/office/drawing/2014/main" id="{F14FAD22-1DC0-41AB-BCE2-1B075C874F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894"/>
              <a:ext cx="2876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69" name="Line 48">
              <a:extLst>
                <a:ext uri="{FF2B5EF4-FFF2-40B4-BE49-F238E27FC236}">
                  <a16:creationId xmlns:a16="http://schemas.microsoft.com/office/drawing/2014/main" id="{ED1D6829-2C8A-4E95-AA86-55DF6F23AA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00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70" name="Line 49">
              <a:extLst>
                <a:ext uri="{FF2B5EF4-FFF2-40B4-BE49-F238E27FC236}">
                  <a16:creationId xmlns:a16="http://schemas.microsoft.com/office/drawing/2014/main" id="{3980FAE3-CDBE-45CC-A3AB-C1771A2B466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32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71" name="Line 50">
              <a:extLst>
                <a:ext uri="{FF2B5EF4-FFF2-40B4-BE49-F238E27FC236}">
                  <a16:creationId xmlns:a16="http://schemas.microsoft.com/office/drawing/2014/main" id="{9FA4CEC4-ECF4-443E-B49B-8B51B88571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28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72" name="Line 51">
              <a:extLst>
                <a:ext uri="{FF2B5EF4-FFF2-40B4-BE49-F238E27FC236}">
                  <a16:creationId xmlns:a16="http://schemas.microsoft.com/office/drawing/2014/main" id="{19DC19AB-5331-4ED5-9AA8-B4817D6AEF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04" y="1896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73" name="Text Box 52">
              <a:extLst>
                <a:ext uri="{FF2B5EF4-FFF2-40B4-BE49-F238E27FC236}">
                  <a16:creationId xmlns:a16="http://schemas.microsoft.com/office/drawing/2014/main" id="{D81A0282-0EF8-4100-88A8-369E71BACE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8" y="1907"/>
              <a:ext cx="25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cr</a:t>
              </a:r>
            </a:p>
          </p:txBody>
        </p:sp>
        <p:sp>
          <p:nvSpPr>
            <p:cNvPr id="86074" name="Text Box 53">
              <a:extLst>
                <a:ext uri="{FF2B5EF4-FFF2-40B4-BE49-F238E27FC236}">
                  <a16:creationId xmlns:a16="http://schemas.microsoft.com/office/drawing/2014/main" id="{DC894BE5-0476-41D6-BB82-7C3C52D6DC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4" y="1914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lf</a:t>
              </a:r>
            </a:p>
          </p:txBody>
        </p:sp>
        <p:sp>
          <p:nvSpPr>
            <p:cNvPr id="86075" name="Text Box 54">
              <a:extLst>
                <a:ext uri="{FF2B5EF4-FFF2-40B4-BE49-F238E27FC236}">
                  <a16:creationId xmlns:a16="http://schemas.microsoft.com/office/drawing/2014/main" id="{F8B84241-50C6-4DF6-B6B9-36CC238749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2" y="1895"/>
              <a:ext cx="49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value</a:t>
              </a:r>
            </a:p>
          </p:txBody>
        </p:sp>
        <p:sp>
          <p:nvSpPr>
            <p:cNvPr id="86076" name="Text Box 55">
              <a:extLst>
                <a:ext uri="{FF2B5EF4-FFF2-40B4-BE49-F238E27FC236}">
                  <a16:creationId xmlns:a16="http://schemas.microsoft.com/office/drawing/2014/main" id="{659AD6F7-3D0A-4F7C-8F01-52E48025EF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6" y="1903"/>
              <a:ext cx="13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99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header field name</a:t>
              </a:r>
            </a:p>
          </p:txBody>
        </p:sp>
      </p:grpSp>
      <p:sp>
        <p:nvSpPr>
          <p:cNvPr id="86043" name="Line 56">
            <a:extLst>
              <a:ext uri="{FF2B5EF4-FFF2-40B4-BE49-F238E27FC236}">
                <a16:creationId xmlns:a16="http://schemas.microsoft.com/office/drawing/2014/main" id="{9D98D24C-F43D-45FC-834B-56F0BA3199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590800"/>
            <a:ext cx="0" cy="104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86044" name="Group 61">
            <a:extLst>
              <a:ext uri="{FF2B5EF4-FFF2-40B4-BE49-F238E27FC236}">
                <a16:creationId xmlns:a16="http://schemas.microsoft.com/office/drawing/2014/main" id="{8C40B402-4A13-4F55-8A07-5BEC7331574D}"/>
              </a:ext>
            </a:extLst>
          </p:cNvPr>
          <p:cNvGrpSpPr>
            <a:grpSpLocks/>
          </p:cNvGrpSpPr>
          <p:nvPr/>
        </p:nvGrpSpPr>
        <p:grpSpPr bwMode="auto">
          <a:xfrm>
            <a:off x="974725" y="2814638"/>
            <a:ext cx="331788" cy="461962"/>
            <a:chOff x="462" y="1727"/>
            <a:chExt cx="209" cy="291"/>
          </a:xfrm>
        </p:grpSpPr>
        <p:sp>
          <p:nvSpPr>
            <p:cNvPr id="86065" name="Rectangle 59">
              <a:extLst>
                <a:ext uri="{FF2B5EF4-FFF2-40B4-BE49-F238E27FC236}">
                  <a16:creationId xmlns:a16="http://schemas.microsoft.com/office/drawing/2014/main" id="{18492F32-8684-45CA-9DD2-0E206664DC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66" name="Text Box 57">
              <a:extLst>
                <a:ext uri="{FF2B5EF4-FFF2-40B4-BE49-F238E27FC236}">
                  <a16:creationId xmlns:a16="http://schemas.microsoft.com/office/drawing/2014/main" id="{B8E6DA7B-2F6C-4C1E-9426-1723B87A9F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~</a:t>
              </a:r>
            </a:p>
          </p:txBody>
        </p:sp>
        <p:sp>
          <p:nvSpPr>
            <p:cNvPr id="86067" name="Text Box 58">
              <a:extLst>
                <a:ext uri="{FF2B5EF4-FFF2-40B4-BE49-F238E27FC236}">
                  <a16:creationId xmlns:a16="http://schemas.microsoft.com/office/drawing/2014/main" id="{3424A086-5143-4795-8764-D05F6A27CF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~</a:t>
              </a:r>
            </a:p>
          </p:txBody>
        </p:sp>
      </p:grpSp>
      <p:sp>
        <p:nvSpPr>
          <p:cNvPr id="86045" name="Line 62">
            <a:extLst>
              <a:ext uri="{FF2B5EF4-FFF2-40B4-BE49-F238E27FC236}">
                <a16:creationId xmlns:a16="http://schemas.microsoft.com/office/drawing/2014/main" id="{D9AAC770-B096-400E-BBA3-76752C8450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707063" y="2578100"/>
            <a:ext cx="0" cy="1041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grpSp>
        <p:nvGrpSpPr>
          <p:cNvPr id="86046" name="Group 63">
            <a:extLst>
              <a:ext uri="{FF2B5EF4-FFF2-40B4-BE49-F238E27FC236}">
                <a16:creationId xmlns:a16="http://schemas.microsoft.com/office/drawing/2014/main" id="{CACF24BA-E12D-4688-A780-C3B725F4F43F}"/>
              </a:ext>
            </a:extLst>
          </p:cNvPr>
          <p:cNvGrpSpPr>
            <a:grpSpLocks/>
          </p:cNvGrpSpPr>
          <p:nvPr/>
        </p:nvGrpSpPr>
        <p:grpSpPr bwMode="auto">
          <a:xfrm>
            <a:off x="5538788" y="2801938"/>
            <a:ext cx="331787" cy="461962"/>
            <a:chOff x="462" y="1727"/>
            <a:chExt cx="209" cy="291"/>
          </a:xfrm>
        </p:grpSpPr>
        <p:sp>
          <p:nvSpPr>
            <p:cNvPr id="86062" name="Rectangle 64">
              <a:extLst>
                <a:ext uri="{FF2B5EF4-FFF2-40B4-BE49-F238E27FC236}">
                  <a16:creationId xmlns:a16="http://schemas.microsoft.com/office/drawing/2014/main" id="{189C5E46-B044-4CDF-B05F-F796D38835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63" name="Text Box 65">
              <a:extLst>
                <a:ext uri="{FF2B5EF4-FFF2-40B4-BE49-F238E27FC236}">
                  <a16:creationId xmlns:a16="http://schemas.microsoft.com/office/drawing/2014/main" id="{D269924E-A194-40C1-969F-BC5324D64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~</a:t>
              </a:r>
            </a:p>
          </p:txBody>
        </p:sp>
        <p:sp>
          <p:nvSpPr>
            <p:cNvPr id="86064" name="Text Box 66">
              <a:extLst>
                <a:ext uri="{FF2B5EF4-FFF2-40B4-BE49-F238E27FC236}">
                  <a16:creationId xmlns:a16="http://schemas.microsoft.com/office/drawing/2014/main" id="{A89BC82E-FE7A-48CC-8D40-3354209C60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~</a:t>
              </a:r>
            </a:p>
          </p:txBody>
        </p:sp>
      </p:grpSp>
      <p:grpSp>
        <p:nvGrpSpPr>
          <p:cNvPr id="86047" name="Group 77">
            <a:extLst>
              <a:ext uri="{FF2B5EF4-FFF2-40B4-BE49-F238E27FC236}">
                <a16:creationId xmlns:a16="http://schemas.microsoft.com/office/drawing/2014/main" id="{705C2F09-7BC7-483C-8B9B-D09F31A0B616}"/>
              </a:ext>
            </a:extLst>
          </p:cNvPr>
          <p:cNvGrpSpPr>
            <a:grpSpLocks/>
          </p:cNvGrpSpPr>
          <p:nvPr/>
        </p:nvGrpSpPr>
        <p:grpSpPr bwMode="auto">
          <a:xfrm>
            <a:off x="1138238" y="4065588"/>
            <a:ext cx="963612" cy="446087"/>
            <a:chOff x="3105" y="2650"/>
            <a:chExt cx="607" cy="281"/>
          </a:xfrm>
        </p:grpSpPr>
        <p:sp>
          <p:nvSpPr>
            <p:cNvPr id="86058" name="Rectangle 68">
              <a:extLst>
                <a:ext uri="{FF2B5EF4-FFF2-40B4-BE49-F238E27FC236}">
                  <a16:creationId xmlns:a16="http://schemas.microsoft.com/office/drawing/2014/main" id="{155C62CA-BCE3-4474-92C7-20100E4293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05" y="2650"/>
              <a:ext cx="607" cy="281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59" name="Line 72">
              <a:extLst>
                <a:ext uri="{FF2B5EF4-FFF2-40B4-BE49-F238E27FC236}">
                  <a16:creationId xmlns:a16="http://schemas.microsoft.com/office/drawing/2014/main" id="{9AD4B132-6103-457A-AF2C-20DA20E61E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6" y="2652"/>
              <a:ext cx="0" cy="27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60" name="Text Box 73">
              <a:extLst>
                <a:ext uri="{FF2B5EF4-FFF2-40B4-BE49-F238E27FC236}">
                  <a16:creationId xmlns:a16="http://schemas.microsoft.com/office/drawing/2014/main" id="{E86BAF9A-0D94-4452-939C-4FFCF919BB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40" y="2663"/>
              <a:ext cx="254" cy="2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cr</a:t>
              </a:r>
            </a:p>
          </p:txBody>
        </p:sp>
        <p:sp>
          <p:nvSpPr>
            <p:cNvPr id="86061" name="Text Box 74">
              <a:extLst>
                <a:ext uri="{FF2B5EF4-FFF2-40B4-BE49-F238E27FC236}">
                  <a16:creationId xmlns:a16="http://schemas.microsoft.com/office/drawing/2014/main" id="{259D4647-80A0-4F44-8BCA-196BA99C28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36" y="2670"/>
              <a:ext cx="19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lf</a:t>
              </a:r>
            </a:p>
          </p:txBody>
        </p:sp>
      </p:grpSp>
      <p:sp>
        <p:nvSpPr>
          <p:cNvPr id="86048" name="Rectangle 78">
            <a:extLst>
              <a:ext uri="{FF2B5EF4-FFF2-40B4-BE49-F238E27FC236}">
                <a16:creationId xmlns:a16="http://schemas.microsoft.com/office/drawing/2014/main" id="{87EA1B5A-C229-455C-8AAB-E15A156F0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8238" y="4513263"/>
            <a:ext cx="5170487" cy="11207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86049" name="Text Box 80">
            <a:extLst>
              <a:ext uri="{FF2B5EF4-FFF2-40B4-BE49-F238E27FC236}">
                <a16:creationId xmlns:a16="http://schemas.microsoft.com/office/drawing/2014/main" id="{178F1158-C7BA-401B-A1AE-FA288A60F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4988" y="4837113"/>
            <a:ext cx="141128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entity body</a:t>
            </a:r>
          </a:p>
        </p:txBody>
      </p:sp>
      <p:grpSp>
        <p:nvGrpSpPr>
          <p:cNvPr id="86050" name="Group 81">
            <a:extLst>
              <a:ext uri="{FF2B5EF4-FFF2-40B4-BE49-F238E27FC236}">
                <a16:creationId xmlns:a16="http://schemas.microsoft.com/office/drawing/2014/main" id="{A2668D4F-56C7-4457-9CB4-F1AD7E464549}"/>
              </a:ext>
            </a:extLst>
          </p:cNvPr>
          <p:cNvGrpSpPr>
            <a:grpSpLocks/>
          </p:cNvGrpSpPr>
          <p:nvPr/>
        </p:nvGrpSpPr>
        <p:grpSpPr bwMode="auto">
          <a:xfrm>
            <a:off x="974725" y="4851400"/>
            <a:ext cx="331788" cy="461963"/>
            <a:chOff x="462" y="1727"/>
            <a:chExt cx="209" cy="291"/>
          </a:xfrm>
        </p:grpSpPr>
        <p:sp>
          <p:nvSpPr>
            <p:cNvPr id="86055" name="Rectangle 82">
              <a:extLst>
                <a:ext uri="{FF2B5EF4-FFF2-40B4-BE49-F238E27FC236}">
                  <a16:creationId xmlns:a16="http://schemas.microsoft.com/office/drawing/2014/main" id="{A03F310E-2A3D-4E0B-A738-19DE0AF164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56" name="Text Box 83">
              <a:extLst>
                <a:ext uri="{FF2B5EF4-FFF2-40B4-BE49-F238E27FC236}">
                  <a16:creationId xmlns:a16="http://schemas.microsoft.com/office/drawing/2014/main" id="{BE8ED97A-ADBB-40FC-8EEC-9849F96E33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~</a:t>
              </a:r>
            </a:p>
          </p:txBody>
        </p:sp>
        <p:sp>
          <p:nvSpPr>
            <p:cNvPr id="86057" name="Text Box 84">
              <a:extLst>
                <a:ext uri="{FF2B5EF4-FFF2-40B4-BE49-F238E27FC236}">
                  <a16:creationId xmlns:a16="http://schemas.microsoft.com/office/drawing/2014/main" id="{BE4E9DB5-D720-495B-8566-5A22310288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~</a:t>
              </a:r>
            </a:p>
          </p:txBody>
        </p:sp>
      </p:grpSp>
      <p:grpSp>
        <p:nvGrpSpPr>
          <p:cNvPr id="86051" name="Group 85">
            <a:extLst>
              <a:ext uri="{FF2B5EF4-FFF2-40B4-BE49-F238E27FC236}">
                <a16:creationId xmlns:a16="http://schemas.microsoft.com/office/drawing/2014/main" id="{E64F5259-5E47-4824-A998-61EF28BEDE10}"/>
              </a:ext>
            </a:extLst>
          </p:cNvPr>
          <p:cNvGrpSpPr>
            <a:grpSpLocks/>
          </p:cNvGrpSpPr>
          <p:nvPr/>
        </p:nvGrpSpPr>
        <p:grpSpPr bwMode="auto">
          <a:xfrm>
            <a:off x="6134100" y="4841875"/>
            <a:ext cx="331788" cy="461963"/>
            <a:chOff x="462" y="1727"/>
            <a:chExt cx="209" cy="291"/>
          </a:xfrm>
        </p:grpSpPr>
        <p:sp>
          <p:nvSpPr>
            <p:cNvPr id="86052" name="Rectangle 86">
              <a:extLst>
                <a:ext uri="{FF2B5EF4-FFF2-40B4-BE49-F238E27FC236}">
                  <a16:creationId xmlns:a16="http://schemas.microsoft.com/office/drawing/2014/main" id="{587BF0BA-94B8-420F-829C-05D2C71000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" y="1854"/>
              <a:ext cx="56" cy="5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endPara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endParaRPr>
            </a:p>
          </p:txBody>
        </p:sp>
        <p:sp>
          <p:nvSpPr>
            <p:cNvPr id="86053" name="Text Box 87">
              <a:extLst>
                <a:ext uri="{FF2B5EF4-FFF2-40B4-BE49-F238E27FC236}">
                  <a16:creationId xmlns:a16="http://schemas.microsoft.com/office/drawing/2014/main" id="{70F9A352-ACC7-4DE6-A998-8EAF094EC9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27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~</a:t>
              </a:r>
            </a:p>
          </p:txBody>
        </p:sp>
        <p:sp>
          <p:nvSpPr>
            <p:cNvPr id="86054" name="Text Box 88">
              <a:extLst>
                <a:ext uri="{FF2B5EF4-FFF2-40B4-BE49-F238E27FC236}">
                  <a16:creationId xmlns:a16="http://schemas.microsoft.com/office/drawing/2014/main" id="{8F27AC27-7384-4C2C-9B02-B590534AEC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" y="1768"/>
              <a:ext cx="209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5000"/>
                <a:buFont typeface="ZapfDingbats" charset="2"/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marL="342900" marR="0" lvl="0" indent="-342900" algn="l" defTabSz="914400" rtl="0" eaLnBrk="0" fontAlgn="base" latinLnBrk="0" hangingPunct="0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>
                  <a:srgbClr val="3333CC"/>
                </a:buClr>
                <a:buSzPct val="85000"/>
                <a:buFont typeface="ZapfDingbats" charset="2"/>
                <a:buNone/>
                <a:tabLst/>
                <a:defRPr/>
              </a:pPr>
              <a:r>
                <a:rPr kumimoji="0" lang="en-US" alt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ＭＳ Ｐゴシック" panose="020B0600070205080204" pitchFamily="34" charset="-128"/>
                  <a:cs typeface="+mn-cs"/>
                </a:rPr>
                <a:t>~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128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5" name="Picture 10" descr="underline_base">
            <a:extLst>
              <a:ext uri="{FF2B5EF4-FFF2-40B4-BE49-F238E27FC236}">
                <a16:creationId xmlns:a16="http://schemas.microsoft.com/office/drawing/2014/main" id="{B58606AB-6700-4580-B055-12DEE81FAC9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1023938"/>
            <a:ext cx="3240087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0116" name="Rectangle 2">
            <a:extLst>
              <a:ext uri="{FF2B5EF4-FFF2-40B4-BE49-F238E27FC236}">
                <a16:creationId xmlns:a16="http://schemas.microsoft.com/office/drawing/2014/main" id="{627000D8-3AE3-41AF-AC33-B7FDCA172D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3479800" cy="1143000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Method types</a:t>
            </a:r>
          </a:p>
        </p:txBody>
      </p:sp>
      <p:sp>
        <p:nvSpPr>
          <p:cNvPr id="90117" name="Rectangle 3">
            <a:extLst>
              <a:ext uri="{FF2B5EF4-FFF2-40B4-BE49-F238E27FC236}">
                <a16:creationId xmlns:a16="http://schemas.microsoft.com/office/drawing/2014/main" id="{C9FF3378-DEC1-4624-BC26-2FF880CBAD5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1611313"/>
            <a:ext cx="38100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HTTP/1.0: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GET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POST</a:t>
            </a:r>
          </a:p>
          <a:p>
            <a:pPr lvl="1"/>
            <a:r>
              <a:rPr lang="en-US" dirty="0">
                <a:latin typeface="Gill Sans MT" charset="0"/>
              </a:rPr>
              <a:t>input is uploaded to server in entity body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HEAD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asks server to leave requested object out of response</a:t>
            </a:r>
          </a:p>
        </p:txBody>
      </p:sp>
      <p:sp>
        <p:nvSpPr>
          <p:cNvPr id="90118" name="Rectangle 4">
            <a:extLst>
              <a:ext uri="{FF2B5EF4-FFF2-40B4-BE49-F238E27FC236}">
                <a16:creationId xmlns:a16="http://schemas.microsoft.com/office/drawing/2014/main" id="{4C014A71-C667-4143-A3BB-F3E3ED13523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495800" y="1611313"/>
            <a:ext cx="3810000" cy="46482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dirty="0">
                <a:solidFill>
                  <a:srgbClr val="CC0000"/>
                </a:solidFill>
                <a:ea typeface="ＭＳ Ｐゴシック" panose="020B0600070205080204" pitchFamily="34" charset="-128"/>
              </a:rPr>
              <a:t>HTTP/1.1: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GET, POST, HEAD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PUT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uploads file in entity body to path specified in URL field</a:t>
            </a:r>
          </a:p>
          <a:p>
            <a:r>
              <a:rPr lang="en-US" altLang="en-US" sz="2400" dirty="0">
                <a:ea typeface="ＭＳ Ｐゴシック" panose="020B0600070205080204" pitchFamily="34" charset="-128"/>
              </a:rPr>
              <a:t>DELETE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deletes file specified in the URL field</a:t>
            </a:r>
          </a:p>
        </p:txBody>
      </p:sp>
    </p:spTree>
    <p:extLst>
      <p:ext uri="{BB962C8B-B14F-4D97-AF65-F5344CB8AC3E}">
        <p14:creationId xmlns:p14="http://schemas.microsoft.com/office/powerpoint/2010/main" val="262640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63" name="Picture 17" descr="underline_base">
            <a:extLst>
              <a:ext uri="{FF2B5EF4-FFF2-40B4-BE49-F238E27FC236}">
                <a16:creationId xmlns:a16="http://schemas.microsoft.com/office/drawing/2014/main" id="{E5898C88-6748-4AC7-AA3E-D488E6F73AA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388" y="895350"/>
            <a:ext cx="54848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64" name="Rectangle 2">
            <a:extLst>
              <a:ext uri="{FF2B5EF4-FFF2-40B4-BE49-F238E27FC236}">
                <a16:creationId xmlns:a16="http://schemas.microsoft.com/office/drawing/2014/main" id="{9D3B19EE-6B69-4C52-A001-9B5D066D19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158750"/>
            <a:ext cx="7772400" cy="979488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HTTP response message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92165" name="Text Box 5">
            <a:extLst>
              <a:ext uri="{FF2B5EF4-FFF2-40B4-BE49-F238E27FC236}">
                <a16:creationId xmlns:a16="http://schemas.microsoft.com/office/drawing/2014/main" id="{45D3C597-6E5C-47C3-9F10-25E58546E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00" y="1397000"/>
            <a:ext cx="17907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status line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(protocol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status code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status phrase)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2166" name="Line 6">
            <a:extLst>
              <a:ext uri="{FF2B5EF4-FFF2-40B4-BE49-F238E27FC236}">
                <a16:creationId xmlns:a16="http://schemas.microsoft.com/office/drawing/2014/main" id="{C6DFA5C6-EF14-4F55-8AD2-D80841D4CABF}"/>
              </a:ext>
            </a:extLst>
          </p:cNvPr>
          <p:cNvSpPr>
            <a:spLocks noChangeShapeType="1"/>
          </p:cNvSpPr>
          <p:nvPr/>
        </p:nvSpPr>
        <p:spPr bwMode="auto">
          <a:xfrm>
            <a:off x="1358900" y="1914525"/>
            <a:ext cx="923925" cy="2571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2167" name="Freeform 7">
            <a:extLst>
              <a:ext uri="{FF2B5EF4-FFF2-40B4-BE49-F238E27FC236}">
                <a16:creationId xmlns:a16="http://schemas.microsoft.com/office/drawing/2014/main" id="{ED3FD901-88AC-4B72-A907-46C67382408E}"/>
              </a:ext>
            </a:extLst>
          </p:cNvPr>
          <p:cNvSpPr>
            <a:spLocks/>
          </p:cNvSpPr>
          <p:nvPr/>
        </p:nvSpPr>
        <p:spPr bwMode="auto">
          <a:xfrm>
            <a:off x="2057400" y="2305050"/>
            <a:ext cx="257175" cy="2941638"/>
          </a:xfrm>
          <a:custGeom>
            <a:avLst/>
            <a:gdLst>
              <a:gd name="T0" fmla="*/ 2147483647 w 162"/>
              <a:gd name="T1" fmla="*/ 2147483647 h 1428"/>
              <a:gd name="T2" fmla="*/ 0 w 162"/>
              <a:gd name="T3" fmla="*/ 0 h 1428"/>
              <a:gd name="T4" fmla="*/ 0 w 162"/>
              <a:gd name="T5" fmla="*/ 2147483647 h 1428"/>
              <a:gd name="T6" fmla="*/ 2147483647 w 162"/>
              <a:gd name="T7" fmla="*/ 2147483647 h 1428"/>
              <a:gd name="T8" fmla="*/ 0 60000 65536"/>
              <a:gd name="T9" fmla="*/ 0 60000 65536"/>
              <a:gd name="T10" fmla="*/ 0 60000 65536"/>
              <a:gd name="T11" fmla="*/ 0 60000 65536"/>
              <a:gd name="T12" fmla="*/ 0 w 162"/>
              <a:gd name="T13" fmla="*/ 0 h 1428"/>
              <a:gd name="T14" fmla="*/ 162 w 162"/>
              <a:gd name="T15" fmla="*/ 1428 h 14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62" h="1428">
                <a:moveTo>
                  <a:pt x="132" y="9"/>
                </a:moveTo>
                <a:lnTo>
                  <a:pt x="0" y="0"/>
                </a:lnTo>
                <a:lnTo>
                  <a:pt x="0" y="1428"/>
                </a:lnTo>
                <a:lnTo>
                  <a:pt x="162" y="1425"/>
                </a:lnTo>
              </a:path>
            </a:pathLst>
          </a:cu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2168" name="Text Box 8">
            <a:extLst>
              <a:ext uri="{FF2B5EF4-FFF2-40B4-BE49-F238E27FC236}">
                <a16:creationId xmlns:a16="http://schemas.microsoft.com/office/drawing/2014/main" id="{3526C44A-81BB-418D-803D-B628F7C0A5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763" y="3286125"/>
            <a:ext cx="9747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header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 lines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2169" name="Line 9">
            <a:extLst>
              <a:ext uri="{FF2B5EF4-FFF2-40B4-BE49-F238E27FC236}">
                <a16:creationId xmlns:a16="http://schemas.microsoft.com/office/drawing/2014/main" id="{0AC66055-CDC2-4291-AF44-7DA32AB382E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43050" y="5418138"/>
            <a:ext cx="757238" cy="21272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2170" name="Text Box 10">
            <a:extLst>
              <a:ext uri="{FF2B5EF4-FFF2-40B4-BE49-F238E27FC236}">
                <a16:creationId xmlns:a16="http://schemas.microsoft.com/office/drawing/2014/main" id="{C17A95F2-C260-4EAF-8E4A-E710E2468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8" y="4846638"/>
            <a:ext cx="1379537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data, e.g.,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requested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HTML file</a:t>
            </a:r>
            <a:endParaRPr kumimoji="0" lang="en-US" altLang="en-US" sz="2400" b="0" i="0" u="none" strike="noStrike" kern="1200" cap="none" spc="0" normalizeH="0" baseline="0" noProof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2171" name="Rectangle 15">
            <a:extLst>
              <a:ext uri="{FF2B5EF4-FFF2-40B4-BE49-F238E27FC236}">
                <a16:creationId xmlns:a16="http://schemas.microsoft.com/office/drawing/2014/main" id="{EE07613D-7125-4E71-8004-58053A27E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3138" y="2044700"/>
            <a:ext cx="6311900" cy="355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HTTP/1.1 200 OK\r\n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Date: Sun, 26 Sep 2010 20:09:20 GMT\r\n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Server: Apache/2.0.52 (CentOS)\r\n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Last-Modified: Tue, 30 Oct 2007 17:00:02 GMT\r\n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ETag: "17dc6-a5c-bf716880"\r\n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Accept-Ranges: bytes\r\n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Content-Length: 2652\r\n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Keep-Alive: timeout=10, max=100\r\n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Connection: Keep-Alive\r\n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Content-Type: text/html; charset=ISO-8859-1\r\n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\r\n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it-IT" alt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ＭＳ Ｐゴシック" panose="020B0600070205080204" pitchFamily="34" charset="-128"/>
                <a:cs typeface="+mn-cs"/>
              </a:rPr>
              <a:t>data data data data data ... </a:t>
            </a:r>
            <a:endParaRPr kumimoji="0" lang="en-US" altLang="en-US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92172" name="TextBox 1">
            <a:extLst>
              <a:ext uri="{FF2B5EF4-FFF2-40B4-BE49-F238E27FC236}">
                <a16:creationId xmlns:a16="http://schemas.microsoft.com/office/drawing/2014/main" id="{FDB5C4F6-3409-4268-A9EB-02EC01E6C1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725" y="6199188"/>
            <a:ext cx="450691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85000"/>
              <a:buFont typeface="ZapfDingbats" charset="2"/>
              <a:buNone/>
              <a:tabLst/>
              <a:defRPr/>
            </a:pPr>
            <a:r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* Check out the online interactive exercises for more examples: h</a:t>
            </a: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ttp://gaia.cs.umass.edu/kurose_ross/interactive/</a:t>
            </a:r>
          </a:p>
        </p:txBody>
      </p:sp>
    </p:spTree>
    <p:extLst>
      <p:ext uri="{BB962C8B-B14F-4D97-AF65-F5344CB8AC3E}">
        <p14:creationId xmlns:p14="http://schemas.microsoft.com/office/powerpoint/2010/main" val="1984960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1" name="Picture 10" descr="underline_base">
            <a:extLst>
              <a:ext uri="{FF2B5EF4-FFF2-40B4-BE49-F238E27FC236}">
                <a16:creationId xmlns:a16="http://schemas.microsoft.com/office/drawing/2014/main" id="{24BD5219-6FB8-4A09-89A7-055EC29F971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688" y="835025"/>
            <a:ext cx="60563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2" name="Rectangle 2">
            <a:extLst>
              <a:ext uri="{FF2B5EF4-FFF2-40B4-BE49-F238E27FC236}">
                <a16:creationId xmlns:a16="http://schemas.microsoft.com/office/drawing/2014/main" id="{7EF38C51-4660-4D35-9CD0-F530279F3A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7838" y="147638"/>
            <a:ext cx="7772400" cy="979487"/>
          </a:xfrm>
        </p:spPr>
        <p:txBody>
          <a:bodyPr/>
          <a:lstStyle/>
          <a:p>
            <a:r>
              <a:rPr lang="en-US" altLang="en-US" sz="4000">
                <a:ea typeface="ＭＳ Ｐゴシック" panose="020B0600070205080204" pitchFamily="34" charset="-128"/>
              </a:rPr>
              <a:t>HTTP response status codes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94213" name="Rectangle 3">
            <a:extLst>
              <a:ext uri="{FF2B5EF4-FFF2-40B4-BE49-F238E27FC236}">
                <a16:creationId xmlns:a16="http://schemas.microsoft.com/office/drawing/2014/main" id="{BAFCA01E-E4EF-48DB-98A4-67B46829CA6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889000" y="2554288"/>
            <a:ext cx="8075613" cy="4168775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200 OK</a:t>
            </a:r>
            <a:endParaRPr lang="en-US" altLang="en-US" sz="240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en-US" sz="2000">
                <a:ea typeface="ＭＳ Ｐゴシック" panose="020B0600070205080204" pitchFamily="34" charset="-128"/>
              </a:rPr>
              <a:t>request succeeded, requested object later in this msg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301 Moved Permanently</a:t>
            </a:r>
            <a:endParaRPr lang="en-US" altLang="en-US" sz="240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en-US" sz="2000">
                <a:ea typeface="ＭＳ Ｐゴシック" panose="020B0600070205080204" pitchFamily="34" charset="-128"/>
              </a:rPr>
              <a:t>requested object moved, new location specified later in this msg (Location:)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400 Bad Request</a:t>
            </a:r>
            <a:endParaRPr lang="en-US" altLang="en-US" sz="240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en-US" sz="2000">
                <a:ea typeface="ＭＳ Ｐゴシック" panose="020B0600070205080204" pitchFamily="34" charset="-128"/>
              </a:rPr>
              <a:t>request msg not understood by server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404 Not Found</a:t>
            </a:r>
            <a:endParaRPr lang="en-US" altLang="en-US" sz="2400">
              <a:solidFill>
                <a:srgbClr val="CC0000"/>
              </a:solidFill>
              <a:ea typeface="ＭＳ Ｐゴシック" panose="020B0600070205080204" pitchFamily="34" charset="-128"/>
            </a:endParaRPr>
          </a:p>
          <a:p>
            <a:pPr lvl="1">
              <a:lnSpc>
                <a:spcPct val="95000"/>
              </a:lnSpc>
              <a:spcBef>
                <a:spcPct val="15000"/>
              </a:spcBef>
            </a:pPr>
            <a:r>
              <a:rPr lang="en-US" altLang="en-US" sz="2000">
                <a:ea typeface="ＭＳ Ｐゴシック" panose="020B0600070205080204" pitchFamily="34" charset="-128"/>
              </a:rPr>
              <a:t>requested document not found on this server</a:t>
            </a:r>
          </a:p>
          <a:p>
            <a:pPr>
              <a:lnSpc>
                <a:spcPct val="95000"/>
              </a:lnSpc>
              <a:spcBef>
                <a:spcPct val="15000"/>
              </a:spcBef>
              <a:buFont typeface="Wingdings" panose="05000000000000000000" pitchFamily="2" charset="2"/>
              <a:buNone/>
            </a:pPr>
            <a:r>
              <a:rPr lang="en-US" altLang="en-US" sz="2400" b="1">
                <a:solidFill>
                  <a:srgbClr val="CC0000"/>
                </a:solidFill>
                <a:latin typeface="Courier New" panose="02070309020205020404" pitchFamily="49" charset="0"/>
                <a:ea typeface="ＭＳ Ｐゴシック" panose="020B0600070205080204" pitchFamily="34" charset="-128"/>
              </a:rPr>
              <a:t>505 HTTP Version Not Supported</a:t>
            </a:r>
            <a:endParaRPr lang="en-US" altLang="en-US" sz="2400">
              <a:solidFill>
                <a:srgbClr val="CC0000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94214" name="Rectangle 5">
            <a:extLst>
              <a:ext uri="{FF2B5EF4-FFF2-40B4-BE49-F238E27FC236}">
                <a16:creationId xmlns:a16="http://schemas.microsoft.com/office/drawing/2014/main" id="{FB780507-143A-4686-9AC2-884F17A91F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50" y="1190625"/>
            <a:ext cx="8112125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50838" indent="-350838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ZapfDingbats" charset="2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50838" marR="0" lvl="0" indent="-350838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status code appears in 1st line in server-to-client response message.</a:t>
            </a:r>
          </a:p>
          <a:p>
            <a:pPr marL="350838" marR="0" lvl="0" indent="-350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rPr>
              <a:t>some sample codes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702030302020204" pitchFamily="66" charset="0"/>
                <a:ea typeface="ＭＳ Ｐゴシック" panose="020B0600070205080204" pitchFamily="34" charset="-128"/>
                <a:cs typeface="+mn-cs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0793030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Pct val="85000"/>
          <a:buFont typeface="ZapfDingbats" pitchFamily="82" charset="2"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3058</TotalTime>
  <Words>1037</Words>
  <Application>Microsoft Office PowerPoint</Application>
  <PresentationFormat>On-screen Show (4:3)</PresentationFormat>
  <Paragraphs>240</Paragraphs>
  <Slides>16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ＭＳ Ｐゴシック</vt:lpstr>
      <vt:lpstr>Arial</vt:lpstr>
      <vt:lpstr>Comic Sans MS</vt:lpstr>
      <vt:lpstr>Courier New</vt:lpstr>
      <vt:lpstr>Gill Sans MT</vt:lpstr>
      <vt:lpstr>Tahoma</vt:lpstr>
      <vt:lpstr>Times New Roman</vt:lpstr>
      <vt:lpstr>Wingdings</vt:lpstr>
      <vt:lpstr>ZapfDingbats</vt:lpstr>
      <vt:lpstr>Default Design</vt:lpstr>
      <vt:lpstr>1_Default Design</vt:lpstr>
      <vt:lpstr>The Web</vt:lpstr>
      <vt:lpstr>Goals for Today</vt:lpstr>
      <vt:lpstr>Exam 2 Results</vt:lpstr>
      <vt:lpstr>PowerPoint Presentation</vt:lpstr>
      <vt:lpstr>HTTP request message</vt:lpstr>
      <vt:lpstr>HTTP request message: general format</vt:lpstr>
      <vt:lpstr>Method types</vt:lpstr>
      <vt:lpstr>HTTP response message</vt:lpstr>
      <vt:lpstr>HTTP response status codes</vt:lpstr>
      <vt:lpstr>Cookies</vt:lpstr>
      <vt:lpstr>Cookies</vt:lpstr>
      <vt:lpstr>Web caches (proxy server)</vt:lpstr>
      <vt:lpstr>Why Web caching</vt:lpstr>
      <vt:lpstr>Caching example: without local cache </vt:lpstr>
      <vt:lpstr>Caching example: install local cache </vt:lpstr>
      <vt:lpstr>Conditional GET </vt:lpstr>
    </vt:vector>
  </TitlesOfParts>
  <Company>UMIACS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and Internet</dc:title>
  <dc:creator>DAQING HE</dc:creator>
  <cp:lastModifiedBy>Douglas William Oard</cp:lastModifiedBy>
  <cp:revision>109</cp:revision>
  <dcterms:created xsi:type="dcterms:W3CDTF">2003-09-05T02:55:05Z</dcterms:created>
  <dcterms:modified xsi:type="dcterms:W3CDTF">2018-04-11T00:48:38Z</dcterms:modified>
</cp:coreProperties>
</file>