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0" r:id="rId3"/>
    <p:sldId id="353" r:id="rId4"/>
    <p:sldId id="277" r:id="rId5"/>
    <p:sldId id="278" r:id="rId6"/>
    <p:sldId id="279" r:id="rId7"/>
    <p:sldId id="352" r:id="rId8"/>
    <p:sldId id="354" r:id="rId9"/>
    <p:sldId id="357" r:id="rId10"/>
    <p:sldId id="356" r:id="rId11"/>
    <p:sldId id="355" r:id="rId12"/>
    <p:sldId id="35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18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09376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1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1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4064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04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9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17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3200" dirty="0" smtClean="0"/>
              <a:t>Session 3</a:t>
            </a:r>
            <a:endParaRPr lang="en-US" altLang="en-US" sz="3200" dirty="0"/>
          </a:p>
          <a:p>
            <a:pPr marL="342900" indent="-342900"/>
            <a:r>
              <a:rPr lang="en-US" altLang="en-US" sz="3200" dirty="0" smtClean="0"/>
              <a:t>INST 346</a:t>
            </a:r>
            <a:endParaRPr lang="en-US" altLang="en-US" sz="3200" dirty="0"/>
          </a:p>
          <a:p>
            <a:pPr marL="342900" indent="-342900"/>
            <a:r>
              <a:rPr lang="en-US" altLang="en-US" sz="3200" dirty="0" smtClean="0"/>
              <a:t>Doug Oard</a:t>
            </a:r>
            <a:endParaRPr lang="en-US" altLang="en-US" sz="32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anchor="ctr"/>
          <a:lstStyle/>
          <a:p>
            <a:r>
              <a:rPr lang="en-US" altLang="en-US" sz="4400" dirty="0" smtClean="0"/>
              <a:t>Wearables</a:t>
            </a:r>
            <a:endParaRPr lang="en-US" alt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6" y="457200"/>
            <a:ext cx="7772400" cy="685800"/>
          </a:xfrm>
        </p:spPr>
        <p:txBody>
          <a:bodyPr/>
          <a:lstStyle/>
          <a:p>
            <a:r>
              <a:rPr lang="en-US" dirty="0" smtClean="0"/>
              <a:t>Lifelogging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6" y="1219200"/>
            <a:ext cx="7772400" cy="4114800"/>
          </a:xfrm>
        </p:spPr>
        <p:txBody>
          <a:bodyPr/>
          <a:lstStyle/>
          <a:p>
            <a:r>
              <a:rPr lang="en-US" dirty="0" smtClean="0"/>
              <a:t>Images</a:t>
            </a:r>
          </a:p>
          <a:p>
            <a:pPr lvl="1"/>
            <a:r>
              <a:rPr lang="en-US" dirty="0" err="1" smtClean="0"/>
              <a:t>Sensecam</a:t>
            </a:r>
            <a:r>
              <a:rPr lang="en-US" dirty="0" smtClean="0"/>
              <a:t>, video</a:t>
            </a:r>
          </a:p>
          <a:p>
            <a:r>
              <a:rPr lang="en-US" dirty="0" smtClean="0"/>
              <a:t>Audio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aryland is a two-party consent state</a:t>
            </a:r>
          </a:p>
          <a:p>
            <a:r>
              <a:rPr lang="en-US" dirty="0" smtClean="0"/>
              <a:t>Spatial</a:t>
            </a:r>
          </a:p>
          <a:p>
            <a:pPr lvl="1"/>
            <a:r>
              <a:rPr lang="en-US" dirty="0" smtClean="0"/>
              <a:t>Position tracking with GPS, </a:t>
            </a:r>
            <a:r>
              <a:rPr lang="en-US" dirty="0" err="1" smtClean="0"/>
              <a:t>WiFi</a:t>
            </a:r>
            <a:r>
              <a:rPr lang="en-US" dirty="0" smtClean="0"/>
              <a:t>, cellular, …</a:t>
            </a:r>
          </a:p>
          <a:p>
            <a:r>
              <a:rPr lang="en-US" dirty="0" smtClean="0"/>
              <a:t>Biometric</a:t>
            </a:r>
          </a:p>
          <a:p>
            <a:pPr lvl="1"/>
            <a:r>
              <a:rPr lang="en-US" dirty="0" smtClean="0"/>
              <a:t>Heart rate, respiration, galvanic skin response</a:t>
            </a:r>
          </a:p>
          <a:p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Email, SMS, photos,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9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Friday </a:t>
            </a:r>
            <a:r>
              <a:rPr lang="en-US" u="sng" dirty="0" smtClean="0"/>
              <a:t>before</a:t>
            </a:r>
            <a:r>
              <a:rPr lang="en-US" dirty="0" smtClean="0"/>
              <a:t>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8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Virtual reality</a:t>
            </a:r>
            <a:endParaRPr lang="en-US" altLang="en-US" dirty="0"/>
          </a:p>
          <a:p>
            <a:pPr lvl="4"/>
            <a:endParaRPr lang="en-US" altLang="en-US" dirty="0"/>
          </a:p>
          <a:p>
            <a:r>
              <a:rPr lang="en-US" altLang="en-US" dirty="0" smtClean="0"/>
              <a:t>Augmented reality</a:t>
            </a:r>
            <a:endParaRPr lang="en-US" altLang="en-US" dirty="0"/>
          </a:p>
          <a:p>
            <a:pPr lvl="4"/>
            <a:endParaRPr lang="en-US" altLang="en-US" dirty="0"/>
          </a:p>
          <a:p>
            <a:r>
              <a:rPr lang="en-US" altLang="en-US" dirty="0" smtClean="0"/>
              <a:t>Lifelogging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Homework 1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"/>
            <a:ext cx="9144000" cy="68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3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 altLang="en-US"/>
              <a:t>Human Senses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  <a:noFill/>
          <a:ln/>
        </p:spPr>
        <p:txBody>
          <a:bodyPr/>
          <a:lstStyle/>
          <a:p>
            <a:r>
              <a:rPr lang="en-US" altLang="en-US"/>
              <a:t>Visual</a:t>
            </a:r>
          </a:p>
          <a:p>
            <a:pPr lvl="1"/>
            <a:r>
              <a:rPr lang="en-US" altLang="en-US"/>
              <a:t>Position/motion, color/contrast, symbols</a:t>
            </a:r>
          </a:p>
          <a:p>
            <a:r>
              <a:rPr lang="en-US" altLang="en-US"/>
              <a:t>Auditory</a:t>
            </a:r>
          </a:p>
          <a:p>
            <a:pPr lvl="1"/>
            <a:r>
              <a:rPr lang="en-US" altLang="en-US"/>
              <a:t>Position/motion, tones/volume, speech</a:t>
            </a:r>
          </a:p>
          <a:p>
            <a:r>
              <a:rPr lang="en-US" altLang="en-US"/>
              <a:t>Haptic</a:t>
            </a:r>
          </a:p>
          <a:p>
            <a:pPr lvl="1"/>
            <a:r>
              <a:rPr lang="en-US" altLang="en-US"/>
              <a:t>Mechanical, thermal, electrical, kinesthethic</a:t>
            </a:r>
          </a:p>
          <a:p>
            <a:r>
              <a:rPr lang="en-US" altLang="en-US"/>
              <a:t>Olfactory</a:t>
            </a:r>
          </a:p>
          <a:p>
            <a:pPr lvl="1"/>
            <a:r>
              <a:rPr lang="en-US" altLang="en-US"/>
              <a:t>Smell, taste</a:t>
            </a:r>
          </a:p>
          <a:p>
            <a:r>
              <a:rPr lang="en-US" altLang="en-US"/>
              <a:t>Vestibular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/>
              <a:t>Virtual Reality </a:t>
            </a:r>
            <a:r>
              <a:rPr lang="en-US" altLang="en-US" dirty="0"/>
              <a:t>Output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noFill/>
          <a:ln/>
        </p:spPr>
        <p:txBody>
          <a:bodyPr/>
          <a:lstStyle/>
          <a:p>
            <a:r>
              <a:rPr lang="en-US" altLang="en-US" dirty="0" smtClean="0"/>
              <a:t>Image</a:t>
            </a:r>
            <a:endParaRPr lang="en-US" altLang="en-US" dirty="0"/>
          </a:p>
          <a:p>
            <a:pPr lvl="1"/>
            <a:r>
              <a:rPr lang="en-US" altLang="en-US" dirty="0" smtClean="0"/>
              <a:t>Head-mounted, </a:t>
            </a:r>
            <a:r>
              <a:rPr lang="en-US" altLang="en-US" dirty="0"/>
              <a:t>projection</a:t>
            </a:r>
          </a:p>
          <a:p>
            <a:r>
              <a:rPr lang="en-US" altLang="en-US" dirty="0" smtClean="0"/>
              <a:t>Acoustic</a:t>
            </a:r>
            <a:endParaRPr lang="en-US" altLang="en-US" dirty="0"/>
          </a:p>
          <a:p>
            <a:pPr lvl="1"/>
            <a:r>
              <a:rPr lang="en-US" altLang="en-US" dirty="0"/>
              <a:t>Headphones, </a:t>
            </a:r>
            <a:r>
              <a:rPr lang="en-US" altLang="en-US" dirty="0" smtClean="0"/>
              <a:t>speakers, </a:t>
            </a:r>
            <a:r>
              <a:rPr lang="en-US" altLang="en-US" dirty="0" err="1" smtClean="0"/>
              <a:t>spatialization</a:t>
            </a: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 smtClean="0"/>
              <a:t>Tactile</a:t>
            </a:r>
            <a:endParaRPr lang="en-US" altLang="en-US" dirty="0"/>
          </a:p>
          <a:p>
            <a:pPr lvl="1"/>
            <a:r>
              <a:rPr lang="en-US" altLang="en-US" dirty="0" err="1" smtClean="0"/>
              <a:t>Vibrotactile</a:t>
            </a:r>
            <a:r>
              <a:rPr lang="en-US" altLang="en-US" dirty="0"/>
              <a:t>, pneumatic, piezoelectric</a:t>
            </a:r>
          </a:p>
          <a:p>
            <a:r>
              <a:rPr lang="en-US" altLang="en-US" dirty="0"/>
              <a:t>Force feedback</a:t>
            </a:r>
          </a:p>
          <a:p>
            <a:pPr lvl="1"/>
            <a:r>
              <a:rPr lang="en-US" altLang="en-US" dirty="0"/>
              <a:t>E</a:t>
            </a:r>
            <a:r>
              <a:rPr lang="en-US" altLang="en-US" dirty="0" smtClean="0"/>
              <a:t>xoskeleton, flight controls, …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/>
              <a:t>Virtual Reality </a:t>
            </a:r>
            <a:r>
              <a:rPr lang="en-US" altLang="en-US" dirty="0"/>
              <a:t>Output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/>
              <a:t>Inertial</a:t>
            </a:r>
            <a:endParaRPr lang="en-US" altLang="en-US" dirty="0"/>
          </a:p>
          <a:p>
            <a:pPr lvl="1"/>
            <a:r>
              <a:rPr lang="en-US" altLang="en-US" dirty="0"/>
              <a:t>Motion-based simulators</a:t>
            </a:r>
          </a:p>
          <a:p>
            <a:r>
              <a:rPr lang="en-US" altLang="en-US" dirty="0" smtClean="0"/>
              <a:t>Olfactory</a:t>
            </a:r>
            <a:endParaRPr lang="en-US" altLang="en-US" dirty="0"/>
          </a:p>
          <a:p>
            <a:pPr lvl="1"/>
            <a:r>
              <a:rPr lang="en-US" altLang="en-US" dirty="0"/>
              <a:t>Chemical </a:t>
            </a:r>
          </a:p>
          <a:p>
            <a:r>
              <a:rPr lang="en-US" altLang="en-US" dirty="0" smtClean="0"/>
              <a:t>Locomotive</a:t>
            </a:r>
            <a:endParaRPr lang="en-US" altLang="en-US" dirty="0"/>
          </a:p>
          <a:p>
            <a:pPr lvl="1"/>
            <a:r>
              <a:rPr lang="en-US" altLang="en-US" dirty="0" smtClean="0"/>
              <a:t>Ambulatory, stationary </a:t>
            </a:r>
            <a:r>
              <a:rPr lang="en-US" altLang="en-US" dirty="0"/>
              <a:t>bicycle, </a:t>
            </a:r>
            <a:r>
              <a:rPr lang="en-US" altLang="en-US" dirty="0" smtClean="0"/>
              <a:t>treadmill</a:t>
            </a:r>
          </a:p>
          <a:p>
            <a:r>
              <a:rPr lang="en-US" altLang="en-US" dirty="0" smtClean="0"/>
              <a:t>Physical</a:t>
            </a:r>
          </a:p>
          <a:p>
            <a:pPr lvl="1"/>
            <a:r>
              <a:rPr lang="en-US" altLang="en-US" dirty="0" smtClean="0"/>
              <a:t>Thermal, wind, water spray,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Virtual Reality Input</a:t>
            </a:r>
            <a:endParaRPr lang="en-US" altLang="en-US" dirty="0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Language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Speech recognition</a:t>
            </a:r>
            <a:endParaRPr lang="en-US" altLang="en-US" dirty="0" smtClean="0"/>
          </a:p>
          <a:p>
            <a:r>
              <a:rPr lang="en-US" altLang="en-US" dirty="0" smtClean="0"/>
              <a:t>3-D direct </a:t>
            </a:r>
            <a:r>
              <a:rPr lang="en-US" altLang="en-US" dirty="0" smtClean="0"/>
              <a:t>manipulation</a:t>
            </a:r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and</a:t>
            </a:r>
            <a:r>
              <a:rPr lang="en-US" altLang="en-US" dirty="0" smtClean="0"/>
              <a:t>, data glove</a:t>
            </a:r>
          </a:p>
          <a:p>
            <a:r>
              <a:rPr lang="en-US" altLang="en-US" dirty="0" smtClean="0"/>
              <a:t>Remote sensing</a:t>
            </a:r>
          </a:p>
          <a:p>
            <a:pPr lvl="1"/>
            <a:r>
              <a:rPr lang="en-US" altLang="en-US" dirty="0" smtClean="0"/>
              <a:t>Camera, speaker ID, head tracker, eye </a:t>
            </a:r>
            <a:r>
              <a:rPr lang="en-US" altLang="en-US" dirty="0" smtClean="0"/>
              <a:t>tracker</a:t>
            </a:r>
          </a:p>
          <a:p>
            <a:r>
              <a:rPr lang="en-US" altLang="en-US" dirty="0" smtClean="0"/>
              <a:t>Simulation</a:t>
            </a:r>
          </a:p>
          <a:p>
            <a:pPr lvl="1"/>
            <a:r>
              <a:rPr lang="en-US" altLang="en-US" dirty="0" smtClean="0"/>
              <a:t>Mechanical controls (flight, car, parachute, …)</a:t>
            </a: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" y="0"/>
            <a:ext cx="9109166" cy="68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7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Pages>15</Pages>
  <Words>175</Words>
  <Application>Microsoft Office PowerPoint</Application>
  <PresentationFormat>On-screen Show (4:3)</PresentationFormat>
  <Paragraphs>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Symbol</vt:lpstr>
      <vt:lpstr>Verdana</vt:lpstr>
      <vt:lpstr>Default Design</vt:lpstr>
      <vt:lpstr>Wearables</vt:lpstr>
      <vt:lpstr>Agenda</vt:lpstr>
      <vt:lpstr>PowerPoint Presentation</vt:lpstr>
      <vt:lpstr>Human Senses</vt:lpstr>
      <vt:lpstr>Virtual Reality Output</vt:lpstr>
      <vt:lpstr>Virtual Reality Output</vt:lpstr>
      <vt:lpstr>Virtual Reality Input</vt:lpstr>
      <vt:lpstr>PowerPoint Presentation</vt:lpstr>
      <vt:lpstr>PowerPoint Presentation</vt:lpstr>
      <vt:lpstr>PowerPoint Presentation</vt:lpstr>
      <vt:lpstr>Lifelogging</vt:lpstr>
      <vt:lpstr>H1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</dc:title>
  <dc:subject/>
  <dc:creator>Doug Oard</dc:creator>
  <cp:keywords/>
  <dc:description/>
  <cp:lastModifiedBy>gg</cp:lastModifiedBy>
  <cp:revision>53</cp:revision>
  <cp:lastPrinted>1997-10-29T16:46:58Z</cp:lastPrinted>
  <dcterms:created xsi:type="dcterms:W3CDTF">1997-10-29T17:15:40Z</dcterms:created>
  <dcterms:modified xsi:type="dcterms:W3CDTF">2018-01-29T07:01:27Z</dcterms:modified>
</cp:coreProperties>
</file>