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9"/>
  </p:notesMasterIdLst>
  <p:sldIdLst>
    <p:sldId id="285" r:id="rId3"/>
    <p:sldId id="449" r:id="rId4"/>
    <p:sldId id="457" r:id="rId5"/>
    <p:sldId id="459" r:id="rId6"/>
    <p:sldId id="460" r:id="rId7"/>
    <p:sldId id="464" r:id="rId8"/>
    <p:sldId id="465" r:id="rId9"/>
    <p:sldId id="466" r:id="rId10"/>
    <p:sldId id="467" r:id="rId11"/>
    <p:sldId id="468" r:id="rId12"/>
    <p:sldId id="469" r:id="rId13"/>
    <p:sldId id="470" r:id="rId14"/>
    <p:sldId id="471" r:id="rId15"/>
    <p:sldId id="472" r:id="rId16"/>
    <p:sldId id="473" r:id="rId17"/>
    <p:sldId id="4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110" d="100"/>
          <a:sy n="110" d="100"/>
        </p:scale>
        <p:origin x="2424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8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84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>
            <a:extLst>
              <a:ext uri="{FF2B5EF4-FFF2-40B4-BE49-F238E27FC236}">
                <a16:creationId xmlns="" xmlns:a16="http://schemas.microsoft.com/office/drawing/2014/main" id="{996C288F-3756-487D-ADC5-9B12A9C483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>
            <a:extLst>
              <a:ext uri="{FF2B5EF4-FFF2-40B4-BE49-F238E27FC236}">
                <a16:creationId xmlns="" xmlns:a16="http://schemas.microsoft.com/office/drawing/2014/main" id="{F5133E94-5A6F-425A-B806-26F75D02A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963" name="Slide Number Placeholder 3">
            <a:extLst>
              <a:ext uri="{FF2B5EF4-FFF2-40B4-BE49-F238E27FC236}">
                <a16:creationId xmlns="" xmlns:a16="http://schemas.microsoft.com/office/drawing/2014/main" id="{3AEA4098-D0B8-441A-8B56-669231A64D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5237E6-7257-4986-A6A6-4490EFA10717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24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="" xmlns:a16="http://schemas.microsoft.com/office/drawing/2014/main" id="{BCB88A53-B39E-4E2E-965F-87BF0DBE5C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>
            <a:extLst>
              <a:ext uri="{FF2B5EF4-FFF2-40B4-BE49-F238E27FC236}">
                <a16:creationId xmlns="" xmlns:a16="http://schemas.microsoft.com/office/drawing/2014/main" id="{5F3429A0-D26D-47D0-86A1-1D773EB35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="" xmlns:a16="http://schemas.microsoft.com/office/drawing/2014/main" id="{8A17F49A-EE3D-49AE-8983-D79E79557B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6D2EA6-5D20-475B-BF52-B23D94E016B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27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>
            <a:extLst>
              <a:ext uri="{FF2B5EF4-FFF2-40B4-BE49-F238E27FC236}">
                <a16:creationId xmlns="" xmlns:a16="http://schemas.microsoft.com/office/drawing/2014/main" id="{73DE739B-8DF1-4ED2-841E-C5BF259D0C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>
            <a:extLst>
              <a:ext uri="{FF2B5EF4-FFF2-40B4-BE49-F238E27FC236}">
                <a16:creationId xmlns="" xmlns:a16="http://schemas.microsoft.com/office/drawing/2014/main" id="{7DC6139C-B0A2-46DA-A476-11FDD273E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7107" name="Slide Number Placeholder 3">
            <a:extLst>
              <a:ext uri="{FF2B5EF4-FFF2-40B4-BE49-F238E27FC236}">
                <a16:creationId xmlns="" xmlns:a16="http://schemas.microsoft.com/office/drawing/2014/main" id="{9CA8FBC7-45E0-4D59-9608-3A83D88F34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A42CB6-752D-41D5-8582-DE921D0203F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5798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="" xmlns:a16="http://schemas.microsoft.com/office/drawing/2014/main" id="{A7ECFA76-0E54-400F-954C-3AECC7DDF1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>
            <a:extLst>
              <a:ext uri="{FF2B5EF4-FFF2-40B4-BE49-F238E27FC236}">
                <a16:creationId xmlns="" xmlns:a16="http://schemas.microsoft.com/office/drawing/2014/main" id="{546046B5-68C7-4B58-923C-5368D3A64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5299" name="Slide Number Placeholder 3">
            <a:extLst>
              <a:ext uri="{FF2B5EF4-FFF2-40B4-BE49-F238E27FC236}">
                <a16:creationId xmlns="" xmlns:a16="http://schemas.microsoft.com/office/drawing/2014/main" id="{5BF1DF8F-02F0-442D-900D-34F927486E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02FF78-1E4C-4604-A73F-04E09EE647B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371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0EBF41-68C8-44E3-B8E7-21C80B4570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B1475574-11BB-4622-945C-20A801F777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3DDC0C5B-69B9-419A-86F9-4875B9604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9E6D2A61-FC10-47EE-8B43-E0017F032F9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301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654FC71-4E51-4DE4-86BB-E8F01C0542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="" xmlns:a16="http://schemas.microsoft.com/office/drawing/2014/main" id="{01BDCC9F-6B96-4604-923F-1A3E56258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FC227331-E68D-4152-A7D6-125E16263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CF7F35DB-88CE-413D-99C1-A6D26249353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869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870523-3D85-43CB-9E1E-50D6A99FB9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837DCA12-8949-4B2A-90AA-F7172D8A8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CA7E34A8-A89B-4F21-BD25-AFE52F6CF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295FB23C-CF65-4BA5-A3E1-CECC69D0E95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069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0C3D86C-6F85-482D-B33B-B20471FC2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89564AC2-8B2E-4F5A-AAA7-173453B6A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8FCD5086-E8FB-4178-B106-405E4ACB6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t>2-</a:t>
            </a:r>
            <a:fld id="{3EF6F9A8-0EE0-41FA-995A-35D543AF67E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515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90583FFE-0E82-4C51-B9BD-1F8538CA8E9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5983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2-</a:t>
            </a:r>
            <a:fld id="{54D700AF-5A18-4F8B-871F-2121C8134E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2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D0BBD57D-2FB7-4E80-AC2C-F5BAFF9F1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1EA7F6E8-2C90-4040-B521-C8B32891A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9C57E248-B2F4-420A-A97C-75E8915B16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="" xmlns:a16="http://schemas.microsoft.com/office/drawing/2014/main" id="{939E9A73-60CC-4D90-84B2-6C2E093243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6" name="Rectangle 8">
            <a:extLst>
              <a:ext uri="{FF2B5EF4-FFF2-40B4-BE49-F238E27FC236}">
                <a16:creationId xmlns="" xmlns:a16="http://schemas.microsoft.com/office/drawing/2014/main" id="{1E268346-71A0-40F2-A253-CFB5D54CFA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7E1F75A7-3E08-467D-8BF8-6276677232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85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7" r:id="rId3"/>
    <p:sldLayoutId id="2147483668" r:id="rId4"/>
    <p:sldLayoutId id="2147483669" r:id="rId5"/>
    <p:sldLayoutId id="2147483670" r:id="rId6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Networked System Architectures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28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UDP client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26308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5894388" cy="496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dirty="0" smtClean="0">
                <a:solidFill>
                  <a:srgbClr val="000000"/>
                </a:solidFill>
              </a:rPr>
              <a:t> = ‘</a:t>
            </a:r>
            <a:r>
              <a:rPr lang="en-US" altLang="en-US" dirty="0" smtClean="0">
                <a:solidFill>
                  <a:srgbClr val="FF0000"/>
                </a:solidFill>
              </a:rPr>
              <a:t>localhost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SOCK_DGRAM)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message = </a:t>
            </a:r>
            <a:r>
              <a:rPr lang="en-US" altLang="en-US" dirty="0" smtClean="0">
                <a:solidFill>
                  <a:srgbClr val="FF0000"/>
                </a:solidFill>
              </a:rPr>
              <a:t>input</a:t>
            </a:r>
            <a:r>
              <a:rPr lang="en-US" altLang="en-US" dirty="0" smtClean="0">
                <a:solidFill>
                  <a:srgbClr val="000000"/>
                </a:solidFill>
              </a:rPr>
              <a:t>(’Input lowercase sentence:’)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clientSocket.sendto</a:t>
            </a:r>
            <a:r>
              <a:rPr lang="en-US" altLang="en-US" sz="1800" dirty="0" smtClean="0">
                <a:solidFill>
                  <a:srgbClr val="000000"/>
                </a:solidFill>
              </a:rPr>
              <a:t>(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message.encode</a:t>
            </a:r>
            <a:r>
              <a:rPr lang="en-US" altLang="en-US" sz="1800" dirty="0" smtClean="0">
                <a:solidFill>
                  <a:srgbClr val="000000"/>
                </a:solidFill>
              </a:rPr>
              <a:t>(),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                                      (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sz="1800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modifiedMessage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serverAddress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clientSocket.recvfrom</a:t>
            </a:r>
            <a:r>
              <a:rPr lang="en-US" altLang="en-US" dirty="0" smtClean="0">
                <a:solidFill>
                  <a:srgbClr val="000000"/>
                </a:solidFill>
              </a:rPr>
              <a:t>(2048)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>
                <a:solidFill>
                  <a:srgbClr val="000000"/>
                </a:solidFill>
              </a:rPr>
              <a:t>p</a:t>
            </a:r>
            <a:r>
              <a:rPr lang="en-US" altLang="en-US" dirty="0" smtClean="0">
                <a:solidFill>
                  <a:srgbClr val="000000"/>
                </a:solidFill>
              </a:rPr>
              <a:t>rint</a:t>
            </a:r>
            <a:r>
              <a:rPr lang="en-US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modifiedMessage.decode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</p:txBody>
      </p:sp>
      <p:sp>
        <p:nvSpPr>
          <p:cNvPr id="226309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41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UDPClient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28600" y="1606550"/>
            <a:ext cx="2451100" cy="546100"/>
            <a:chOff x="228727" y="1605758"/>
            <a:chExt cx="2450973" cy="547500"/>
          </a:xfrm>
        </p:grpSpPr>
        <p:sp>
          <p:nvSpPr>
            <p:cNvPr id="226328" name="TextBox 3"/>
            <p:cNvSpPr txBox="1">
              <a:spLocks noChangeArrowheads="1"/>
            </p:cNvSpPr>
            <p:nvPr/>
          </p:nvSpPr>
          <p:spPr bwMode="auto">
            <a:xfrm>
              <a:off x="228727" y="1605758"/>
              <a:ext cx="2057612" cy="54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include Python’s socket 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library</a:t>
              </a:r>
            </a:p>
          </p:txBody>
        </p:sp>
        <p:cxnSp>
          <p:nvCxnSpPr>
            <p:cNvPr id="226329" name="Straight Connector 10"/>
            <p:cNvCxnSpPr>
              <a:cxnSpLocks noChangeShapeType="1"/>
            </p:cNvCxnSpPr>
            <p:nvPr/>
          </p:nvCxnSpPr>
          <p:spPr bwMode="auto">
            <a:xfrm flipV="1">
              <a:off x="952522" y="1930400"/>
              <a:ext cx="1727178" cy="8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190500" y="2917825"/>
            <a:ext cx="2587625" cy="523875"/>
            <a:chOff x="189714" y="2918150"/>
            <a:chExt cx="2587958" cy="523220"/>
          </a:xfrm>
        </p:grpSpPr>
        <p:sp>
          <p:nvSpPr>
            <p:cNvPr id="226326" name="TextBox 31"/>
            <p:cNvSpPr txBox="1">
              <a:spLocks noChangeArrowheads="1"/>
            </p:cNvSpPr>
            <p:nvPr/>
          </p:nvSpPr>
          <p:spPr bwMode="auto">
            <a:xfrm>
              <a:off x="189714" y="2918150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UDP socket for server</a:t>
              </a:r>
            </a:p>
          </p:txBody>
        </p:sp>
        <p:cxnSp>
          <p:nvCxnSpPr>
            <p:cNvPr id="226327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214313" y="3479006"/>
            <a:ext cx="2505075" cy="547688"/>
            <a:chOff x="215900" y="3530600"/>
            <a:chExt cx="2505529" cy="547500"/>
          </a:xfrm>
        </p:grpSpPr>
        <p:sp>
          <p:nvSpPr>
            <p:cNvPr id="226324" name="TextBox 34"/>
            <p:cNvSpPr txBox="1">
              <a:spLocks noChangeArrowheads="1"/>
            </p:cNvSpPr>
            <p:nvPr/>
          </p:nvSpPr>
          <p:spPr bwMode="auto">
            <a:xfrm>
              <a:off x="215900" y="3530600"/>
              <a:ext cx="1621833" cy="54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get user keyboard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input </a:t>
              </a:r>
            </a:p>
          </p:txBody>
        </p:sp>
        <p:cxnSp>
          <p:nvCxnSpPr>
            <p:cNvPr id="226325" name="Straight Connector 35"/>
            <p:cNvCxnSpPr>
              <a:cxnSpLocks noChangeShapeType="1"/>
            </p:cNvCxnSpPr>
            <p:nvPr/>
          </p:nvCxnSpPr>
          <p:spPr bwMode="auto">
            <a:xfrm flipV="1">
              <a:off x="762000" y="3968752"/>
              <a:ext cx="1959429" cy="4534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66688" y="4064000"/>
            <a:ext cx="2568575" cy="523875"/>
            <a:chOff x="166472" y="4064002"/>
            <a:chExt cx="2568858" cy="522566"/>
          </a:xfrm>
        </p:grpSpPr>
        <p:sp>
          <p:nvSpPr>
            <p:cNvPr id="226322" name="TextBox 36"/>
            <p:cNvSpPr txBox="1">
              <a:spLocks noChangeArrowheads="1"/>
            </p:cNvSpPr>
            <p:nvPr/>
          </p:nvSpPr>
          <p:spPr bwMode="auto">
            <a:xfrm>
              <a:off x="166472" y="4064002"/>
              <a:ext cx="2349500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Attach server name, port to message; send into socket</a:t>
              </a:r>
            </a:p>
          </p:txBody>
        </p:sp>
        <p:cxnSp>
          <p:nvCxnSpPr>
            <p:cNvPr id="226323" name="Straight Connector 39"/>
            <p:cNvCxnSpPr>
              <a:cxnSpLocks noChangeShapeType="1"/>
            </p:cNvCxnSpPr>
            <p:nvPr/>
          </p:nvCxnSpPr>
          <p:spPr bwMode="auto">
            <a:xfrm flipV="1">
              <a:off x="2373914" y="4336506"/>
              <a:ext cx="361416" cy="557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214313" y="5743575"/>
            <a:ext cx="2511425" cy="523875"/>
            <a:chOff x="214386" y="5472277"/>
            <a:chExt cx="2511708" cy="523220"/>
          </a:xfrm>
        </p:grpSpPr>
        <p:sp>
          <p:nvSpPr>
            <p:cNvPr id="226320" name="TextBox 61"/>
            <p:cNvSpPr txBox="1">
              <a:spLocks noChangeArrowheads="1"/>
            </p:cNvSpPr>
            <p:nvPr/>
          </p:nvSpPr>
          <p:spPr bwMode="auto">
            <a:xfrm>
              <a:off x="214386" y="5472277"/>
              <a:ext cx="23495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print out received string and close socket</a:t>
              </a:r>
            </a:p>
          </p:txBody>
        </p:sp>
        <p:cxnSp>
          <p:nvCxnSpPr>
            <p:cNvPr id="226321" name="Straight Connector 62"/>
            <p:cNvCxnSpPr>
              <a:cxnSpLocks noChangeShapeType="1"/>
            </p:cNvCxnSpPr>
            <p:nvPr/>
          </p:nvCxnSpPr>
          <p:spPr bwMode="auto">
            <a:xfrm>
              <a:off x="2230329" y="5657589"/>
              <a:ext cx="495765" cy="242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-157163" y="4802188"/>
            <a:ext cx="2900363" cy="677862"/>
            <a:chOff x="-157119" y="4530536"/>
            <a:chExt cx="2900123" cy="678317"/>
          </a:xfrm>
        </p:grpSpPr>
        <p:sp>
          <p:nvSpPr>
            <p:cNvPr id="226317" name="TextBox 56"/>
            <p:cNvSpPr txBox="1">
              <a:spLocks noChangeArrowheads="1"/>
            </p:cNvSpPr>
            <p:nvPr/>
          </p:nvSpPr>
          <p:spPr bwMode="auto">
            <a:xfrm>
              <a:off x="192835" y="4642544"/>
              <a:ext cx="2349500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reply characters from</a:t>
              </a:r>
            </a:p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socket into string</a:t>
              </a:r>
            </a:p>
          </p:txBody>
        </p:sp>
        <p:cxnSp>
          <p:nvCxnSpPr>
            <p:cNvPr id="226318" name="Straight Connector 59"/>
            <p:cNvCxnSpPr>
              <a:cxnSpLocks noChangeShapeType="1"/>
            </p:cNvCxnSpPr>
            <p:nvPr/>
          </p:nvCxnSpPr>
          <p:spPr bwMode="auto">
            <a:xfrm flipV="1">
              <a:off x="2415586" y="4830837"/>
              <a:ext cx="327418" cy="416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6319" name="TextBox 53"/>
            <p:cNvSpPr txBox="1">
              <a:spLocks noChangeArrowheads="1"/>
            </p:cNvSpPr>
            <p:nvPr/>
          </p:nvSpPr>
          <p:spPr bwMode="auto">
            <a:xfrm>
              <a:off x="-157119" y="4530536"/>
              <a:ext cx="1846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mtClean="0">
                <a:solidFill>
                  <a:srgbClr val="000000"/>
                </a:solidFill>
              </a:endParaRPr>
            </a:p>
          </p:txBody>
        </p:sp>
      </p:grpSp>
      <p:pic>
        <p:nvPicPr>
          <p:cNvPr id="22631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080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UDP server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27332" name="TextBox 1"/>
          <p:cNvSpPr txBox="1">
            <a:spLocks noChangeArrowheads="1"/>
          </p:cNvSpPr>
          <p:nvPr/>
        </p:nvSpPr>
        <p:spPr bwMode="auto">
          <a:xfrm>
            <a:off x="2458247" y="1700213"/>
            <a:ext cx="6781023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SOCK_DGRAM)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serverSocket.bind</a:t>
            </a:r>
            <a:r>
              <a:rPr lang="en-US" altLang="en-US" dirty="0" smtClean="0">
                <a:solidFill>
                  <a:srgbClr val="000000"/>
                </a:solidFill>
              </a:rPr>
              <a:t>((</a:t>
            </a:r>
            <a:r>
              <a:rPr lang="fr-FR" altLang="en-US" dirty="0" smtClean="0">
                <a:solidFill>
                  <a:srgbClr val="000000"/>
                </a:solidFill>
              </a:rPr>
              <a:t>''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 (</a:t>
            </a:r>
            <a:r>
              <a:rPr lang="ja-JP" altLang="en-US" dirty="0" smtClean="0">
                <a:solidFill>
                  <a:srgbClr val="000000"/>
                </a:solidFill>
              </a:rPr>
              <a:t>“</a:t>
            </a:r>
            <a:r>
              <a:rPr lang="en-US" altLang="ja-JP" i="1" dirty="0" smtClean="0">
                <a:solidFill>
                  <a:srgbClr val="000000"/>
                </a:solidFill>
              </a:rPr>
              <a:t>The server is ready to receive</a:t>
            </a:r>
            <a:r>
              <a:rPr lang="en-US" altLang="en-US" dirty="0" smtClean="0">
                <a:solidFill>
                  <a:srgbClr val="000000"/>
                </a:solidFill>
              </a:rPr>
              <a:t>”</a:t>
            </a:r>
            <a:r>
              <a:rPr lang="en-US" altLang="ja-JP" dirty="0" smtClean="0">
                <a:solidFill>
                  <a:srgbClr val="000000"/>
                </a:solidFill>
              </a:rPr>
              <a:t>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while True: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message,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clientAddress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serverSocket.recvfrom</a:t>
            </a:r>
            <a:r>
              <a:rPr lang="en-US" altLang="en-US" dirty="0" smtClean="0">
                <a:solidFill>
                  <a:srgbClr val="000000"/>
                </a:solidFill>
              </a:rPr>
              <a:t>(2048)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message.decode</a:t>
            </a:r>
            <a:r>
              <a:rPr lang="en-US" altLang="en-US" dirty="0" smtClean="0">
                <a:solidFill>
                  <a:srgbClr val="000000"/>
                </a:solidFill>
              </a:rPr>
              <a:t>().upper()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serverSocket.sendto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modifiedMessage.encode</a:t>
            </a:r>
            <a:r>
              <a:rPr lang="en-US" altLang="en-US" dirty="0" smtClean="0">
                <a:solidFill>
                  <a:srgbClr val="000000"/>
                </a:solidFill>
              </a:rPr>
              <a:t>(),</a:t>
            </a:r>
          </a:p>
          <a:p>
            <a:pPr eaLnBrk="0" hangingPunct="0">
              <a:lnSpc>
                <a:spcPts val="24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  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clientAddress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27333" name="TextBox 2"/>
          <p:cNvSpPr txBox="1">
            <a:spLocks noChangeArrowheads="1"/>
          </p:cNvSpPr>
          <p:nvPr/>
        </p:nvSpPr>
        <p:spPr bwMode="auto">
          <a:xfrm>
            <a:off x="2514600" y="1193800"/>
            <a:ext cx="2860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UDPServer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-38100" y="2579688"/>
            <a:ext cx="2587625" cy="307975"/>
            <a:chOff x="164314" y="2554972"/>
            <a:chExt cx="2587958" cy="307777"/>
          </a:xfrm>
        </p:grpSpPr>
        <p:sp>
          <p:nvSpPr>
            <p:cNvPr id="227348" name="TextBox 31"/>
            <p:cNvSpPr txBox="1">
              <a:spLocks noChangeArrowheads="1"/>
            </p:cNvSpPr>
            <p:nvPr/>
          </p:nvSpPr>
          <p:spPr bwMode="auto">
            <a:xfrm>
              <a:off x="164314" y="2554972"/>
              <a:ext cx="25590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UDP socket</a:t>
              </a:r>
            </a:p>
          </p:txBody>
        </p:sp>
        <p:cxnSp>
          <p:nvCxnSpPr>
            <p:cNvPr id="227349" name="Straight Connector 32"/>
            <p:cNvCxnSpPr>
              <a:cxnSpLocks noChangeShapeType="1"/>
            </p:cNvCxnSpPr>
            <p:nvPr/>
          </p:nvCxnSpPr>
          <p:spPr bwMode="auto">
            <a:xfrm>
              <a:off x="1822045" y="27484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-33337" y="2909888"/>
            <a:ext cx="2540000" cy="523875"/>
            <a:chOff x="169076" y="2884812"/>
            <a:chExt cx="2541127" cy="523220"/>
          </a:xfrm>
        </p:grpSpPr>
        <p:sp>
          <p:nvSpPr>
            <p:cNvPr id="227346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bind socket to local port number 12000</a:t>
              </a:r>
            </a:p>
          </p:txBody>
        </p:sp>
        <p:cxnSp>
          <p:nvCxnSpPr>
            <p:cNvPr id="227347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-20637" y="3814763"/>
            <a:ext cx="2527300" cy="298450"/>
            <a:chOff x="182564" y="3788573"/>
            <a:chExt cx="2528092" cy="299227"/>
          </a:xfrm>
        </p:grpSpPr>
        <p:sp>
          <p:nvSpPr>
            <p:cNvPr id="227344" name="TextBox 34"/>
            <p:cNvSpPr txBox="1">
              <a:spLocks noChangeArrowheads="1"/>
            </p:cNvSpPr>
            <p:nvPr/>
          </p:nvSpPr>
          <p:spPr bwMode="auto">
            <a:xfrm>
              <a:off x="182564" y="3788573"/>
              <a:ext cx="1194763" cy="299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27345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26987" y="4176713"/>
            <a:ext cx="2743200" cy="708025"/>
            <a:chOff x="176621" y="4151971"/>
            <a:chExt cx="2743174" cy="707869"/>
          </a:xfrm>
        </p:grpSpPr>
        <p:sp>
          <p:nvSpPr>
            <p:cNvPr id="227342" name="TextBox 36"/>
            <p:cNvSpPr txBox="1">
              <a:spLocks noChangeArrowheads="1"/>
            </p:cNvSpPr>
            <p:nvPr/>
          </p:nvSpPr>
          <p:spPr bwMode="auto">
            <a:xfrm>
              <a:off x="176621" y="4151971"/>
              <a:ext cx="2349500" cy="7078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from UDP socket into message, getting client’s address (client IP and port)</a:t>
              </a:r>
            </a:p>
          </p:txBody>
        </p:sp>
        <p:cxnSp>
          <p:nvCxnSpPr>
            <p:cNvPr id="227343" name="Straight Connector 39"/>
            <p:cNvCxnSpPr>
              <a:cxnSpLocks noChangeShapeType="1"/>
            </p:cNvCxnSpPr>
            <p:nvPr/>
          </p:nvCxnSpPr>
          <p:spPr bwMode="auto">
            <a:xfrm flipV="1">
              <a:off x="1981317" y="4399595"/>
              <a:ext cx="938478" cy="126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109538" y="4973638"/>
            <a:ext cx="2695575" cy="523875"/>
            <a:chOff x="212916" y="4997129"/>
            <a:chExt cx="2696483" cy="523220"/>
          </a:xfrm>
        </p:grpSpPr>
        <p:sp>
          <p:nvSpPr>
            <p:cNvPr id="227340" name="TextBox 61"/>
            <p:cNvSpPr txBox="1">
              <a:spLocks noChangeArrowheads="1"/>
            </p:cNvSpPr>
            <p:nvPr/>
          </p:nvSpPr>
          <p:spPr bwMode="auto">
            <a:xfrm>
              <a:off x="212916" y="4997129"/>
              <a:ext cx="23495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send upper case string back to this client</a:t>
              </a:r>
            </a:p>
          </p:txBody>
        </p:sp>
        <p:cxnSp>
          <p:nvCxnSpPr>
            <p:cNvPr id="227341" name="Straight Connector 62"/>
            <p:cNvCxnSpPr>
              <a:cxnSpLocks noChangeShapeType="1"/>
            </p:cNvCxnSpPr>
            <p:nvPr/>
          </p:nvCxnSpPr>
          <p:spPr bwMode="auto">
            <a:xfrm>
              <a:off x="2147293" y="5106673"/>
              <a:ext cx="762106" cy="120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27339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8080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700"/>
            <a:ext cx="7772400" cy="825500"/>
          </a:xfrm>
        </p:spPr>
        <p:txBody>
          <a:bodyPr/>
          <a:lstStyle/>
          <a:p>
            <a:r>
              <a:rPr lang="en-US" dirty="0" smtClean="0"/>
              <a:t>Running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838200"/>
            <a:ext cx="7772400" cy="4114800"/>
          </a:xfrm>
        </p:spPr>
        <p:txBody>
          <a:bodyPr/>
          <a:lstStyle/>
          <a:p>
            <a:r>
              <a:rPr lang="en-US" dirty="0" smtClean="0"/>
              <a:t>Install the latest Python 3 from:</a:t>
            </a:r>
          </a:p>
          <a:p>
            <a:pPr lvl="1"/>
            <a:r>
              <a:rPr lang="en-US" dirty="0"/>
              <a:t>https://www.python.org/downloads</a:t>
            </a:r>
            <a:r>
              <a:rPr lang="en-US" dirty="0" smtClean="0"/>
              <a:t>/</a:t>
            </a:r>
          </a:p>
          <a:p>
            <a:r>
              <a:rPr lang="en-US" dirty="0" smtClean="0"/>
              <a:t>Download the programs</a:t>
            </a:r>
          </a:p>
          <a:p>
            <a:pPr lvl="1"/>
            <a:r>
              <a:rPr lang="en-US" dirty="0" smtClean="0"/>
              <a:t>Materials used in class link from schedule</a:t>
            </a:r>
            <a:endParaRPr lang="en-US" dirty="0"/>
          </a:p>
          <a:p>
            <a:r>
              <a:rPr lang="en-US" dirty="0" smtClean="0"/>
              <a:t>Open two shell windows</a:t>
            </a:r>
          </a:p>
          <a:p>
            <a:pPr lvl="1"/>
            <a:r>
              <a:rPr lang="en-US" dirty="0" smtClean="0"/>
              <a:t>On a PC, type “</a:t>
            </a:r>
            <a:r>
              <a:rPr lang="en-US" dirty="0" err="1" smtClean="0"/>
              <a:t>cmd</a:t>
            </a:r>
            <a:r>
              <a:rPr lang="en-US" dirty="0" smtClean="0"/>
              <a:t>” in the search box</a:t>
            </a:r>
          </a:p>
          <a:p>
            <a:pPr lvl="1"/>
            <a:r>
              <a:rPr lang="en-US" dirty="0" smtClean="0"/>
              <a:t>On a Mac, open a terminal</a:t>
            </a:r>
          </a:p>
          <a:p>
            <a:r>
              <a:rPr lang="en-US" dirty="0" smtClean="0"/>
              <a:t>In one shell, type: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ython udpserver.py</a:t>
            </a:r>
          </a:p>
          <a:p>
            <a:r>
              <a:rPr lang="en-US" dirty="0" smtClean="0"/>
              <a:t>In the other, type: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ython udpclient.py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87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196850"/>
            <a:ext cx="7772400" cy="903288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r>
              <a:rPr lang="en-US" altLang="en-US" sz="40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with TCP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2835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14350" y="1352550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must contact server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server process must first be running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server must have created socket that welcomes client</a:t>
            </a:r>
            <a:r>
              <a:rPr lang="ja-JP" altLang="en-US" sz="2200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sz="2200" dirty="0" smtClean="0">
                <a:ea typeface="ＭＳ Ｐゴシック" panose="020B0600070205080204" pitchFamily="34" charset="-128"/>
              </a:rPr>
              <a:t>s contact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client contacts server by:</a:t>
            </a:r>
          </a:p>
          <a:p>
            <a:r>
              <a:rPr lang="en-US" altLang="en-US" sz="2200" dirty="0" smtClean="0">
                <a:ea typeface="ＭＳ Ｐゴシック" panose="020B0600070205080204" pitchFamily="34" charset="-128"/>
              </a:rPr>
              <a:t>Creating TCP socket, specifying IP address, port number of server process</a:t>
            </a:r>
          </a:p>
          <a:p>
            <a:r>
              <a:rPr lang="en-US" altLang="en-US" sz="2200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when client creates socket:</a:t>
            </a:r>
            <a:r>
              <a:rPr lang="en-US" altLang="en-US" sz="2200" dirty="0" smtClean="0">
                <a:ea typeface="ＭＳ Ｐゴシック" panose="020B0600070205080204" pitchFamily="34" charset="-128"/>
              </a:rPr>
              <a:t> client TCP establishes connection to server TCP</a:t>
            </a:r>
          </a:p>
          <a:p>
            <a:endParaRPr lang="en-US" altLang="en-US" sz="20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2835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390650"/>
            <a:ext cx="3962400" cy="3000375"/>
          </a:xfrm>
        </p:spPr>
        <p:txBody>
          <a:bodyPr/>
          <a:lstStyle/>
          <a:p>
            <a:r>
              <a:rPr lang="en-US" altLang="en-US" sz="2200" smtClean="0">
                <a:ea typeface="ＭＳ Ｐゴシック" panose="020B0600070205080204" pitchFamily="34" charset="-128"/>
              </a:rPr>
              <a:t>when contacted by client, </a:t>
            </a:r>
            <a:r>
              <a:rPr lang="en-US" altLang="en-US" sz="22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server TCP creates new socket</a:t>
            </a:r>
            <a:r>
              <a:rPr lang="en-US" altLang="en-US" sz="2200" smtClean="0">
                <a:ea typeface="ＭＳ Ｐゴシック" panose="020B0600070205080204" pitchFamily="34" charset="-128"/>
              </a:rPr>
              <a:t> for server process to communicate with that particular client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allows server to talk with multiple clients</a:t>
            </a:r>
          </a:p>
          <a:p>
            <a:pPr lvl="1"/>
            <a:r>
              <a:rPr lang="en-US" altLang="en-US" sz="2200" smtClean="0">
                <a:ea typeface="ＭＳ Ｐゴシック" panose="020B0600070205080204" pitchFamily="34" charset="-128"/>
              </a:rPr>
              <a:t>source port numbers used to distinguish clients (more in Chap 3)</a:t>
            </a:r>
            <a:endParaRPr lang="en-US" altLang="en-US" sz="2200" i="1" smtClean="0">
              <a:ea typeface="ＭＳ Ｐゴシック" panose="020B0600070205080204" pitchFamily="34" charset="-128"/>
            </a:endParaRPr>
          </a:p>
        </p:txBody>
      </p:sp>
      <p:pic>
        <p:nvPicPr>
          <p:cNvPr id="22835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683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59" name="Text Box 6"/>
          <p:cNvSpPr txBox="1">
            <a:spLocks noChangeArrowheads="1"/>
          </p:cNvSpPr>
          <p:nvPr/>
        </p:nvSpPr>
        <p:spPr bwMode="auto">
          <a:xfrm>
            <a:off x="4733925" y="4964113"/>
            <a:ext cx="4043363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TCP provides reliable, in-order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byte-stream transfer (</a:t>
            </a:r>
            <a:r>
              <a:rPr lang="ja-JP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pipe</a:t>
            </a:r>
            <a:r>
              <a:rPr lang="ja-JP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) 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2400" smtClean="0">
                <a:solidFill>
                  <a:srgbClr val="000099"/>
                </a:solidFill>
                <a:latin typeface="Gill Sans MT" panose="020B0502020104020203" pitchFamily="34" charset="0"/>
              </a:rPr>
              <a:t>between client and server</a:t>
            </a:r>
          </a:p>
        </p:txBody>
      </p:sp>
      <p:grpSp>
        <p:nvGrpSpPr>
          <p:cNvPr id="228360" name="Group 8"/>
          <p:cNvGrpSpPr>
            <a:grpSpLocks/>
          </p:cNvGrpSpPr>
          <p:nvPr/>
        </p:nvGrpSpPr>
        <p:grpSpPr bwMode="auto">
          <a:xfrm>
            <a:off x="4605338" y="4521200"/>
            <a:ext cx="2862262" cy="460375"/>
            <a:chOff x="-9" y="3823"/>
            <a:chExt cx="1803" cy="290"/>
          </a:xfrm>
        </p:grpSpPr>
        <p:sp>
          <p:nvSpPr>
            <p:cNvPr id="228361" name="Rectangle 9"/>
            <p:cNvSpPr>
              <a:spLocks noChangeArrowheads="1"/>
            </p:cNvSpPr>
            <p:nvPr/>
          </p:nvSpPr>
          <p:spPr bwMode="auto">
            <a:xfrm>
              <a:off x="96" y="3825"/>
              <a:ext cx="116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altLang="en-US" sz="2400" smtClean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28362" name="Text Box 10"/>
            <p:cNvSpPr txBox="1">
              <a:spLocks noChangeArrowheads="1"/>
            </p:cNvSpPr>
            <p:nvPr/>
          </p:nvSpPr>
          <p:spPr bwMode="auto">
            <a:xfrm>
              <a:off x="-9" y="3823"/>
              <a:ext cx="180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2400" smtClean="0">
                  <a:solidFill>
                    <a:srgbClr val="CC0000"/>
                  </a:solidFill>
                  <a:latin typeface="Gill Sans MT" panose="020B0502020104020203" pitchFamily="34" charset="0"/>
                </a:rPr>
                <a:t>application viewpoint: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22275" y="88900"/>
            <a:ext cx="7772400" cy="947738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Client/server socket interaction: TCP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57313" y="3016250"/>
            <a:ext cx="1931987" cy="930275"/>
            <a:chOff x="827" y="2027"/>
            <a:chExt cx="1217" cy="586"/>
          </a:xfrm>
        </p:grpSpPr>
        <p:sp>
          <p:nvSpPr>
            <p:cNvPr id="229417" name="Text Box 4"/>
            <p:cNvSpPr txBox="1">
              <a:spLocks noChangeArrowheads="1"/>
            </p:cNvSpPr>
            <p:nvPr/>
          </p:nvSpPr>
          <p:spPr bwMode="auto">
            <a:xfrm>
              <a:off x="827" y="2027"/>
              <a:ext cx="105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wait for incoming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connection request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18" name="Text Box 5"/>
            <p:cNvSpPr txBox="1">
              <a:spLocks noChangeArrowheads="1"/>
            </p:cNvSpPr>
            <p:nvPr/>
          </p:nvSpPr>
          <p:spPr bwMode="auto">
            <a:xfrm>
              <a:off x="828" y="2283"/>
              <a:ext cx="1216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 =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serverSocket.accept()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38263" y="1776413"/>
            <a:ext cx="2357437" cy="1317625"/>
            <a:chOff x="821" y="1246"/>
            <a:chExt cx="1485" cy="830"/>
          </a:xfrm>
        </p:grpSpPr>
        <p:grpSp>
          <p:nvGrpSpPr>
            <p:cNvPr id="229413" name="Group 7"/>
            <p:cNvGrpSpPr>
              <a:grpSpLocks/>
            </p:cNvGrpSpPr>
            <p:nvPr/>
          </p:nvGrpSpPr>
          <p:grpSpPr bwMode="auto">
            <a:xfrm>
              <a:off x="821" y="1246"/>
              <a:ext cx="1485" cy="586"/>
              <a:chOff x="329" y="1270"/>
              <a:chExt cx="1485" cy="586"/>
            </a:xfrm>
          </p:grpSpPr>
          <p:sp>
            <p:nvSpPr>
              <p:cNvPr id="229415" name="Text Box 8"/>
              <p:cNvSpPr txBox="1">
                <a:spLocks noChangeArrowheads="1"/>
              </p:cNvSpPr>
              <p:nvPr/>
            </p:nvSpPr>
            <p:spPr bwMode="auto">
              <a:xfrm>
                <a:off x="329" y="1270"/>
                <a:ext cx="1213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create socket,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port=</a:t>
                </a:r>
                <a:r>
                  <a:rPr lang="en-US" altLang="en-US" sz="1400" b="1" smtClean="0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</a:t>
                </a:r>
                <a:r>
                  <a:rPr lang="en-US" altLang="en-US" sz="1400" smtClean="0">
                    <a:solidFill>
                      <a:srgbClr val="000000"/>
                    </a:solidFill>
                  </a:rPr>
                  <a:t>, for incoming request:</a:t>
                </a:r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416" name="Text Box 9"/>
              <p:cNvSpPr txBox="1">
                <a:spLocks noChangeArrowheads="1"/>
              </p:cNvSpPr>
              <p:nvPr/>
            </p:nvSpPr>
            <p:spPr bwMode="auto">
              <a:xfrm>
                <a:off x="333" y="1662"/>
                <a:ext cx="1481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400" smtClean="0">
                    <a:solidFill>
                      <a:srgbClr val="CC0000"/>
                    </a:solidFill>
                  </a:rPr>
                  <a:t>serverSocket = socket()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9414" name="Line 10"/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5135563" y="3021013"/>
            <a:ext cx="2357437" cy="731837"/>
            <a:chOff x="3333" y="1202"/>
            <a:chExt cx="1485" cy="461"/>
          </a:xfrm>
        </p:grpSpPr>
        <p:sp>
          <p:nvSpPr>
            <p:cNvPr id="229411" name="Text Box 12"/>
            <p:cNvSpPr txBox="1">
              <a:spLocks noChangeArrowheads="1"/>
            </p:cNvSpPr>
            <p:nvPr/>
          </p:nvSpPr>
          <p:spPr bwMode="auto">
            <a:xfrm>
              <a:off x="3335" y="1202"/>
              <a:ext cx="146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dirty="0" smtClean="0">
                  <a:solidFill>
                    <a:srgbClr val="000000"/>
                  </a:solidFill>
                </a:rPr>
                <a:t>create socket,</a:t>
              </a:r>
            </a:p>
            <a:p>
              <a:pPr eaLnBrk="0" hangingPunct="0"/>
              <a:r>
                <a:rPr lang="en-US" altLang="en-US" sz="1400" dirty="0" smtClean="0">
                  <a:solidFill>
                    <a:srgbClr val="000000"/>
                  </a:solidFill>
                </a:rPr>
                <a:t>connect to </a:t>
              </a:r>
              <a:r>
                <a:rPr lang="en-US" altLang="en-US" sz="1400" b="1" dirty="0" err="1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hostid</a:t>
              </a:r>
              <a:r>
                <a:rPr lang="en-US" altLang="en-US" sz="1400" dirty="0" smtClean="0">
                  <a:solidFill>
                    <a:srgbClr val="000000"/>
                  </a:solidFill>
                </a:rPr>
                <a:t>, port=</a:t>
              </a:r>
              <a:r>
                <a:rPr lang="en-US" altLang="en-US" sz="1400" b="1" dirty="0" smtClean="0">
                  <a:solidFill>
                    <a:srgbClr val="000000"/>
                  </a:solidFill>
                  <a:latin typeface="Courier New" panose="02070309020205020404" pitchFamily="49" charset="0"/>
                </a:rPr>
                <a:t>x</a:t>
              </a:r>
              <a:endParaRPr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12" name="Text Box 13"/>
            <p:cNvSpPr txBox="1">
              <a:spLocks noChangeArrowheads="1"/>
            </p:cNvSpPr>
            <p:nvPr/>
          </p:nvSpPr>
          <p:spPr bwMode="auto">
            <a:xfrm>
              <a:off x="3333" y="1469"/>
              <a:ext cx="14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clientSocket = socket()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29383" name="Text Box 22"/>
          <p:cNvSpPr txBox="1">
            <a:spLocks noChangeArrowheads="1"/>
          </p:cNvSpPr>
          <p:nvPr/>
        </p:nvSpPr>
        <p:spPr bwMode="auto">
          <a:xfrm>
            <a:off x="703263" y="1138238"/>
            <a:ext cx="3575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server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(running</a:t>
            </a: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on</a:t>
            </a:r>
            <a:r>
              <a:rPr lang="en-US" altLang="en-US" sz="1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hostid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229384" name="Text Box 23"/>
          <p:cNvSpPr txBox="1">
            <a:spLocks noChangeArrowheads="1"/>
          </p:cNvSpPr>
          <p:nvPr/>
        </p:nvSpPr>
        <p:spPr bwMode="auto">
          <a:xfrm>
            <a:off x="5411788" y="1135063"/>
            <a:ext cx="9620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client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978150" y="3808413"/>
            <a:ext cx="4062413" cy="1371600"/>
            <a:chOff x="1848" y="2526"/>
            <a:chExt cx="2559" cy="864"/>
          </a:xfrm>
        </p:grpSpPr>
        <p:sp>
          <p:nvSpPr>
            <p:cNvPr id="229406" name="Line 25"/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9407" name="Group 26"/>
            <p:cNvGrpSpPr>
              <a:grpSpLocks/>
            </p:cNvGrpSpPr>
            <p:nvPr/>
          </p:nvGrpSpPr>
          <p:grpSpPr bwMode="auto">
            <a:xfrm>
              <a:off x="1848" y="2526"/>
              <a:ext cx="2559" cy="516"/>
              <a:chOff x="1848" y="2526"/>
              <a:chExt cx="2559" cy="516"/>
            </a:xfrm>
          </p:grpSpPr>
          <p:sp>
            <p:nvSpPr>
              <p:cNvPr id="229408" name="Text Box 27"/>
              <p:cNvSpPr txBox="1">
                <a:spLocks noChangeArrowheads="1"/>
              </p:cNvSpPr>
              <p:nvPr/>
            </p:nvSpPr>
            <p:spPr bwMode="auto">
              <a:xfrm>
                <a:off x="3335" y="2673"/>
                <a:ext cx="1072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send request using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409" name="Line 28"/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9410" name="Line 29"/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1347788" y="3903663"/>
            <a:ext cx="4097337" cy="1490662"/>
            <a:chOff x="821" y="2586"/>
            <a:chExt cx="2581" cy="939"/>
          </a:xfrm>
        </p:grpSpPr>
        <p:sp>
          <p:nvSpPr>
            <p:cNvPr id="229401" name="Text Box 31"/>
            <p:cNvSpPr txBox="1">
              <a:spLocks noChangeArrowheads="1"/>
            </p:cNvSpPr>
            <p:nvPr/>
          </p:nvSpPr>
          <p:spPr bwMode="auto">
            <a:xfrm>
              <a:off x="821" y="2787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read request from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</a:t>
              </a:r>
              <a:r>
                <a:rPr lang="en-US" altLang="en-US" sz="1400" smtClean="0">
                  <a:solidFill>
                    <a:srgbClr val="FF0000"/>
                  </a:solidFill>
                </a:rPr>
                <a:t>t</a:t>
              </a: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02" name="Text Box 32"/>
            <p:cNvSpPr txBox="1">
              <a:spLocks noChangeArrowheads="1"/>
            </p:cNvSpPr>
            <p:nvPr/>
          </p:nvSpPr>
          <p:spPr bwMode="auto">
            <a:xfrm>
              <a:off x="851" y="3195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write reply to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403" name="Line 33"/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4" name="Line 34"/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5" name="Line 35"/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29387" name="Picture 4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75882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388" name="Line 49"/>
          <p:cNvSpPr>
            <a:spLocks noChangeShapeType="1"/>
          </p:cNvSpPr>
          <p:nvPr/>
        </p:nvSpPr>
        <p:spPr bwMode="auto">
          <a:xfrm>
            <a:off x="804863" y="1589088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967038" y="3103563"/>
            <a:ext cx="2200275" cy="587375"/>
            <a:chOff x="3043" y="1189"/>
            <a:chExt cx="1386" cy="370"/>
          </a:xfrm>
        </p:grpSpPr>
        <p:sp>
          <p:nvSpPr>
            <p:cNvPr id="229399" name="Line 37"/>
            <p:cNvSpPr>
              <a:spLocks noChangeShapeType="1"/>
            </p:cNvSpPr>
            <p:nvPr/>
          </p:nvSpPr>
          <p:spPr bwMode="auto">
            <a:xfrm>
              <a:off x="3043" y="1372"/>
              <a:ext cx="1386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400" name="Text Box 38"/>
            <p:cNvSpPr txBox="1">
              <a:spLocks noChangeArrowheads="1"/>
            </p:cNvSpPr>
            <p:nvPr/>
          </p:nvSpPr>
          <p:spPr bwMode="auto">
            <a:xfrm>
              <a:off x="3106" y="1189"/>
              <a:ext cx="1204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90000"/>
                </a:lnSpc>
              </a:pPr>
              <a:r>
                <a:rPr lang="en-US" altLang="en-US" sz="1800" smtClean="0">
                  <a:solidFill>
                    <a:srgbClr val="CC0000"/>
                  </a:solidFill>
                </a:rPr>
                <a:t>TCP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en-US" altLang="en-US" sz="1800" smtClean="0">
                  <a:solidFill>
                    <a:srgbClr val="CC0000"/>
                  </a:solidFill>
                </a:rPr>
                <a:t>connection setup</a:t>
              </a:r>
              <a:endParaRPr lang="en-US" altLang="en-US" sz="2400" smtClean="0">
                <a:solidFill>
                  <a:srgbClr val="CC0000"/>
                </a:solidFill>
              </a:endParaRPr>
            </a:p>
          </p:txBody>
        </p:sp>
      </p:grpSp>
      <p:sp>
        <p:nvSpPr>
          <p:cNvPr id="229390" name="Line 50"/>
          <p:cNvSpPr>
            <a:spLocks noChangeShapeType="1"/>
          </p:cNvSpPr>
          <p:nvPr/>
        </p:nvSpPr>
        <p:spPr bwMode="auto">
          <a:xfrm>
            <a:off x="5545138" y="1600200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1298575" y="4251325"/>
            <a:ext cx="5457825" cy="1954213"/>
            <a:chOff x="832" y="2713"/>
            <a:chExt cx="3438" cy="1231"/>
          </a:xfrm>
        </p:grpSpPr>
        <p:sp>
          <p:nvSpPr>
            <p:cNvPr id="229392" name="Text Box 15"/>
            <p:cNvSpPr txBox="1">
              <a:spLocks noChangeArrowheads="1"/>
            </p:cNvSpPr>
            <p:nvPr/>
          </p:nvSpPr>
          <p:spPr bwMode="auto">
            <a:xfrm>
              <a:off x="867" y="3512"/>
              <a:ext cx="10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400" smtClean="0">
                  <a:solidFill>
                    <a:srgbClr val="000000"/>
                  </a:solidFill>
                </a:rPr>
                <a:t>close</a:t>
              </a:r>
            </a:p>
            <a:p>
              <a:pPr eaLnBrk="0" hangingPunct="0"/>
              <a:r>
                <a:rPr lang="en-US" altLang="en-US" sz="1400" smtClean="0">
                  <a:solidFill>
                    <a:srgbClr val="CC0000"/>
                  </a:solidFill>
                </a:rPr>
                <a:t>connectionSocket</a:t>
              </a:r>
              <a:endParaRPr lang="en-US" altLang="en-US" sz="24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9393" name="Line 16"/>
            <p:cNvSpPr>
              <a:spLocks noChangeShapeType="1"/>
            </p:cNvSpPr>
            <p:nvPr/>
          </p:nvSpPr>
          <p:spPr bwMode="auto">
            <a:xfrm>
              <a:off x="1318" y="3437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9394" name="Freeform 17"/>
            <p:cNvSpPr>
              <a:spLocks/>
            </p:cNvSpPr>
            <p:nvPr/>
          </p:nvSpPr>
          <p:spPr bwMode="auto">
            <a:xfrm>
              <a:off x="832" y="2713"/>
              <a:ext cx="492" cy="306"/>
            </a:xfrm>
            <a:custGeom>
              <a:avLst/>
              <a:gdLst>
                <a:gd name="T0" fmla="*/ 492 w 492"/>
                <a:gd name="T1" fmla="*/ 0 h 2112"/>
                <a:gd name="T2" fmla="*/ 492 w 492"/>
                <a:gd name="T3" fmla="*/ 0 h 2112"/>
                <a:gd name="T4" fmla="*/ 0 w 492"/>
                <a:gd name="T5" fmla="*/ 0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9395" name="Group 18"/>
            <p:cNvGrpSpPr>
              <a:grpSpLocks/>
            </p:cNvGrpSpPr>
            <p:nvPr/>
          </p:nvGrpSpPr>
          <p:grpSpPr bwMode="auto">
            <a:xfrm>
              <a:off x="3393" y="3248"/>
              <a:ext cx="877" cy="696"/>
              <a:chOff x="3365" y="3375"/>
              <a:chExt cx="877" cy="696"/>
            </a:xfrm>
          </p:grpSpPr>
          <p:sp>
            <p:nvSpPr>
              <p:cNvPr id="229396" name="Text Box 19"/>
              <p:cNvSpPr txBox="1">
                <a:spLocks noChangeArrowheads="1"/>
              </p:cNvSpPr>
              <p:nvPr/>
            </p:nvSpPr>
            <p:spPr bwMode="auto">
              <a:xfrm>
                <a:off x="3365" y="3375"/>
                <a:ext cx="877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read reply from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397" name="Text Box 20"/>
              <p:cNvSpPr txBox="1">
                <a:spLocks noChangeArrowheads="1"/>
              </p:cNvSpPr>
              <p:nvPr/>
            </p:nvSpPr>
            <p:spPr bwMode="auto">
              <a:xfrm>
                <a:off x="3389" y="3741"/>
                <a:ext cx="730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400" smtClean="0">
                    <a:solidFill>
                      <a:srgbClr val="000000"/>
                    </a:solidFill>
                  </a:rPr>
                  <a:t>close</a:t>
                </a:r>
              </a:p>
              <a:p>
                <a:pPr eaLnBrk="0" hangingPunct="0"/>
                <a:r>
                  <a:rPr lang="en-US" altLang="en-US" sz="14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24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9398" name="Line 21"/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TCP client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30404" name="TextBox 1"/>
          <p:cNvSpPr txBox="1">
            <a:spLocks noChangeArrowheads="1"/>
          </p:cNvSpPr>
          <p:nvPr/>
        </p:nvSpPr>
        <p:spPr bwMode="auto">
          <a:xfrm>
            <a:off x="2705100" y="1651000"/>
            <a:ext cx="5894388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serverName</a:t>
            </a:r>
            <a:r>
              <a:rPr lang="en-US" altLang="en-US" dirty="0" smtClean="0">
                <a:solidFill>
                  <a:srgbClr val="000000"/>
                </a:solidFill>
              </a:rPr>
              <a:t> = ’</a:t>
            </a:r>
            <a:r>
              <a:rPr lang="en-US" altLang="ja-JP" dirty="0" smtClean="0">
                <a:solidFill>
                  <a:srgbClr val="FF0000"/>
                </a:solidFill>
              </a:rPr>
              <a:t>localhost</a:t>
            </a:r>
            <a:r>
              <a:rPr lang="en-US" altLang="en-US" dirty="0" smtClean="0">
                <a:solidFill>
                  <a:srgbClr val="000000"/>
                </a:solidFill>
              </a:rPr>
              <a:t>’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 SOCK_STREAM)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clientSocket.connect</a:t>
            </a:r>
            <a:r>
              <a:rPr lang="en-US" altLang="en-US" dirty="0" smtClean="0">
                <a:solidFill>
                  <a:srgbClr val="000000"/>
                </a:solidFill>
              </a:rPr>
              <a:t>((</a:t>
            </a:r>
            <a:r>
              <a:rPr lang="en-US" altLang="en-US" dirty="0" err="1" smtClean="0">
                <a:solidFill>
                  <a:srgbClr val="000000"/>
                </a:solidFill>
              </a:rPr>
              <a:t>serverName,serverPort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sentence = </a:t>
            </a:r>
            <a:r>
              <a:rPr lang="en-US" altLang="en-US" dirty="0" smtClean="0">
                <a:solidFill>
                  <a:srgbClr val="FF0000"/>
                </a:solidFill>
              </a:rPr>
              <a:t>input</a:t>
            </a:r>
            <a:r>
              <a:rPr lang="en-US" altLang="en-US" dirty="0" smtClean="0">
                <a:solidFill>
                  <a:srgbClr val="000000"/>
                </a:solidFill>
              </a:rPr>
              <a:t>(‘Input lowercase sentence:’)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clientSocket.send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sentence.encode</a:t>
            </a:r>
            <a:r>
              <a:rPr lang="en-US" altLang="en-US" dirty="0" smtClean="0">
                <a:solidFill>
                  <a:srgbClr val="000000"/>
                </a:solidFill>
              </a:rPr>
              <a:t>())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modifiedSentence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clientSocket.recv</a:t>
            </a:r>
            <a:r>
              <a:rPr lang="en-US" altLang="en-US" dirty="0" smtClean="0">
                <a:solidFill>
                  <a:srgbClr val="000000"/>
                </a:solidFill>
              </a:rPr>
              <a:t>(1024)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 (‘From Server:’, </a:t>
            </a:r>
            <a:r>
              <a:rPr lang="en-US" altLang="en-US" dirty="0" err="1" smtClean="0">
                <a:solidFill>
                  <a:srgbClr val="000000"/>
                </a:solidFill>
              </a:rPr>
              <a:t>modifiedSentence.decode</a:t>
            </a:r>
            <a:r>
              <a:rPr lang="en-US" altLang="en-US" dirty="0" smtClean="0">
                <a:solidFill>
                  <a:srgbClr val="000000"/>
                </a:solidFill>
              </a:rPr>
              <a:t>())</a:t>
            </a:r>
          </a:p>
          <a:p>
            <a:pPr eaLnBrk="0" hangingPunct="0">
              <a:lnSpc>
                <a:spcPts val="28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clientSocket.close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</p:txBody>
      </p:sp>
      <p:sp>
        <p:nvSpPr>
          <p:cNvPr id="230405" name="TextBox 2"/>
          <p:cNvSpPr txBox="1">
            <a:spLocks noChangeArrowheads="1"/>
          </p:cNvSpPr>
          <p:nvPr/>
        </p:nvSpPr>
        <p:spPr bwMode="auto">
          <a:xfrm>
            <a:off x="2717800" y="1168400"/>
            <a:ext cx="2706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TCPClient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0" y="2670175"/>
            <a:ext cx="2778125" cy="523875"/>
            <a:chOff x="-811" y="2671324"/>
            <a:chExt cx="2778483" cy="523220"/>
          </a:xfrm>
        </p:grpSpPr>
        <p:sp>
          <p:nvSpPr>
            <p:cNvPr id="230412" name="TextBox 31"/>
            <p:cNvSpPr txBox="1">
              <a:spLocks noChangeArrowheads="1"/>
            </p:cNvSpPr>
            <p:nvPr/>
          </p:nvSpPr>
          <p:spPr bwMode="auto">
            <a:xfrm>
              <a:off x="-811" y="2671324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TCP socket for server, remote port 12000</a:t>
              </a:r>
            </a:p>
          </p:txBody>
        </p:sp>
        <p:cxnSp>
          <p:nvCxnSpPr>
            <p:cNvPr id="230413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6286500" y="2895600"/>
            <a:ext cx="2247900" cy="508000"/>
          </a:xfrm>
          <a:prstGeom prst="ellips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altLang="en-US" sz="2400" smtClean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3040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79533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0" y="4157663"/>
            <a:ext cx="2794000" cy="523875"/>
            <a:chOff x="-17288" y="2918148"/>
            <a:chExt cx="2794960" cy="522566"/>
          </a:xfrm>
        </p:grpSpPr>
        <p:sp>
          <p:nvSpPr>
            <p:cNvPr id="230410" name="TextBox 31"/>
            <p:cNvSpPr txBox="1">
              <a:spLocks noChangeArrowheads="1"/>
            </p:cNvSpPr>
            <p:nvPr/>
          </p:nvSpPr>
          <p:spPr bwMode="auto">
            <a:xfrm>
              <a:off x="-17288" y="2918148"/>
              <a:ext cx="2271818" cy="5225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No need to attach server name, port </a:t>
              </a:r>
            </a:p>
          </p:txBody>
        </p:sp>
        <p:cxnSp>
          <p:nvCxnSpPr>
            <p:cNvPr id="230411" name="Straight Connector 32"/>
            <p:cNvCxnSpPr>
              <a:cxnSpLocks noChangeShapeType="1"/>
            </p:cNvCxnSpPr>
            <p:nvPr/>
          </p:nvCxnSpPr>
          <p:spPr bwMode="auto">
            <a:xfrm>
              <a:off x="2050143" y="3165929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2"/>
          <p:cNvSpPr>
            <a:spLocks noChangeArrowheads="1"/>
          </p:cNvSpPr>
          <p:nvPr/>
        </p:nvSpPr>
        <p:spPr bwMode="auto">
          <a:xfrm>
            <a:off x="422275" y="88900"/>
            <a:ext cx="77724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3600" smtClean="0">
                <a:solidFill>
                  <a:srgbClr val="000099"/>
                </a:solidFill>
                <a:latin typeface="Gill Sans MT" panose="020B0502020104020203" pitchFamily="34" charset="0"/>
              </a:rPr>
              <a:t>Example app: TCP server</a:t>
            </a:r>
            <a:endParaRPr lang="en-US" altLang="en-US" sz="4400" smtClean="0">
              <a:solidFill>
                <a:srgbClr val="000099"/>
              </a:solidFill>
              <a:latin typeface="Gill Sans MT" panose="020B0502020104020203" pitchFamily="34" charset="0"/>
            </a:endParaRPr>
          </a:p>
        </p:txBody>
      </p:sp>
      <p:sp>
        <p:nvSpPr>
          <p:cNvPr id="231428" name="TextBox 1"/>
          <p:cNvSpPr txBox="1">
            <a:spLocks noChangeArrowheads="1"/>
          </p:cNvSpPr>
          <p:nvPr/>
        </p:nvSpPr>
        <p:spPr bwMode="auto">
          <a:xfrm>
            <a:off x="2717800" y="1439863"/>
            <a:ext cx="629285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from socket import *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 = 12000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</a:t>
            </a:r>
            <a:r>
              <a:rPr lang="en-US" altLang="en-US" dirty="0" smtClean="0">
                <a:solidFill>
                  <a:srgbClr val="000000"/>
                </a:solidFill>
              </a:rPr>
              <a:t> = socket(AF_INET,SOCK_STREAM)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serverSocket.bind</a:t>
            </a:r>
            <a:r>
              <a:rPr lang="en-US" altLang="en-US" dirty="0" smtClean="0">
                <a:solidFill>
                  <a:srgbClr val="000000"/>
                </a:solidFill>
              </a:rPr>
              <a:t>((‘’,</a:t>
            </a:r>
            <a:r>
              <a:rPr lang="en-US" altLang="en-US" dirty="0" err="1" smtClean="0">
                <a:solidFill>
                  <a:srgbClr val="000000"/>
                </a:solidFill>
              </a:rPr>
              <a:t>serverPort</a:t>
            </a:r>
            <a:r>
              <a:rPr lang="en-US" altLang="en-US" dirty="0" smtClean="0">
                <a:solidFill>
                  <a:srgbClr val="000000"/>
                </a:solidFill>
              </a:rPr>
              <a:t>))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err="1" smtClean="0">
                <a:solidFill>
                  <a:srgbClr val="000000"/>
                </a:solidFill>
              </a:rPr>
              <a:t>serverSocket.listen</a:t>
            </a:r>
            <a:r>
              <a:rPr lang="en-US" altLang="en-US" dirty="0" smtClean="0">
                <a:solidFill>
                  <a:srgbClr val="000000"/>
                </a:solidFill>
              </a:rPr>
              <a:t>(1)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print</a:t>
            </a:r>
            <a:r>
              <a:rPr lang="en-US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000000"/>
                </a:solidFill>
              </a:rPr>
              <a:t>‘The server is ready to receive’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while True: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err="1" smtClean="0">
                <a:solidFill>
                  <a:srgbClr val="000000"/>
                </a:solidFill>
              </a:rPr>
              <a:t>addr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serverSocket.accept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sentence =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connectionSocket.recv</a:t>
            </a:r>
            <a:r>
              <a:rPr lang="en-US" altLang="en-US" dirty="0" smtClean="0">
                <a:solidFill>
                  <a:srgbClr val="000000"/>
                </a:solidFill>
              </a:rPr>
              <a:t>(1024).decode()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capitalizedSentence</a:t>
            </a:r>
            <a:r>
              <a:rPr lang="en-US" altLang="en-US" dirty="0" smtClean="0">
                <a:solidFill>
                  <a:srgbClr val="000000"/>
                </a:solidFill>
              </a:rPr>
              <a:t> = </a:t>
            </a:r>
            <a:r>
              <a:rPr lang="en-US" altLang="en-US" dirty="0" err="1" smtClean="0">
                <a:solidFill>
                  <a:srgbClr val="000000"/>
                </a:solidFill>
              </a:rPr>
              <a:t>sentence.upper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connectionSocket.send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dirty="0" err="1" smtClean="0">
                <a:solidFill>
                  <a:srgbClr val="000000"/>
                </a:solidFill>
              </a:rPr>
              <a:t>capitalizedSentence</a:t>
            </a:r>
            <a:r>
              <a:rPr lang="en-US" altLang="en-US" dirty="0" smtClean="0">
                <a:solidFill>
                  <a:srgbClr val="000000"/>
                </a:solidFill>
              </a:rPr>
              <a:t>.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                                                       encode())</a:t>
            </a:r>
          </a:p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en-US" dirty="0" err="1" smtClean="0">
                <a:solidFill>
                  <a:srgbClr val="000000"/>
                </a:solidFill>
              </a:rPr>
              <a:t>connectionSocket.close</a:t>
            </a:r>
            <a:r>
              <a:rPr lang="en-US" altLang="en-US" dirty="0" smtClean="0">
                <a:solidFill>
                  <a:srgbClr val="000000"/>
                </a:solidFill>
              </a:rPr>
              <a:t>()</a:t>
            </a:r>
            <a:endParaRPr lang="en-US" alt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231429" name="TextBox 2"/>
          <p:cNvSpPr txBox="1">
            <a:spLocks noChangeArrowheads="1"/>
          </p:cNvSpPr>
          <p:nvPr/>
        </p:nvSpPr>
        <p:spPr bwMode="auto">
          <a:xfrm>
            <a:off x="2717800" y="957263"/>
            <a:ext cx="2827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2400" i="1" smtClean="0">
                <a:solidFill>
                  <a:srgbClr val="CC0000"/>
                </a:solidFill>
              </a:rPr>
              <a:t>Python TCPServer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962150"/>
            <a:ext cx="2559050" cy="566738"/>
            <a:chOff x="151614" y="2173972"/>
            <a:chExt cx="2559082" cy="566309"/>
          </a:xfrm>
        </p:grpSpPr>
        <p:sp>
          <p:nvSpPr>
            <p:cNvPr id="231447" name="TextBox 31"/>
            <p:cNvSpPr txBox="1">
              <a:spLocks noChangeArrowheads="1"/>
            </p:cNvSpPr>
            <p:nvPr/>
          </p:nvSpPr>
          <p:spPr bwMode="auto">
            <a:xfrm>
              <a:off x="151614" y="2173972"/>
              <a:ext cx="2559082" cy="566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create TCP welcoming</a:t>
              </a:r>
            </a:p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socket</a:t>
              </a:r>
            </a:p>
          </p:txBody>
        </p:sp>
        <p:cxnSp>
          <p:nvCxnSpPr>
            <p:cNvPr id="231448" name="Straight Connector 32"/>
            <p:cNvCxnSpPr>
              <a:cxnSpLocks noChangeShapeType="1"/>
            </p:cNvCxnSpPr>
            <p:nvPr/>
          </p:nvCxnSpPr>
          <p:spPr bwMode="auto">
            <a:xfrm>
              <a:off x="1695045" y="2596011"/>
              <a:ext cx="930227" cy="113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1763" y="2825750"/>
            <a:ext cx="2540000" cy="523875"/>
            <a:chOff x="169076" y="2884812"/>
            <a:chExt cx="2541127" cy="523220"/>
          </a:xfrm>
        </p:grpSpPr>
        <p:sp>
          <p:nvSpPr>
            <p:cNvPr id="231445" name="TextBox 26"/>
            <p:cNvSpPr txBox="1">
              <a:spLocks noChangeArrowheads="1"/>
            </p:cNvSpPr>
            <p:nvPr/>
          </p:nvSpPr>
          <p:spPr bwMode="auto">
            <a:xfrm>
              <a:off x="169076" y="2884812"/>
              <a:ext cx="227181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server begins listening for  incoming TCP requests</a:t>
              </a:r>
            </a:p>
          </p:txBody>
        </p:sp>
        <p:cxnSp>
          <p:nvCxnSpPr>
            <p:cNvPr id="231446" name="Straight Connector 30"/>
            <p:cNvCxnSpPr>
              <a:cxnSpLocks noChangeShapeType="1"/>
            </p:cNvCxnSpPr>
            <p:nvPr/>
          </p:nvCxnSpPr>
          <p:spPr bwMode="auto">
            <a:xfrm>
              <a:off x="1982674" y="3169104"/>
              <a:ext cx="727529" cy="2721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28638" y="3605213"/>
            <a:ext cx="2155825" cy="298450"/>
            <a:chOff x="553383" y="3714241"/>
            <a:chExt cx="2157273" cy="299227"/>
          </a:xfrm>
        </p:grpSpPr>
        <p:sp>
          <p:nvSpPr>
            <p:cNvPr id="231443" name="TextBox 34"/>
            <p:cNvSpPr txBox="1">
              <a:spLocks noChangeArrowheads="1"/>
            </p:cNvSpPr>
            <p:nvPr/>
          </p:nvSpPr>
          <p:spPr bwMode="auto">
            <a:xfrm>
              <a:off x="553383" y="3714241"/>
              <a:ext cx="1194763" cy="299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loop forever</a:t>
              </a:r>
            </a:p>
          </p:txBody>
        </p:sp>
        <p:cxnSp>
          <p:nvCxnSpPr>
            <p:cNvPr id="231444" name="Straight Connector 35"/>
            <p:cNvCxnSpPr>
              <a:cxnSpLocks noChangeShapeType="1"/>
            </p:cNvCxnSpPr>
            <p:nvPr/>
          </p:nvCxnSpPr>
          <p:spPr bwMode="auto">
            <a:xfrm flipV="1">
              <a:off x="1266031" y="3964781"/>
              <a:ext cx="1444625" cy="39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98438" y="3965575"/>
            <a:ext cx="2813050" cy="752475"/>
            <a:chOff x="380319" y="3965998"/>
            <a:chExt cx="2392469" cy="752685"/>
          </a:xfrm>
        </p:grpSpPr>
        <p:sp>
          <p:nvSpPr>
            <p:cNvPr id="231441" name="TextBox 36"/>
            <p:cNvSpPr txBox="1">
              <a:spLocks noChangeArrowheads="1"/>
            </p:cNvSpPr>
            <p:nvPr/>
          </p:nvSpPr>
          <p:spPr bwMode="auto">
            <a:xfrm>
              <a:off x="380319" y="3965998"/>
              <a:ext cx="2184910" cy="7526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server waits on accept()</a:t>
              </a:r>
            </a:p>
            <a:p>
              <a:pPr eaLnBrk="0" hangingPunct="0">
                <a:lnSpc>
                  <a:spcPts val="1600"/>
                </a:lnSpc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for incoming requests, new socket created on return</a:t>
              </a:r>
            </a:p>
          </p:txBody>
        </p:sp>
        <p:cxnSp>
          <p:nvCxnSpPr>
            <p:cNvPr id="231442" name="Straight Connector 39"/>
            <p:cNvCxnSpPr>
              <a:cxnSpLocks noChangeShapeType="1"/>
            </p:cNvCxnSpPr>
            <p:nvPr/>
          </p:nvCxnSpPr>
          <p:spPr bwMode="auto">
            <a:xfrm flipV="1">
              <a:off x="2231565" y="4229808"/>
              <a:ext cx="541223" cy="58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58763" y="4938713"/>
            <a:ext cx="2860675" cy="523875"/>
            <a:chOff x="316741" y="4661874"/>
            <a:chExt cx="2859521" cy="524153"/>
          </a:xfrm>
        </p:grpSpPr>
        <p:sp>
          <p:nvSpPr>
            <p:cNvPr id="231439" name="TextBox 61"/>
            <p:cNvSpPr txBox="1">
              <a:spLocks noChangeArrowheads="1"/>
            </p:cNvSpPr>
            <p:nvPr/>
          </p:nvSpPr>
          <p:spPr bwMode="auto">
            <a:xfrm>
              <a:off x="316741" y="4661874"/>
              <a:ext cx="2349500" cy="524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read bytes from socket (but not address as in UDP)</a:t>
              </a:r>
            </a:p>
          </p:txBody>
        </p:sp>
        <p:cxnSp>
          <p:nvCxnSpPr>
            <p:cNvPr id="231440" name="Straight Connector 62"/>
            <p:cNvCxnSpPr>
              <a:cxnSpLocks noChangeShapeType="1"/>
            </p:cNvCxnSpPr>
            <p:nvPr/>
          </p:nvCxnSpPr>
          <p:spPr bwMode="auto">
            <a:xfrm>
              <a:off x="1875609" y="4682209"/>
              <a:ext cx="1300653" cy="49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27000" y="5548313"/>
            <a:ext cx="2878138" cy="738187"/>
            <a:chOff x="162014" y="4686636"/>
            <a:chExt cx="2878315" cy="738664"/>
          </a:xfrm>
        </p:grpSpPr>
        <p:sp>
          <p:nvSpPr>
            <p:cNvPr id="231437" name="TextBox 29"/>
            <p:cNvSpPr txBox="1">
              <a:spLocks noChangeArrowheads="1"/>
            </p:cNvSpPr>
            <p:nvPr/>
          </p:nvSpPr>
          <p:spPr bwMode="auto">
            <a:xfrm>
              <a:off x="162014" y="4686636"/>
              <a:ext cx="2349500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r>
                <a:rPr lang="en-US" altLang="en-US" sz="1400" smtClean="0">
                  <a:solidFill>
                    <a:srgbClr val="000099"/>
                  </a:solidFill>
                </a:rPr>
                <a:t>close connection to this client (but </a:t>
              </a:r>
              <a:r>
                <a:rPr lang="en-US" altLang="en-US" sz="1400" i="1" smtClean="0">
                  <a:solidFill>
                    <a:srgbClr val="000099"/>
                  </a:solidFill>
                </a:rPr>
                <a:t>not</a:t>
              </a:r>
              <a:r>
                <a:rPr lang="en-US" altLang="en-US" sz="1400" smtClean="0">
                  <a:solidFill>
                    <a:srgbClr val="000099"/>
                  </a:solidFill>
                </a:rPr>
                <a:t> welcoming socket)</a:t>
              </a:r>
            </a:p>
          </p:txBody>
        </p:sp>
        <p:cxnSp>
          <p:nvCxnSpPr>
            <p:cNvPr id="231438" name="Straight Connector 33"/>
            <p:cNvCxnSpPr>
              <a:cxnSpLocks noChangeShapeType="1"/>
            </p:cNvCxnSpPr>
            <p:nvPr/>
          </p:nvCxnSpPr>
          <p:spPr bwMode="auto">
            <a:xfrm>
              <a:off x="2184198" y="4843734"/>
              <a:ext cx="856131" cy="2269"/>
            </a:xfrm>
            <a:prstGeom prst="line">
              <a:avLst/>
            </a:prstGeom>
            <a:noFill/>
            <a:ln w="1270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2314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76993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Internet Architectures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Building an Internet app</a:t>
            </a:r>
            <a:endParaRPr lang="en-US" dirty="0"/>
          </a:p>
          <a:p>
            <a:pPr lvl="3"/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9" name="Group 1037">
            <a:extLst>
              <a:ext uri="{FF2B5EF4-FFF2-40B4-BE49-F238E27FC236}">
                <a16:creationId xmlns="" xmlns:a16="http://schemas.microsoft.com/office/drawing/2014/main" id="{ED419D98-8D36-4F68-876A-CE5975F8A586}"/>
              </a:ext>
            </a:extLst>
          </p:cNvPr>
          <p:cNvGrpSpPr>
            <a:grpSpLocks/>
          </p:cNvGrpSpPr>
          <p:nvPr/>
        </p:nvGrpSpPr>
        <p:grpSpPr bwMode="auto">
          <a:xfrm>
            <a:off x="5124450" y="1257300"/>
            <a:ext cx="3540125" cy="4545013"/>
            <a:chOff x="3277" y="974"/>
            <a:chExt cx="2230" cy="2863"/>
          </a:xfrm>
        </p:grpSpPr>
        <p:sp>
          <p:nvSpPr>
            <p:cNvPr id="39972" name="Freeform 1038">
              <a:extLst>
                <a:ext uri="{FF2B5EF4-FFF2-40B4-BE49-F238E27FC236}">
                  <a16:creationId xmlns="" xmlns:a16="http://schemas.microsoft.com/office/drawing/2014/main" id="{D22DCCA4-BED9-45A7-9EF7-D3ECF2CE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9973" name="Group 1039">
              <a:extLst>
                <a:ext uri="{FF2B5EF4-FFF2-40B4-BE49-F238E27FC236}">
                  <a16:creationId xmlns="" xmlns:a16="http://schemas.microsoft.com/office/drawing/2014/main" id="{59560CA6-0AE1-4819-A21A-39BBA67930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0348" name="Rectangle 1040">
                <a:extLst>
                  <a:ext uri="{FF2B5EF4-FFF2-40B4-BE49-F238E27FC236}">
                    <a16:creationId xmlns="" xmlns:a16="http://schemas.microsoft.com/office/drawing/2014/main" id="{39C2B1AD-2709-436C-A9DB-511A30101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9" name="AutoShape 1041">
                <a:extLst>
                  <a:ext uri="{FF2B5EF4-FFF2-40B4-BE49-F238E27FC236}">
                    <a16:creationId xmlns="" xmlns:a16="http://schemas.microsoft.com/office/drawing/2014/main" id="{EA6FB795-85FE-46ED-88F4-A996BAAF1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39974" name="Freeform 1042">
              <a:extLst>
                <a:ext uri="{FF2B5EF4-FFF2-40B4-BE49-F238E27FC236}">
                  <a16:creationId xmlns="" xmlns:a16="http://schemas.microsoft.com/office/drawing/2014/main" id="{47D6389B-3E29-48E2-B8FC-8AF008823C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5" name="Line 1043">
              <a:extLst>
                <a:ext uri="{FF2B5EF4-FFF2-40B4-BE49-F238E27FC236}">
                  <a16:creationId xmlns="" xmlns:a16="http://schemas.microsoft.com/office/drawing/2014/main" id="{7D838993-3BD1-4D78-9BAD-0F110F603E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6" name="Line 1044">
              <a:extLst>
                <a:ext uri="{FF2B5EF4-FFF2-40B4-BE49-F238E27FC236}">
                  <a16:creationId xmlns="" xmlns:a16="http://schemas.microsoft.com/office/drawing/2014/main" id="{72D27EE0-C12E-4A91-8667-36C53FBCF2D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7" name="Line 1045">
              <a:extLst>
                <a:ext uri="{FF2B5EF4-FFF2-40B4-BE49-F238E27FC236}">
                  <a16:creationId xmlns="" xmlns:a16="http://schemas.microsoft.com/office/drawing/2014/main" id="{8EA6427F-7B4D-4009-8537-6F6605FB48A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8" name="Line 1047">
              <a:extLst>
                <a:ext uri="{FF2B5EF4-FFF2-40B4-BE49-F238E27FC236}">
                  <a16:creationId xmlns="" xmlns:a16="http://schemas.microsoft.com/office/drawing/2014/main" id="{D556D3E5-C307-4064-B0E8-C15A6618A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9" name="Line 1048">
              <a:extLst>
                <a:ext uri="{FF2B5EF4-FFF2-40B4-BE49-F238E27FC236}">
                  <a16:creationId xmlns="" xmlns:a16="http://schemas.microsoft.com/office/drawing/2014/main" id="{2AC9CA85-0514-47D1-8B5A-7EBAC90262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5"/>
              <a:ext cx="248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0" name="Line 1051">
              <a:extLst>
                <a:ext uri="{FF2B5EF4-FFF2-40B4-BE49-F238E27FC236}">
                  <a16:creationId xmlns="" xmlns:a16="http://schemas.microsoft.com/office/drawing/2014/main" id="{5CFEE094-18E3-4B16-899E-981352469C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8"/>
              <a:ext cx="96" cy="11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1" name="Line 1052">
              <a:extLst>
                <a:ext uri="{FF2B5EF4-FFF2-40B4-BE49-F238E27FC236}">
                  <a16:creationId xmlns="" xmlns:a16="http://schemas.microsoft.com/office/drawing/2014/main" id="{C57D111D-78FB-4AEE-B39A-3B354D7424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4" y="3212"/>
              <a:ext cx="53" cy="11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2" name="Line 1053">
              <a:extLst>
                <a:ext uri="{FF2B5EF4-FFF2-40B4-BE49-F238E27FC236}">
                  <a16:creationId xmlns="" xmlns:a16="http://schemas.microsoft.com/office/drawing/2014/main" id="{1ECEE5C5-D029-46F3-AEDF-8FE68A5AB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3" name="Line 1054">
              <a:extLst>
                <a:ext uri="{FF2B5EF4-FFF2-40B4-BE49-F238E27FC236}">
                  <a16:creationId xmlns="" xmlns:a16="http://schemas.microsoft.com/office/drawing/2014/main" id="{4C7F3C92-A618-483E-88F5-D5079E9068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8" y="3025"/>
              <a:ext cx="56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4" name="Line 1055">
              <a:extLst>
                <a:ext uri="{FF2B5EF4-FFF2-40B4-BE49-F238E27FC236}">
                  <a16:creationId xmlns="" xmlns:a16="http://schemas.microsoft.com/office/drawing/2014/main" id="{5CEBA2BD-9859-4BFF-B7D8-BA2F81B00D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5" name="Line 1056">
              <a:extLst>
                <a:ext uri="{FF2B5EF4-FFF2-40B4-BE49-F238E27FC236}">
                  <a16:creationId xmlns="" xmlns:a16="http://schemas.microsoft.com/office/drawing/2014/main" id="{019F8425-C23D-4F98-9F77-67A0587DC8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39986" name="Group 1057">
              <a:extLst>
                <a:ext uri="{FF2B5EF4-FFF2-40B4-BE49-F238E27FC236}">
                  <a16:creationId xmlns="" xmlns:a16="http://schemas.microsoft.com/office/drawing/2014/main" id="{ED4231FE-FBC5-4F43-9AA3-69A06D6A03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0346" name="Picture 1058" descr="access_point_stylized_small">
                <a:extLst>
                  <a:ext uri="{FF2B5EF4-FFF2-40B4-BE49-F238E27FC236}">
                    <a16:creationId xmlns="" xmlns:a16="http://schemas.microsoft.com/office/drawing/2014/main" id="{5553B6C0-1373-435A-9FD2-5F0C950425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347" name="Picture 1059" descr="antenna_radiation_stylized">
                <a:extLst>
                  <a:ext uri="{FF2B5EF4-FFF2-40B4-BE49-F238E27FC236}">
                    <a16:creationId xmlns="" xmlns:a16="http://schemas.microsoft.com/office/drawing/2014/main" id="{7D29374D-3008-47CC-82B4-0F92DCEFD9E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9987" name="Freeform 1060">
              <a:extLst>
                <a:ext uri="{FF2B5EF4-FFF2-40B4-BE49-F238E27FC236}">
                  <a16:creationId xmlns="" xmlns:a16="http://schemas.microsoft.com/office/drawing/2014/main" id="{376450E6-D608-4085-A94F-A6527B5BE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8" name="Freeform 1061">
              <a:extLst>
                <a:ext uri="{FF2B5EF4-FFF2-40B4-BE49-F238E27FC236}">
                  <a16:creationId xmlns="" xmlns:a16="http://schemas.microsoft.com/office/drawing/2014/main" id="{796DC98F-1644-48A8-98C4-863FEF3606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89" name="Line 1062">
              <a:extLst>
                <a:ext uri="{FF2B5EF4-FFF2-40B4-BE49-F238E27FC236}">
                  <a16:creationId xmlns="" xmlns:a16="http://schemas.microsoft.com/office/drawing/2014/main" id="{F6C41B2F-8876-4A7B-ABDA-05123856B3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0" name="Line 1063">
              <a:extLst>
                <a:ext uri="{FF2B5EF4-FFF2-40B4-BE49-F238E27FC236}">
                  <a16:creationId xmlns="" xmlns:a16="http://schemas.microsoft.com/office/drawing/2014/main" id="{2FF53F53-39F5-4BC6-BE6F-16194673B2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1" name="Line 1064">
              <a:extLst>
                <a:ext uri="{FF2B5EF4-FFF2-40B4-BE49-F238E27FC236}">
                  <a16:creationId xmlns="" xmlns:a16="http://schemas.microsoft.com/office/drawing/2014/main" id="{9C85FD5A-D86E-4986-A528-9EE315D583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2" name="Line 1065">
              <a:extLst>
                <a:ext uri="{FF2B5EF4-FFF2-40B4-BE49-F238E27FC236}">
                  <a16:creationId xmlns="" xmlns:a16="http://schemas.microsoft.com/office/drawing/2014/main" id="{DD534777-B5F0-4AC1-8E73-F65F8364E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3" name="Line 1066">
              <a:extLst>
                <a:ext uri="{FF2B5EF4-FFF2-40B4-BE49-F238E27FC236}">
                  <a16:creationId xmlns="" xmlns:a16="http://schemas.microsoft.com/office/drawing/2014/main" id="{C4BF4864-06BA-4E74-A08A-9665B152C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4" name="Line 1067">
              <a:extLst>
                <a:ext uri="{FF2B5EF4-FFF2-40B4-BE49-F238E27FC236}">
                  <a16:creationId xmlns="" xmlns:a16="http://schemas.microsoft.com/office/drawing/2014/main" id="{7202C3DC-70CA-498C-82C3-923E8C16F1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5" name="Line 1068">
              <a:extLst>
                <a:ext uri="{FF2B5EF4-FFF2-40B4-BE49-F238E27FC236}">
                  <a16:creationId xmlns="" xmlns:a16="http://schemas.microsoft.com/office/drawing/2014/main" id="{04F2C805-AA57-468C-84B1-BEFE55A32C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6" name="Line 1069">
              <a:extLst>
                <a:ext uri="{FF2B5EF4-FFF2-40B4-BE49-F238E27FC236}">
                  <a16:creationId xmlns="" xmlns:a16="http://schemas.microsoft.com/office/drawing/2014/main" id="{E0EDC9FE-FC11-4031-BDF1-5FE742D3D8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7" name="Line 1070">
              <a:extLst>
                <a:ext uri="{FF2B5EF4-FFF2-40B4-BE49-F238E27FC236}">
                  <a16:creationId xmlns="" xmlns:a16="http://schemas.microsoft.com/office/drawing/2014/main" id="{0D0F115D-228D-4739-BAE0-7B14611F2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8" name="Line 1071">
              <a:extLst>
                <a:ext uri="{FF2B5EF4-FFF2-40B4-BE49-F238E27FC236}">
                  <a16:creationId xmlns="" xmlns:a16="http://schemas.microsoft.com/office/drawing/2014/main" id="{CD614BC8-C28D-4C2C-9BB6-BE4C0B1E45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99" name="Line 1072">
              <a:extLst>
                <a:ext uri="{FF2B5EF4-FFF2-40B4-BE49-F238E27FC236}">
                  <a16:creationId xmlns="" xmlns:a16="http://schemas.microsoft.com/office/drawing/2014/main" id="{86B4995F-2912-442C-BE8E-660219D83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0" name="Line 1073">
              <a:extLst>
                <a:ext uri="{FF2B5EF4-FFF2-40B4-BE49-F238E27FC236}">
                  <a16:creationId xmlns="" xmlns:a16="http://schemas.microsoft.com/office/drawing/2014/main" id="{B74635BD-8180-42C6-B407-34CBF384D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1" name="Line 1074">
              <a:extLst>
                <a:ext uri="{FF2B5EF4-FFF2-40B4-BE49-F238E27FC236}">
                  <a16:creationId xmlns="" xmlns:a16="http://schemas.microsoft.com/office/drawing/2014/main" id="{FC5FCDF1-E1A3-4163-B4BD-B0407D238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2" name="Line 1075">
              <a:extLst>
                <a:ext uri="{FF2B5EF4-FFF2-40B4-BE49-F238E27FC236}">
                  <a16:creationId xmlns="" xmlns:a16="http://schemas.microsoft.com/office/drawing/2014/main" id="{2AB3CC70-093D-4810-9EC1-48B5E1D763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3" name="Line 1076">
              <a:extLst>
                <a:ext uri="{FF2B5EF4-FFF2-40B4-BE49-F238E27FC236}">
                  <a16:creationId xmlns="" xmlns:a16="http://schemas.microsoft.com/office/drawing/2014/main" id="{793EC986-675D-468E-A857-A330272A2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4" name="Line 1077">
              <a:extLst>
                <a:ext uri="{FF2B5EF4-FFF2-40B4-BE49-F238E27FC236}">
                  <a16:creationId xmlns="" xmlns:a16="http://schemas.microsoft.com/office/drawing/2014/main" id="{CA34E38E-6BEE-4103-AE99-7EDA738843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0005" name="Line 1078">
              <a:extLst>
                <a:ext uri="{FF2B5EF4-FFF2-40B4-BE49-F238E27FC236}">
                  <a16:creationId xmlns="" xmlns:a16="http://schemas.microsoft.com/office/drawing/2014/main" id="{7BB2B080-BE8C-407C-A0BB-61A1CF0E3C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06" name="Group 1079">
              <a:extLst>
                <a:ext uri="{FF2B5EF4-FFF2-40B4-BE49-F238E27FC236}">
                  <a16:creationId xmlns="" xmlns:a16="http://schemas.microsoft.com/office/drawing/2014/main" id="{4E4F5CF9-DB1E-4ED2-BF51-D3B9EF989D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0329" name="Line 270">
                <a:extLst>
                  <a:ext uri="{FF2B5EF4-FFF2-40B4-BE49-F238E27FC236}">
                    <a16:creationId xmlns="" xmlns:a16="http://schemas.microsoft.com/office/drawing/2014/main" id="{6C44369F-8E60-451C-B80B-F5B6DCC9FB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0" name="Line 271">
                <a:extLst>
                  <a:ext uri="{FF2B5EF4-FFF2-40B4-BE49-F238E27FC236}">
                    <a16:creationId xmlns="" xmlns:a16="http://schemas.microsoft.com/office/drawing/2014/main" id="{1A8F56A6-049B-4AD5-9FD2-3CFC56CAA4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1" name="Line 272">
                <a:extLst>
                  <a:ext uri="{FF2B5EF4-FFF2-40B4-BE49-F238E27FC236}">
                    <a16:creationId xmlns="" xmlns:a16="http://schemas.microsoft.com/office/drawing/2014/main" id="{D5EF8182-3459-4E39-A3B9-61055B5E5E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2" name="Line 273">
                <a:extLst>
                  <a:ext uri="{FF2B5EF4-FFF2-40B4-BE49-F238E27FC236}">
                    <a16:creationId xmlns="" xmlns:a16="http://schemas.microsoft.com/office/drawing/2014/main" id="{908D5332-9814-42CC-BC5A-CCB6A85837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3" name="Line 274">
                <a:extLst>
                  <a:ext uri="{FF2B5EF4-FFF2-40B4-BE49-F238E27FC236}">
                    <a16:creationId xmlns="" xmlns:a16="http://schemas.microsoft.com/office/drawing/2014/main" id="{F3755F1E-8945-4218-944A-5906C6C4D4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4" name="Line 275">
                <a:extLst>
                  <a:ext uri="{FF2B5EF4-FFF2-40B4-BE49-F238E27FC236}">
                    <a16:creationId xmlns="" xmlns:a16="http://schemas.microsoft.com/office/drawing/2014/main" id="{616EAA68-32E2-4258-BAA3-5359763AE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5" name="Line 276">
                <a:extLst>
                  <a:ext uri="{FF2B5EF4-FFF2-40B4-BE49-F238E27FC236}">
                    <a16:creationId xmlns="" xmlns:a16="http://schemas.microsoft.com/office/drawing/2014/main" id="{17CC56DA-6AFB-4072-8604-CD659643C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6" name="Line 277">
                <a:extLst>
                  <a:ext uri="{FF2B5EF4-FFF2-40B4-BE49-F238E27FC236}">
                    <a16:creationId xmlns="" xmlns:a16="http://schemas.microsoft.com/office/drawing/2014/main" id="{E02E896E-B18A-47D7-8359-DACE502A3C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7" name="Line 278">
                <a:extLst>
                  <a:ext uri="{FF2B5EF4-FFF2-40B4-BE49-F238E27FC236}">
                    <a16:creationId xmlns="" xmlns:a16="http://schemas.microsoft.com/office/drawing/2014/main" id="{15845C33-AA5A-47C7-8ED9-F1C606021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8" name="Line 279">
                <a:extLst>
                  <a:ext uri="{FF2B5EF4-FFF2-40B4-BE49-F238E27FC236}">
                    <a16:creationId xmlns="" xmlns:a16="http://schemas.microsoft.com/office/drawing/2014/main" id="{337F6056-00E4-426C-ABB5-CA5E821FF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39" name="Line 280">
                <a:extLst>
                  <a:ext uri="{FF2B5EF4-FFF2-40B4-BE49-F238E27FC236}">
                    <a16:creationId xmlns="" xmlns:a16="http://schemas.microsoft.com/office/drawing/2014/main" id="{16DA7086-F015-44F6-B841-9B9865DC24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0" name="Line 281">
                <a:extLst>
                  <a:ext uri="{FF2B5EF4-FFF2-40B4-BE49-F238E27FC236}">
                    <a16:creationId xmlns="" xmlns:a16="http://schemas.microsoft.com/office/drawing/2014/main" id="{B2AB01B3-3CF9-433F-82AB-45A0AAEF8A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1" name="Line 282">
                <a:extLst>
                  <a:ext uri="{FF2B5EF4-FFF2-40B4-BE49-F238E27FC236}">
                    <a16:creationId xmlns="" xmlns:a16="http://schemas.microsoft.com/office/drawing/2014/main" id="{EB0F0605-E458-47D4-B7AE-981B118654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2" name="Line 283">
                <a:extLst>
                  <a:ext uri="{FF2B5EF4-FFF2-40B4-BE49-F238E27FC236}">
                    <a16:creationId xmlns="" xmlns:a16="http://schemas.microsoft.com/office/drawing/2014/main" id="{ACF67D03-0C15-4057-AAA1-F1AA696CA0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3" name="Line 284">
                <a:extLst>
                  <a:ext uri="{FF2B5EF4-FFF2-40B4-BE49-F238E27FC236}">
                    <a16:creationId xmlns="" xmlns:a16="http://schemas.microsoft.com/office/drawing/2014/main" id="{C5A3805A-04F4-42D7-8547-22906FB78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44" name="Oval 1095">
                <a:extLst>
                  <a:ext uri="{FF2B5EF4-FFF2-40B4-BE49-F238E27FC236}">
                    <a16:creationId xmlns="" xmlns:a16="http://schemas.microsoft.com/office/drawing/2014/main" id="{F79AF0A5-3EEC-4C3F-AF6E-80F3F7C6E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345" name="Picture 1096" descr="cell_tower_radiation_gray">
                <a:extLst>
                  <a:ext uri="{FF2B5EF4-FFF2-40B4-BE49-F238E27FC236}">
                    <a16:creationId xmlns="" xmlns:a16="http://schemas.microsoft.com/office/drawing/2014/main" id="{DD9AFB50-BC20-4AAE-8135-31064C9CD4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07" name="Group 1097">
              <a:extLst>
                <a:ext uri="{FF2B5EF4-FFF2-40B4-BE49-F238E27FC236}">
                  <a16:creationId xmlns="" xmlns:a16="http://schemas.microsoft.com/office/drawing/2014/main" id="{36574B38-0BAD-48FB-96D8-320D07EAEF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0320" name="Line 1098">
                <a:extLst>
                  <a:ext uri="{FF2B5EF4-FFF2-40B4-BE49-F238E27FC236}">
                    <a16:creationId xmlns="" xmlns:a16="http://schemas.microsoft.com/office/drawing/2014/main" id="{6940C680-D93C-49D3-A69C-29BE081824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21" name="Oval 407">
                <a:extLst>
                  <a:ext uri="{FF2B5EF4-FFF2-40B4-BE49-F238E27FC236}">
                    <a16:creationId xmlns="" xmlns:a16="http://schemas.microsoft.com/office/drawing/2014/main" id="{FF0D0870-ABA3-46BE-825B-DA5FF3DF3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22" name="Rectangle 410">
                <a:extLst>
                  <a:ext uri="{FF2B5EF4-FFF2-40B4-BE49-F238E27FC236}">
                    <a16:creationId xmlns="" xmlns:a16="http://schemas.microsoft.com/office/drawing/2014/main" id="{035593F1-DE32-41FD-AC38-17069FD38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23" name="Oval 411">
                <a:extLst>
                  <a:ext uri="{FF2B5EF4-FFF2-40B4-BE49-F238E27FC236}">
                    <a16:creationId xmlns="" xmlns:a16="http://schemas.microsoft.com/office/drawing/2014/main" id="{D0DA07E7-026B-42EC-B8C2-F769698F2D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24" name="Group 1102">
                <a:extLst>
                  <a:ext uri="{FF2B5EF4-FFF2-40B4-BE49-F238E27FC236}">
                    <a16:creationId xmlns="" xmlns:a16="http://schemas.microsoft.com/office/drawing/2014/main" id="{418A0118-4A0A-4361-AD74-5CDA5F711EC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0327" name="Freeform 1103">
                  <a:extLst>
                    <a:ext uri="{FF2B5EF4-FFF2-40B4-BE49-F238E27FC236}">
                      <a16:creationId xmlns="" xmlns:a16="http://schemas.microsoft.com/office/drawing/2014/main" id="{214B9A96-B589-4060-B52C-28F7535719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28" name="Freeform 1104">
                  <a:extLst>
                    <a:ext uri="{FF2B5EF4-FFF2-40B4-BE49-F238E27FC236}">
                      <a16:creationId xmlns="" xmlns:a16="http://schemas.microsoft.com/office/drawing/2014/main" id="{305087CB-B829-469A-B56C-6C31EB7FBF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25" name="Line 1105">
                <a:extLst>
                  <a:ext uri="{FF2B5EF4-FFF2-40B4-BE49-F238E27FC236}">
                    <a16:creationId xmlns="" xmlns:a16="http://schemas.microsoft.com/office/drawing/2014/main" id="{F19DC418-A171-4ED1-92D3-177413039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26" name="Line 1106">
                <a:extLst>
                  <a:ext uri="{FF2B5EF4-FFF2-40B4-BE49-F238E27FC236}">
                    <a16:creationId xmlns="" xmlns:a16="http://schemas.microsoft.com/office/drawing/2014/main" id="{C83A9790-6E37-487F-A4B7-AB7C8B382B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08" name="Group 1107">
              <a:extLst>
                <a:ext uri="{FF2B5EF4-FFF2-40B4-BE49-F238E27FC236}">
                  <a16:creationId xmlns="" xmlns:a16="http://schemas.microsoft.com/office/drawing/2014/main" id="{4797AC0C-A78E-4A3F-A55D-00F7412EA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0312" name="Oval 407">
                <a:extLst>
                  <a:ext uri="{FF2B5EF4-FFF2-40B4-BE49-F238E27FC236}">
                    <a16:creationId xmlns="" xmlns:a16="http://schemas.microsoft.com/office/drawing/2014/main" id="{2E0A46B9-B8D0-4FF4-826E-330957E5BE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13" name="Rectangle 410">
                <a:extLst>
                  <a:ext uri="{FF2B5EF4-FFF2-40B4-BE49-F238E27FC236}">
                    <a16:creationId xmlns="" xmlns:a16="http://schemas.microsoft.com/office/drawing/2014/main" id="{8C759A73-5047-41AB-B543-E7B335064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14" name="Oval 411">
                <a:extLst>
                  <a:ext uri="{FF2B5EF4-FFF2-40B4-BE49-F238E27FC236}">
                    <a16:creationId xmlns="" xmlns:a16="http://schemas.microsoft.com/office/drawing/2014/main" id="{74B4E682-CDE3-4D02-A10B-76E7CF766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15" name="Group 1111">
                <a:extLst>
                  <a:ext uri="{FF2B5EF4-FFF2-40B4-BE49-F238E27FC236}">
                    <a16:creationId xmlns="" xmlns:a16="http://schemas.microsoft.com/office/drawing/2014/main" id="{CF78F416-AC03-4282-8AD6-FEAF0964D6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8" name="Freeform 1112">
                  <a:extLst>
                    <a:ext uri="{FF2B5EF4-FFF2-40B4-BE49-F238E27FC236}">
                      <a16:creationId xmlns="" xmlns:a16="http://schemas.microsoft.com/office/drawing/2014/main" id="{A76A3827-D367-4D87-A036-98E94DADC3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19" name="Freeform 1113">
                  <a:extLst>
                    <a:ext uri="{FF2B5EF4-FFF2-40B4-BE49-F238E27FC236}">
                      <a16:creationId xmlns="" xmlns:a16="http://schemas.microsoft.com/office/drawing/2014/main" id="{08EFE861-9B4F-4D2B-8BB0-6FAE48FAE7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16" name="Line 1114">
                <a:extLst>
                  <a:ext uri="{FF2B5EF4-FFF2-40B4-BE49-F238E27FC236}">
                    <a16:creationId xmlns="" xmlns:a16="http://schemas.microsoft.com/office/drawing/2014/main" id="{96E828BC-6CFC-4846-A761-865E77D91E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17" name="Line 1115">
                <a:extLst>
                  <a:ext uri="{FF2B5EF4-FFF2-40B4-BE49-F238E27FC236}">
                    <a16:creationId xmlns="" xmlns:a16="http://schemas.microsoft.com/office/drawing/2014/main" id="{9E28BC4F-D26C-40F0-B639-CE2DCC292D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09" name="Group 1116">
              <a:extLst>
                <a:ext uri="{FF2B5EF4-FFF2-40B4-BE49-F238E27FC236}">
                  <a16:creationId xmlns="" xmlns:a16="http://schemas.microsoft.com/office/drawing/2014/main" id="{9A917BDC-38FC-4DE5-A7C3-8BE7F75FEF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0304" name="Oval 407">
                <a:extLst>
                  <a:ext uri="{FF2B5EF4-FFF2-40B4-BE49-F238E27FC236}">
                    <a16:creationId xmlns="" xmlns:a16="http://schemas.microsoft.com/office/drawing/2014/main" id="{7455B77B-F256-4515-B44E-EF988E3CA4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05" name="Rectangle 410">
                <a:extLst>
                  <a:ext uri="{FF2B5EF4-FFF2-40B4-BE49-F238E27FC236}">
                    <a16:creationId xmlns="" xmlns:a16="http://schemas.microsoft.com/office/drawing/2014/main" id="{47C1952C-6999-4A34-B699-BAD61BA42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306" name="Oval 411">
                <a:extLst>
                  <a:ext uri="{FF2B5EF4-FFF2-40B4-BE49-F238E27FC236}">
                    <a16:creationId xmlns="" xmlns:a16="http://schemas.microsoft.com/office/drawing/2014/main" id="{A63E87AE-B7DE-4A0C-898D-3E1E1F6437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307" name="Group 1120">
                <a:extLst>
                  <a:ext uri="{FF2B5EF4-FFF2-40B4-BE49-F238E27FC236}">
                    <a16:creationId xmlns="" xmlns:a16="http://schemas.microsoft.com/office/drawing/2014/main" id="{F01C9724-0EC8-4F0C-B0B5-ACCF838E7A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10" name="Freeform 1121">
                  <a:extLst>
                    <a:ext uri="{FF2B5EF4-FFF2-40B4-BE49-F238E27FC236}">
                      <a16:creationId xmlns="" xmlns:a16="http://schemas.microsoft.com/office/drawing/2014/main" id="{1A4A6578-E5CD-4EBC-B3DE-E676C0F33D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11" name="Freeform 1122">
                  <a:extLst>
                    <a:ext uri="{FF2B5EF4-FFF2-40B4-BE49-F238E27FC236}">
                      <a16:creationId xmlns="" xmlns:a16="http://schemas.microsoft.com/office/drawing/2014/main" id="{F6D20741-158C-4C51-8007-CB47150923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08" name="Line 1123">
                <a:extLst>
                  <a:ext uri="{FF2B5EF4-FFF2-40B4-BE49-F238E27FC236}">
                    <a16:creationId xmlns="" xmlns:a16="http://schemas.microsoft.com/office/drawing/2014/main" id="{D39BB54C-C9FF-4684-A66F-A50B7F9C9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09" name="Line 1124">
                <a:extLst>
                  <a:ext uri="{FF2B5EF4-FFF2-40B4-BE49-F238E27FC236}">
                    <a16:creationId xmlns="" xmlns:a16="http://schemas.microsoft.com/office/drawing/2014/main" id="{E4F5C7A8-9278-4C91-A34C-7F4CC496F3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0" name="Group 1125">
              <a:extLst>
                <a:ext uri="{FF2B5EF4-FFF2-40B4-BE49-F238E27FC236}">
                  <a16:creationId xmlns="" xmlns:a16="http://schemas.microsoft.com/office/drawing/2014/main" id="{D30FF2E9-992A-41B9-9139-897C212ADD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0296" name="Oval 407">
                <a:extLst>
                  <a:ext uri="{FF2B5EF4-FFF2-40B4-BE49-F238E27FC236}">
                    <a16:creationId xmlns="" xmlns:a16="http://schemas.microsoft.com/office/drawing/2014/main" id="{5D858965-162F-4F02-9FA3-8D8532EA7C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7" name="Rectangle 410">
                <a:extLst>
                  <a:ext uri="{FF2B5EF4-FFF2-40B4-BE49-F238E27FC236}">
                    <a16:creationId xmlns="" xmlns:a16="http://schemas.microsoft.com/office/drawing/2014/main" id="{E444E038-62AB-4971-A480-57F9EBD748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8" name="Oval 411">
                <a:extLst>
                  <a:ext uri="{FF2B5EF4-FFF2-40B4-BE49-F238E27FC236}">
                    <a16:creationId xmlns="" xmlns:a16="http://schemas.microsoft.com/office/drawing/2014/main" id="{8659EC15-4C55-4CAB-9140-5E66E8A8A7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99" name="Group 1129">
                <a:extLst>
                  <a:ext uri="{FF2B5EF4-FFF2-40B4-BE49-F238E27FC236}">
                    <a16:creationId xmlns="" xmlns:a16="http://schemas.microsoft.com/office/drawing/2014/main" id="{30E3B30E-50AE-44A9-8B3D-AD1DD88588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302" name="Freeform 1130">
                  <a:extLst>
                    <a:ext uri="{FF2B5EF4-FFF2-40B4-BE49-F238E27FC236}">
                      <a16:creationId xmlns="" xmlns:a16="http://schemas.microsoft.com/office/drawing/2014/main" id="{92A58E64-E9F0-4ECD-88C3-D764FC34FC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303" name="Freeform 1131">
                  <a:extLst>
                    <a:ext uri="{FF2B5EF4-FFF2-40B4-BE49-F238E27FC236}">
                      <a16:creationId xmlns="" xmlns:a16="http://schemas.microsoft.com/office/drawing/2014/main" id="{2291844A-E542-48E1-9CC5-37F4C8C36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300" name="Line 1132">
                <a:extLst>
                  <a:ext uri="{FF2B5EF4-FFF2-40B4-BE49-F238E27FC236}">
                    <a16:creationId xmlns="" xmlns:a16="http://schemas.microsoft.com/office/drawing/2014/main" id="{111500AD-8BAA-4465-8CC8-24CD6B534E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301" name="Line 1133">
                <a:extLst>
                  <a:ext uri="{FF2B5EF4-FFF2-40B4-BE49-F238E27FC236}">
                    <a16:creationId xmlns="" xmlns:a16="http://schemas.microsoft.com/office/drawing/2014/main" id="{66107BF5-B2A6-458E-B229-1480E869C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1" name="Group 1134">
              <a:extLst>
                <a:ext uri="{FF2B5EF4-FFF2-40B4-BE49-F238E27FC236}">
                  <a16:creationId xmlns="" xmlns:a16="http://schemas.microsoft.com/office/drawing/2014/main" id="{0F6368DD-6EA3-4FA7-9405-1634660665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0288" name="Oval 407">
                <a:extLst>
                  <a:ext uri="{FF2B5EF4-FFF2-40B4-BE49-F238E27FC236}">
                    <a16:creationId xmlns="" xmlns:a16="http://schemas.microsoft.com/office/drawing/2014/main" id="{3BFB3EFE-05B2-43D9-930A-55611EF7F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9" name="Rectangle 410">
                <a:extLst>
                  <a:ext uri="{FF2B5EF4-FFF2-40B4-BE49-F238E27FC236}">
                    <a16:creationId xmlns="" xmlns:a16="http://schemas.microsoft.com/office/drawing/2014/main" id="{8FB03005-E9E5-4315-8B15-74B9B6932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90" name="Oval 411">
                <a:extLst>
                  <a:ext uri="{FF2B5EF4-FFF2-40B4-BE49-F238E27FC236}">
                    <a16:creationId xmlns="" xmlns:a16="http://schemas.microsoft.com/office/drawing/2014/main" id="{C4419FBA-B019-4BB7-81DC-553D6F8E53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91" name="Group 1138">
                <a:extLst>
                  <a:ext uri="{FF2B5EF4-FFF2-40B4-BE49-F238E27FC236}">
                    <a16:creationId xmlns="" xmlns:a16="http://schemas.microsoft.com/office/drawing/2014/main" id="{305730D9-AD81-4AEA-96E4-7DEF68505D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94" name="Freeform 1139">
                  <a:extLst>
                    <a:ext uri="{FF2B5EF4-FFF2-40B4-BE49-F238E27FC236}">
                      <a16:creationId xmlns="" xmlns:a16="http://schemas.microsoft.com/office/drawing/2014/main" id="{3949EBBF-B927-431B-AEAE-E69723AC08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95" name="Freeform 1140">
                  <a:extLst>
                    <a:ext uri="{FF2B5EF4-FFF2-40B4-BE49-F238E27FC236}">
                      <a16:creationId xmlns="" xmlns:a16="http://schemas.microsoft.com/office/drawing/2014/main" id="{4103A1AE-D5DE-4EC6-8E53-A063384B32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92" name="Line 1141">
                <a:extLst>
                  <a:ext uri="{FF2B5EF4-FFF2-40B4-BE49-F238E27FC236}">
                    <a16:creationId xmlns="" xmlns:a16="http://schemas.microsoft.com/office/drawing/2014/main" id="{1D371A13-FC52-480E-A1C8-2345777E0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93" name="Line 1142">
                <a:extLst>
                  <a:ext uri="{FF2B5EF4-FFF2-40B4-BE49-F238E27FC236}">
                    <a16:creationId xmlns="" xmlns:a16="http://schemas.microsoft.com/office/drawing/2014/main" id="{AF35CC6A-D149-4A03-85C1-977F57B1B3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2" name="Group 1143">
              <a:extLst>
                <a:ext uri="{FF2B5EF4-FFF2-40B4-BE49-F238E27FC236}">
                  <a16:creationId xmlns="" xmlns:a16="http://schemas.microsoft.com/office/drawing/2014/main" id="{8F82D734-0581-44E5-B157-D6B4891BC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0280" name="Oval 407">
                <a:extLst>
                  <a:ext uri="{FF2B5EF4-FFF2-40B4-BE49-F238E27FC236}">
                    <a16:creationId xmlns="" xmlns:a16="http://schemas.microsoft.com/office/drawing/2014/main" id="{557AEBFF-F48A-4231-BE7D-9E16E4DAE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1" name="Rectangle 410">
                <a:extLst>
                  <a:ext uri="{FF2B5EF4-FFF2-40B4-BE49-F238E27FC236}">
                    <a16:creationId xmlns="" xmlns:a16="http://schemas.microsoft.com/office/drawing/2014/main" id="{43B6717F-4016-4C45-A5A1-0A136CD0B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82" name="Oval 411">
                <a:extLst>
                  <a:ext uri="{FF2B5EF4-FFF2-40B4-BE49-F238E27FC236}">
                    <a16:creationId xmlns="" xmlns:a16="http://schemas.microsoft.com/office/drawing/2014/main" id="{3E1B1F5B-3088-4EF3-87FF-95F12E109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83" name="Group 1147">
                <a:extLst>
                  <a:ext uri="{FF2B5EF4-FFF2-40B4-BE49-F238E27FC236}">
                    <a16:creationId xmlns="" xmlns:a16="http://schemas.microsoft.com/office/drawing/2014/main" id="{EBC569EE-2D73-4F68-A92B-E41C4FF28A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86" name="Freeform 1148">
                  <a:extLst>
                    <a:ext uri="{FF2B5EF4-FFF2-40B4-BE49-F238E27FC236}">
                      <a16:creationId xmlns="" xmlns:a16="http://schemas.microsoft.com/office/drawing/2014/main" id="{A229D05B-CCF6-4E8F-85BA-A8D37C7D10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87" name="Freeform 1149">
                  <a:extLst>
                    <a:ext uri="{FF2B5EF4-FFF2-40B4-BE49-F238E27FC236}">
                      <a16:creationId xmlns="" xmlns:a16="http://schemas.microsoft.com/office/drawing/2014/main" id="{59ABCE58-43CD-4E10-BF24-04ACFE20C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84" name="Line 1150">
                <a:extLst>
                  <a:ext uri="{FF2B5EF4-FFF2-40B4-BE49-F238E27FC236}">
                    <a16:creationId xmlns="" xmlns:a16="http://schemas.microsoft.com/office/drawing/2014/main" id="{DAEE29F5-09C7-4475-9A7B-C3B89E1688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85" name="Line 1151">
                <a:extLst>
                  <a:ext uri="{FF2B5EF4-FFF2-40B4-BE49-F238E27FC236}">
                    <a16:creationId xmlns="" xmlns:a16="http://schemas.microsoft.com/office/drawing/2014/main" id="{1358F332-79B9-422C-8DBA-6478781E8A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0013" name="Line 1152">
              <a:extLst>
                <a:ext uri="{FF2B5EF4-FFF2-40B4-BE49-F238E27FC236}">
                  <a16:creationId xmlns="" xmlns:a16="http://schemas.microsoft.com/office/drawing/2014/main" id="{708DD7BA-00AE-465E-9FF9-043CDE7BE5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14" name="Group 1153">
              <a:extLst>
                <a:ext uri="{FF2B5EF4-FFF2-40B4-BE49-F238E27FC236}">
                  <a16:creationId xmlns="" xmlns:a16="http://schemas.microsoft.com/office/drawing/2014/main" id="{E117CAE0-F9C2-490E-BD09-6867431D8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0272" name="Oval 407">
                <a:extLst>
                  <a:ext uri="{FF2B5EF4-FFF2-40B4-BE49-F238E27FC236}">
                    <a16:creationId xmlns="" xmlns:a16="http://schemas.microsoft.com/office/drawing/2014/main" id="{DAD4F0C9-91C7-4666-8C86-004D9659AD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73" name="Rectangle 410">
                <a:extLst>
                  <a:ext uri="{FF2B5EF4-FFF2-40B4-BE49-F238E27FC236}">
                    <a16:creationId xmlns="" xmlns:a16="http://schemas.microsoft.com/office/drawing/2014/main" id="{D91C16A9-0628-4153-9426-D9830DBB60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74" name="Oval 411">
                <a:extLst>
                  <a:ext uri="{FF2B5EF4-FFF2-40B4-BE49-F238E27FC236}">
                    <a16:creationId xmlns="" xmlns:a16="http://schemas.microsoft.com/office/drawing/2014/main" id="{E6476EA9-6F62-447B-8ECF-9B34265F1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75" name="Group 1157">
                <a:extLst>
                  <a:ext uri="{FF2B5EF4-FFF2-40B4-BE49-F238E27FC236}">
                    <a16:creationId xmlns="" xmlns:a16="http://schemas.microsoft.com/office/drawing/2014/main" id="{AB05C800-5015-4B35-AF42-5A6A3B5132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8" name="Freeform 1158">
                  <a:extLst>
                    <a:ext uri="{FF2B5EF4-FFF2-40B4-BE49-F238E27FC236}">
                      <a16:creationId xmlns="" xmlns:a16="http://schemas.microsoft.com/office/drawing/2014/main" id="{E3FAC158-9957-4E61-95DE-32A85F36E6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79" name="Freeform 1159">
                  <a:extLst>
                    <a:ext uri="{FF2B5EF4-FFF2-40B4-BE49-F238E27FC236}">
                      <a16:creationId xmlns="" xmlns:a16="http://schemas.microsoft.com/office/drawing/2014/main" id="{ED88DBF9-A811-41EA-BFE3-662EEC21CF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76" name="Line 1160">
                <a:extLst>
                  <a:ext uri="{FF2B5EF4-FFF2-40B4-BE49-F238E27FC236}">
                    <a16:creationId xmlns="" xmlns:a16="http://schemas.microsoft.com/office/drawing/2014/main" id="{908643CE-E610-496A-94BA-90D4C5E34A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77" name="Line 1161">
                <a:extLst>
                  <a:ext uri="{FF2B5EF4-FFF2-40B4-BE49-F238E27FC236}">
                    <a16:creationId xmlns="" xmlns:a16="http://schemas.microsoft.com/office/drawing/2014/main" id="{163A5F6F-A83F-4FBB-B471-C6CB74F43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5" name="Group 1162">
              <a:extLst>
                <a:ext uri="{FF2B5EF4-FFF2-40B4-BE49-F238E27FC236}">
                  <a16:creationId xmlns="" xmlns:a16="http://schemas.microsoft.com/office/drawing/2014/main" id="{054CE07A-9B27-446D-8CC4-3A89B7B0AF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0264" name="Oval 407">
                <a:extLst>
                  <a:ext uri="{FF2B5EF4-FFF2-40B4-BE49-F238E27FC236}">
                    <a16:creationId xmlns="" xmlns:a16="http://schemas.microsoft.com/office/drawing/2014/main" id="{A31E5866-B224-4393-A685-8D3318C34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65" name="Rectangle 410">
                <a:extLst>
                  <a:ext uri="{FF2B5EF4-FFF2-40B4-BE49-F238E27FC236}">
                    <a16:creationId xmlns="" xmlns:a16="http://schemas.microsoft.com/office/drawing/2014/main" id="{C3A2953C-D4FA-4923-9FB4-310F3F9EEC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66" name="Oval 411">
                <a:extLst>
                  <a:ext uri="{FF2B5EF4-FFF2-40B4-BE49-F238E27FC236}">
                    <a16:creationId xmlns="" xmlns:a16="http://schemas.microsoft.com/office/drawing/2014/main" id="{9DF1E23C-EB53-499E-8275-94DC0F886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67" name="Group 1166">
                <a:extLst>
                  <a:ext uri="{FF2B5EF4-FFF2-40B4-BE49-F238E27FC236}">
                    <a16:creationId xmlns="" xmlns:a16="http://schemas.microsoft.com/office/drawing/2014/main" id="{2E01D887-CFAA-4346-B2EB-D1395A6F89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70" name="Freeform 1167">
                  <a:extLst>
                    <a:ext uri="{FF2B5EF4-FFF2-40B4-BE49-F238E27FC236}">
                      <a16:creationId xmlns="" xmlns:a16="http://schemas.microsoft.com/office/drawing/2014/main" id="{7B9CA380-4516-41B9-824D-94A9D0D0C4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71" name="Freeform 1168">
                  <a:extLst>
                    <a:ext uri="{FF2B5EF4-FFF2-40B4-BE49-F238E27FC236}">
                      <a16:creationId xmlns="" xmlns:a16="http://schemas.microsoft.com/office/drawing/2014/main" id="{A4D7CD0C-F40F-46C7-8C66-EEB50B32539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68" name="Line 1169">
                <a:extLst>
                  <a:ext uri="{FF2B5EF4-FFF2-40B4-BE49-F238E27FC236}">
                    <a16:creationId xmlns="" xmlns:a16="http://schemas.microsoft.com/office/drawing/2014/main" id="{96E62FD3-5BAC-482F-93DC-8C2596BF47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69" name="Line 1170">
                <a:extLst>
                  <a:ext uri="{FF2B5EF4-FFF2-40B4-BE49-F238E27FC236}">
                    <a16:creationId xmlns="" xmlns:a16="http://schemas.microsoft.com/office/drawing/2014/main" id="{DAFF9515-9046-4DCE-9521-6558844ABD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6" name="Group 1171">
              <a:extLst>
                <a:ext uri="{FF2B5EF4-FFF2-40B4-BE49-F238E27FC236}">
                  <a16:creationId xmlns="" xmlns:a16="http://schemas.microsoft.com/office/drawing/2014/main" id="{6704525D-C2BA-4B06-8916-37471DB53F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0256" name="Oval 407">
                <a:extLst>
                  <a:ext uri="{FF2B5EF4-FFF2-40B4-BE49-F238E27FC236}">
                    <a16:creationId xmlns="" xmlns:a16="http://schemas.microsoft.com/office/drawing/2014/main" id="{05A3B59D-9C43-4FE3-A9FA-B147C451C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7" name="Rectangle 410">
                <a:extLst>
                  <a:ext uri="{FF2B5EF4-FFF2-40B4-BE49-F238E27FC236}">
                    <a16:creationId xmlns="" xmlns:a16="http://schemas.microsoft.com/office/drawing/2014/main" id="{E0B9E1CF-F407-4259-82CF-3D65FA00A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8" name="Oval 411">
                <a:extLst>
                  <a:ext uri="{FF2B5EF4-FFF2-40B4-BE49-F238E27FC236}">
                    <a16:creationId xmlns="" xmlns:a16="http://schemas.microsoft.com/office/drawing/2014/main" id="{D8EC4263-BC9E-498D-9DF3-282765087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59" name="Group 1175">
                <a:extLst>
                  <a:ext uri="{FF2B5EF4-FFF2-40B4-BE49-F238E27FC236}">
                    <a16:creationId xmlns="" xmlns:a16="http://schemas.microsoft.com/office/drawing/2014/main" id="{491C00A7-CFDB-48A8-A545-E56E0C4082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62" name="Freeform 1176">
                  <a:extLst>
                    <a:ext uri="{FF2B5EF4-FFF2-40B4-BE49-F238E27FC236}">
                      <a16:creationId xmlns="" xmlns:a16="http://schemas.microsoft.com/office/drawing/2014/main" id="{9E9C7C6B-EC4F-4802-8F09-2D3616C31C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63" name="Freeform 1177">
                  <a:extLst>
                    <a:ext uri="{FF2B5EF4-FFF2-40B4-BE49-F238E27FC236}">
                      <a16:creationId xmlns="" xmlns:a16="http://schemas.microsoft.com/office/drawing/2014/main" id="{72E3E772-0FAA-437E-B09F-D78A2C51C1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60" name="Line 1178">
                <a:extLst>
                  <a:ext uri="{FF2B5EF4-FFF2-40B4-BE49-F238E27FC236}">
                    <a16:creationId xmlns="" xmlns:a16="http://schemas.microsoft.com/office/drawing/2014/main" id="{5431FC8E-CD68-47AF-BD5A-17D5A97AE9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61" name="Line 1179">
                <a:extLst>
                  <a:ext uri="{FF2B5EF4-FFF2-40B4-BE49-F238E27FC236}">
                    <a16:creationId xmlns="" xmlns:a16="http://schemas.microsoft.com/office/drawing/2014/main" id="{5E826608-3641-48A2-BD58-32DC0F94D2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7" name="Group 1180">
              <a:extLst>
                <a:ext uri="{FF2B5EF4-FFF2-40B4-BE49-F238E27FC236}">
                  <a16:creationId xmlns="" xmlns:a16="http://schemas.microsoft.com/office/drawing/2014/main" id="{7E8F960D-492C-401C-AF4C-93B00F0AAD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0248" name="Oval 407">
                <a:extLst>
                  <a:ext uri="{FF2B5EF4-FFF2-40B4-BE49-F238E27FC236}">
                    <a16:creationId xmlns="" xmlns:a16="http://schemas.microsoft.com/office/drawing/2014/main" id="{5F88E37C-518C-46AB-8962-3EF0395F3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9" name="Rectangle 410">
                <a:extLst>
                  <a:ext uri="{FF2B5EF4-FFF2-40B4-BE49-F238E27FC236}">
                    <a16:creationId xmlns="" xmlns:a16="http://schemas.microsoft.com/office/drawing/2014/main" id="{B36D11B4-47FA-4B38-ABFF-7E29F2F6B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50" name="Oval 411">
                <a:extLst>
                  <a:ext uri="{FF2B5EF4-FFF2-40B4-BE49-F238E27FC236}">
                    <a16:creationId xmlns="" xmlns:a16="http://schemas.microsoft.com/office/drawing/2014/main" id="{F97BEC6E-68D3-4FEE-BACD-F130A3E967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51" name="Group 1184">
                <a:extLst>
                  <a:ext uri="{FF2B5EF4-FFF2-40B4-BE49-F238E27FC236}">
                    <a16:creationId xmlns="" xmlns:a16="http://schemas.microsoft.com/office/drawing/2014/main" id="{4587727C-41EB-42F5-BD1B-A905118F8A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54" name="Freeform 1185">
                  <a:extLst>
                    <a:ext uri="{FF2B5EF4-FFF2-40B4-BE49-F238E27FC236}">
                      <a16:creationId xmlns="" xmlns:a16="http://schemas.microsoft.com/office/drawing/2014/main" id="{B124B86F-1A72-46F5-AF7B-66F0D66CA5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55" name="Freeform 1186">
                  <a:extLst>
                    <a:ext uri="{FF2B5EF4-FFF2-40B4-BE49-F238E27FC236}">
                      <a16:creationId xmlns="" xmlns:a16="http://schemas.microsoft.com/office/drawing/2014/main" id="{E016024D-D4D9-4BB6-B5FB-927D85DE44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52" name="Line 1187">
                <a:extLst>
                  <a:ext uri="{FF2B5EF4-FFF2-40B4-BE49-F238E27FC236}">
                    <a16:creationId xmlns="" xmlns:a16="http://schemas.microsoft.com/office/drawing/2014/main" id="{11C40B31-B70E-4778-845B-2A41E011BA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53" name="Line 1188">
                <a:extLst>
                  <a:ext uri="{FF2B5EF4-FFF2-40B4-BE49-F238E27FC236}">
                    <a16:creationId xmlns="" xmlns:a16="http://schemas.microsoft.com/office/drawing/2014/main" id="{3A582633-CDEA-40BC-8EA9-97AC8BC7E9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8" name="Group 1189">
              <a:extLst>
                <a:ext uri="{FF2B5EF4-FFF2-40B4-BE49-F238E27FC236}">
                  <a16:creationId xmlns="" xmlns:a16="http://schemas.microsoft.com/office/drawing/2014/main" id="{773A212E-4846-4621-93B7-BDCFAE942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0240" name="Oval 407">
                <a:extLst>
                  <a:ext uri="{FF2B5EF4-FFF2-40B4-BE49-F238E27FC236}">
                    <a16:creationId xmlns="" xmlns:a16="http://schemas.microsoft.com/office/drawing/2014/main" id="{DB72B34E-36E9-4B1F-A5CA-F89B075998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1" name="Rectangle 410">
                <a:extLst>
                  <a:ext uri="{FF2B5EF4-FFF2-40B4-BE49-F238E27FC236}">
                    <a16:creationId xmlns="" xmlns:a16="http://schemas.microsoft.com/office/drawing/2014/main" id="{4A28EC24-4944-4707-AA0A-F1025E02CF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42" name="Oval 411">
                <a:extLst>
                  <a:ext uri="{FF2B5EF4-FFF2-40B4-BE49-F238E27FC236}">
                    <a16:creationId xmlns="" xmlns:a16="http://schemas.microsoft.com/office/drawing/2014/main" id="{77C26D84-B9E9-4A72-B9EE-DB3688A22D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43" name="Group 1193">
                <a:extLst>
                  <a:ext uri="{FF2B5EF4-FFF2-40B4-BE49-F238E27FC236}">
                    <a16:creationId xmlns="" xmlns:a16="http://schemas.microsoft.com/office/drawing/2014/main" id="{B9059631-ABCF-45E0-BC5F-8E30789B76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46" name="Freeform 1194">
                  <a:extLst>
                    <a:ext uri="{FF2B5EF4-FFF2-40B4-BE49-F238E27FC236}">
                      <a16:creationId xmlns="" xmlns:a16="http://schemas.microsoft.com/office/drawing/2014/main" id="{18CC6294-8E36-4AD2-91FB-CDBA2D5CB5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47" name="Freeform 1195">
                  <a:extLst>
                    <a:ext uri="{FF2B5EF4-FFF2-40B4-BE49-F238E27FC236}">
                      <a16:creationId xmlns="" xmlns:a16="http://schemas.microsoft.com/office/drawing/2014/main" id="{5DA926DA-4D08-4559-B3D1-91E1EF6497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44" name="Line 1196">
                <a:extLst>
                  <a:ext uri="{FF2B5EF4-FFF2-40B4-BE49-F238E27FC236}">
                    <a16:creationId xmlns="" xmlns:a16="http://schemas.microsoft.com/office/drawing/2014/main" id="{6CF3ED28-D50B-42C1-84DA-E385FE959A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45" name="Line 1197">
                <a:extLst>
                  <a:ext uri="{FF2B5EF4-FFF2-40B4-BE49-F238E27FC236}">
                    <a16:creationId xmlns="" xmlns:a16="http://schemas.microsoft.com/office/drawing/2014/main" id="{7EA4FF62-63DE-49E6-9949-A3746638E1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19" name="Group 1198">
              <a:extLst>
                <a:ext uri="{FF2B5EF4-FFF2-40B4-BE49-F238E27FC236}">
                  <a16:creationId xmlns="" xmlns:a16="http://schemas.microsoft.com/office/drawing/2014/main" id="{B45F263D-C01C-4E51-A04C-E8EE341F2F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0232" name="Oval 407">
                <a:extLst>
                  <a:ext uri="{FF2B5EF4-FFF2-40B4-BE49-F238E27FC236}">
                    <a16:creationId xmlns="" xmlns:a16="http://schemas.microsoft.com/office/drawing/2014/main" id="{C664CAD7-2C61-4F36-A692-E7A11E377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33" name="Rectangle 410">
                <a:extLst>
                  <a:ext uri="{FF2B5EF4-FFF2-40B4-BE49-F238E27FC236}">
                    <a16:creationId xmlns="" xmlns:a16="http://schemas.microsoft.com/office/drawing/2014/main" id="{85A527F6-2518-42A3-9BAA-57058D0597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234" name="Oval 411">
                <a:extLst>
                  <a:ext uri="{FF2B5EF4-FFF2-40B4-BE49-F238E27FC236}">
                    <a16:creationId xmlns="" xmlns:a16="http://schemas.microsoft.com/office/drawing/2014/main" id="{FB362347-D719-4B8C-85BF-A93A0FE46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0235" name="Group 1202">
                <a:extLst>
                  <a:ext uri="{FF2B5EF4-FFF2-40B4-BE49-F238E27FC236}">
                    <a16:creationId xmlns="" xmlns:a16="http://schemas.microsoft.com/office/drawing/2014/main" id="{9DF59878-0170-44F2-ADB1-BA740E6AE5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0238" name="Freeform 1203">
                  <a:extLst>
                    <a:ext uri="{FF2B5EF4-FFF2-40B4-BE49-F238E27FC236}">
                      <a16:creationId xmlns="" xmlns:a16="http://schemas.microsoft.com/office/drawing/2014/main" id="{A4977E7F-D91A-4CA1-81FC-067ECD0626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9" name="Freeform 1204">
                  <a:extLst>
                    <a:ext uri="{FF2B5EF4-FFF2-40B4-BE49-F238E27FC236}">
                      <a16:creationId xmlns="" xmlns:a16="http://schemas.microsoft.com/office/drawing/2014/main" id="{0884E38D-49F9-4437-9FDE-013D78473F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236" name="Line 1205">
                <a:extLst>
                  <a:ext uri="{FF2B5EF4-FFF2-40B4-BE49-F238E27FC236}">
                    <a16:creationId xmlns="" xmlns:a16="http://schemas.microsoft.com/office/drawing/2014/main" id="{5FC0B509-A205-485F-8E76-07762391FF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237" name="Line 1206">
                <a:extLst>
                  <a:ext uri="{FF2B5EF4-FFF2-40B4-BE49-F238E27FC236}">
                    <a16:creationId xmlns="" xmlns:a16="http://schemas.microsoft.com/office/drawing/2014/main" id="{E65BAE33-7932-4710-824C-AD8F8A6EFA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0" name="Group 1207">
              <a:extLst>
                <a:ext uri="{FF2B5EF4-FFF2-40B4-BE49-F238E27FC236}">
                  <a16:creationId xmlns="" xmlns:a16="http://schemas.microsoft.com/office/drawing/2014/main" id="{C1FBA6FE-1B6B-493F-8167-1A05A92385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0218" name="Group 1208">
                <a:extLst>
                  <a:ext uri="{FF2B5EF4-FFF2-40B4-BE49-F238E27FC236}">
                    <a16:creationId xmlns="" xmlns:a16="http://schemas.microsoft.com/office/drawing/2014/main" id="{44E314D7-6ECB-4D00-AC32-8593794F2A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20" name="Freeform 1209">
                  <a:extLst>
                    <a:ext uri="{FF2B5EF4-FFF2-40B4-BE49-F238E27FC236}">
                      <a16:creationId xmlns="" xmlns:a16="http://schemas.microsoft.com/office/drawing/2014/main" id="{14DDC180-DF18-4802-9A55-C3D25E4EA3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1" name="Freeform 1210">
                  <a:extLst>
                    <a:ext uri="{FF2B5EF4-FFF2-40B4-BE49-F238E27FC236}">
                      <a16:creationId xmlns="" xmlns:a16="http://schemas.microsoft.com/office/drawing/2014/main" id="{793A0B82-32AF-4D33-B72D-7F44A3497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2" name="Freeform 1211">
                  <a:extLst>
                    <a:ext uri="{FF2B5EF4-FFF2-40B4-BE49-F238E27FC236}">
                      <a16:creationId xmlns="" xmlns:a16="http://schemas.microsoft.com/office/drawing/2014/main" id="{17D8EF34-7BA1-42EA-BED3-69C384F0BC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3" name="Freeform 1212">
                  <a:extLst>
                    <a:ext uri="{FF2B5EF4-FFF2-40B4-BE49-F238E27FC236}">
                      <a16:creationId xmlns="" xmlns:a16="http://schemas.microsoft.com/office/drawing/2014/main" id="{2AD8BB0C-E3CC-4628-907A-CB1B3C0978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4" name="Freeform 1213">
                  <a:extLst>
                    <a:ext uri="{FF2B5EF4-FFF2-40B4-BE49-F238E27FC236}">
                      <a16:creationId xmlns="" xmlns:a16="http://schemas.microsoft.com/office/drawing/2014/main" id="{CC1D25C4-7EA2-4251-806A-11889ABF39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5" name="Freeform 1214">
                  <a:extLst>
                    <a:ext uri="{FF2B5EF4-FFF2-40B4-BE49-F238E27FC236}">
                      <a16:creationId xmlns="" xmlns:a16="http://schemas.microsoft.com/office/drawing/2014/main" id="{9E641B5E-8458-4F53-9D70-492BB13400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6" name="Freeform 1215">
                  <a:extLst>
                    <a:ext uri="{FF2B5EF4-FFF2-40B4-BE49-F238E27FC236}">
                      <a16:creationId xmlns="" xmlns:a16="http://schemas.microsoft.com/office/drawing/2014/main" id="{C2993FF9-215D-4B54-AC4A-86DB1232C9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7" name="Freeform 1216">
                  <a:extLst>
                    <a:ext uri="{FF2B5EF4-FFF2-40B4-BE49-F238E27FC236}">
                      <a16:creationId xmlns="" xmlns:a16="http://schemas.microsoft.com/office/drawing/2014/main" id="{1D9EE115-C447-4B99-824F-AF1911FCB0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8" name="Freeform 1217">
                  <a:extLst>
                    <a:ext uri="{FF2B5EF4-FFF2-40B4-BE49-F238E27FC236}">
                      <a16:creationId xmlns="" xmlns:a16="http://schemas.microsoft.com/office/drawing/2014/main" id="{91F16BFD-131F-476C-AB11-D021337ED0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29" name="Freeform 1218">
                  <a:extLst>
                    <a:ext uri="{FF2B5EF4-FFF2-40B4-BE49-F238E27FC236}">
                      <a16:creationId xmlns="" xmlns:a16="http://schemas.microsoft.com/office/drawing/2014/main" id="{F5AA7444-985F-4046-9B80-B20FF194FD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0" name="Freeform 1219">
                  <a:extLst>
                    <a:ext uri="{FF2B5EF4-FFF2-40B4-BE49-F238E27FC236}">
                      <a16:creationId xmlns="" xmlns:a16="http://schemas.microsoft.com/office/drawing/2014/main" id="{D7EC1E2A-7B54-4296-92AD-1C92A1B589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31" name="Freeform 1220">
                  <a:extLst>
                    <a:ext uri="{FF2B5EF4-FFF2-40B4-BE49-F238E27FC236}">
                      <a16:creationId xmlns="" xmlns:a16="http://schemas.microsoft.com/office/drawing/2014/main" id="{D457EDF8-98E7-4FB9-BEF6-3A138005D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0219" name="Picture 1221" descr="access_point_stylized_gray_small">
                <a:extLst>
                  <a:ext uri="{FF2B5EF4-FFF2-40B4-BE49-F238E27FC236}">
                    <a16:creationId xmlns="" xmlns:a16="http://schemas.microsoft.com/office/drawing/2014/main" id="{03D9A4C5-1C1E-421F-B540-EFBA680165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1" name="Group 1222">
              <a:extLst>
                <a:ext uri="{FF2B5EF4-FFF2-40B4-BE49-F238E27FC236}">
                  <a16:creationId xmlns="" xmlns:a16="http://schemas.microsoft.com/office/drawing/2014/main" id="{AC2A6CA7-D505-4C6F-8396-4CF0823F45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0204" name="Group 1223">
                <a:extLst>
                  <a:ext uri="{FF2B5EF4-FFF2-40B4-BE49-F238E27FC236}">
                    <a16:creationId xmlns="" xmlns:a16="http://schemas.microsoft.com/office/drawing/2014/main" id="{A4FC080F-0688-4A2F-8615-D8A746031C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0206" name="Freeform 1224">
                  <a:extLst>
                    <a:ext uri="{FF2B5EF4-FFF2-40B4-BE49-F238E27FC236}">
                      <a16:creationId xmlns="" xmlns:a16="http://schemas.microsoft.com/office/drawing/2014/main" id="{808BBD14-D27A-47D9-9F55-2D4F1B3BE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7" name="Freeform 1225">
                  <a:extLst>
                    <a:ext uri="{FF2B5EF4-FFF2-40B4-BE49-F238E27FC236}">
                      <a16:creationId xmlns="" xmlns:a16="http://schemas.microsoft.com/office/drawing/2014/main" id="{6CF0F729-B4BB-455D-B23C-7A610DA41B5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8" name="Freeform 1226">
                  <a:extLst>
                    <a:ext uri="{FF2B5EF4-FFF2-40B4-BE49-F238E27FC236}">
                      <a16:creationId xmlns="" xmlns:a16="http://schemas.microsoft.com/office/drawing/2014/main" id="{D8FABDF6-EA73-4853-83E9-53B2250A03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09" name="Freeform 1227">
                  <a:extLst>
                    <a:ext uri="{FF2B5EF4-FFF2-40B4-BE49-F238E27FC236}">
                      <a16:creationId xmlns="" xmlns:a16="http://schemas.microsoft.com/office/drawing/2014/main" id="{EC4ECD51-9B21-45C6-94B5-919F913DDD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0" name="Freeform 1228">
                  <a:extLst>
                    <a:ext uri="{FF2B5EF4-FFF2-40B4-BE49-F238E27FC236}">
                      <a16:creationId xmlns="" xmlns:a16="http://schemas.microsoft.com/office/drawing/2014/main" id="{9853BA29-AC13-481B-888F-C06FD7B6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1" name="Freeform 1229">
                  <a:extLst>
                    <a:ext uri="{FF2B5EF4-FFF2-40B4-BE49-F238E27FC236}">
                      <a16:creationId xmlns="" xmlns:a16="http://schemas.microsoft.com/office/drawing/2014/main" id="{559CD6EC-17FF-4BA5-85A2-6F8DCF6266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2" name="Freeform 1230">
                  <a:extLst>
                    <a:ext uri="{FF2B5EF4-FFF2-40B4-BE49-F238E27FC236}">
                      <a16:creationId xmlns="" xmlns:a16="http://schemas.microsoft.com/office/drawing/2014/main" id="{EF9663E3-7230-4961-8B7E-FB833EA415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3" name="Freeform 1231">
                  <a:extLst>
                    <a:ext uri="{FF2B5EF4-FFF2-40B4-BE49-F238E27FC236}">
                      <a16:creationId xmlns="" xmlns:a16="http://schemas.microsoft.com/office/drawing/2014/main" id="{878DEC0F-211E-4F8B-9633-38A9782477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4" name="Freeform 1232">
                  <a:extLst>
                    <a:ext uri="{FF2B5EF4-FFF2-40B4-BE49-F238E27FC236}">
                      <a16:creationId xmlns="" xmlns:a16="http://schemas.microsoft.com/office/drawing/2014/main" id="{98704BC4-88B5-40FA-99FB-D456FFB16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5" name="Freeform 1233">
                  <a:extLst>
                    <a:ext uri="{FF2B5EF4-FFF2-40B4-BE49-F238E27FC236}">
                      <a16:creationId xmlns="" xmlns:a16="http://schemas.microsoft.com/office/drawing/2014/main" id="{5282E1AF-0F4E-46E6-8444-71E0816CF6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6" name="Freeform 1234">
                  <a:extLst>
                    <a:ext uri="{FF2B5EF4-FFF2-40B4-BE49-F238E27FC236}">
                      <a16:creationId xmlns="" xmlns:a16="http://schemas.microsoft.com/office/drawing/2014/main" id="{C0930A78-9665-4843-9815-13D8CF4F09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217" name="Freeform 1235">
                  <a:extLst>
                    <a:ext uri="{FF2B5EF4-FFF2-40B4-BE49-F238E27FC236}">
                      <a16:creationId xmlns="" xmlns:a16="http://schemas.microsoft.com/office/drawing/2014/main" id="{1D5521D8-B11D-483E-BCB8-47FF786CA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0205" name="Picture 1236" descr="access_point_stylized_gray_small">
                <a:extLst>
                  <a:ext uri="{FF2B5EF4-FFF2-40B4-BE49-F238E27FC236}">
                    <a16:creationId xmlns="" xmlns:a16="http://schemas.microsoft.com/office/drawing/2014/main" id="{7CB6095E-E1E4-46F6-B467-CCA52634ECA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0022" name="Line 1237">
              <a:extLst>
                <a:ext uri="{FF2B5EF4-FFF2-40B4-BE49-F238E27FC236}">
                  <a16:creationId xmlns="" xmlns:a16="http://schemas.microsoft.com/office/drawing/2014/main" id="{D84DBABD-C958-44E4-8FCD-80DCC2B131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0023" name="Group 1238">
              <a:extLst>
                <a:ext uri="{FF2B5EF4-FFF2-40B4-BE49-F238E27FC236}">
                  <a16:creationId xmlns="" xmlns:a16="http://schemas.microsoft.com/office/drawing/2014/main" id="{4EBFE221-19E0-4FB2-9EAE-C2F49CF783A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0202" name="Picture 1239" descr="desktop_computer_stylized_medium">
                <a:extLst>
                  <a:ext uri="{FF2B5EF4-FFF2-40B4-BE49-F238E27FC236}">
                    <a16:creationId xmlns="" xmlns:a16="http://schemas.microsoft.com/office/drawing/2014/main" id="{E204B2C3-52CF-48D8-ABB1-FA1D8E3E5E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3" name="Freeform 1240">
                <a:extLst>
                  <a:ext uri="{FF2B5EF4-FFF2-40B4-BE49-F238E27FC236}">
                    <a16:creationId xmlns="" xmlns:a16="http://schemas.microsoft.com/office/drawing/2014/main" id="{42E5642F-7223-4488-AEB7-57FD46E35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4" name="Group 1241">
              <a:extLst>
                <a:ext uri="{FF2B5EF4-FFF2-40B4-BE49-F238E27FC236}">
                  <a16:creationId xmlns="" xmlns:a16="http://schemas.microsoft.com/office/drawing/2014/main" id="{84BBF42F-B6A5-48C0-B492-D7C77EE7BAC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0200" name="Picture 1242" descr="desktop_computer_stylized_medium">
                <a:extLst>
                  <a:ext uri="{FF2B5EF4-FFF2-40B4-BE49-F238E27FC236}">
                    <a16:creationId xmlns="" xmlns:a16="http://schemas.microsoft.com/office/drawing/2014/main" id="{981A3C63-D567-4D40-BB24-AE6AB5B5B9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201" name="Freeform 1243">
                <a:extLst>
                  <a:ext uri="{FF2B5EF4-FFF2-40B4-BE49-F238E27FC236}">
                    <a16:creationId xmlns="" xmlns:a16="http://schemas.microsoft.com/office/drawing/2014/main" id="{D0FD30EE-5C22-4CB5-8905-B42165BADE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5" name="Group 1244">
              <a:extLst>
                <a:ext uri="{FF2B5EF4-FFF2-40B4-BE49-F238E27FC236}">
                  <a16:creationId xmlns="" xmlns:a16="http://schemas.microsoft.com/office/drawing/2014/main" id="{50D23EAA-8445-46BF-B3F7-02CB8D48F0B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0198" name="Picture 1245" descr="desktop_computer_stylized_medium">
                <a:extLst>
                  <a:ext uri="{FF2B5EF4-FFF2-40B4-BE49-F238E27FC236}">
                    <a16:creationId xmlns="" xmlns:a16="http://schemas.microsoft.com/office/drawing/2014/main" id="{88251044-38AF-403E-81BD-BA64D3FAFD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9" name="Freeform 1246">
                <a:extLst>
                  <a:ext uri="{FF2B5EF4-FFF2-40B4-BE49-F238E27FC236}">
                    <a16:creationId xmlns="" xmlns:a16="http://schemas.microsoft.com/office/drawing/2014/main" id="{22FF0EC3-501C-4F54-B80E-E0A5F7004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26" name="Group 1247">
              <a:extLst>
                <a:ext uri="{FF2B5EF4-FFF2-40B4-BE49-F238E27FC236}">
                  <a16:creationId xmlns="" xmlns:a16="http://schemas.microsoft.com/office/drawing/2014/main" id="{43BC326A-CBE0-4164-AA77-D877025A3C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0196" name="Picture 1248" descr="desktop_computer_stylized_medium">
                <a:extLst>
                  <a:ext uri="{FF2B5EF4-FFF2-40B4-BE49-F238E27FC236}">
                    <a16:creationId xmlns="" xmlns:a16="http://schemas.microsoft.com/office/drawing/2014/main" id="{0D29947F-5CB3-4593-8AC7-2E5EE75B6EE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97" name="Freeform 1249">
                <a:extLst>
                  <a:ext uri="{FF2B5EF4-FFF2-40B4-BE49-F238E27FC236}">
                    <a16:creationId xmlns="" xmlns:a16="http://schemas.microsoft.com/office/drawing/2014/main" id="{3D9C702F-296D-4C8C-8C02-964B4F3460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0027" name="Picture 1250" descr="car_icon_small">
              <a:extLst>
                <a:ext uri="{FF2B5EF4-FFF2-40B4-BE49-F238E27FC236}">
                  <a16:creationId xmlns="" xmlns:a16="http://schemas.microsoft.com/office/drawing/2014/main" id="{E4A1A8DA-8429-431E-BBAD-7A38F2033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0028" name="Group 1251">
              <a:extLst>
                <a:ext uri="{FF2B5EF4-FFF2-40B4-BE49-F238E27FC236}">
                  <a16:creationId xmlns="" xmlns:a16="http://schemas.microsoft.com/office/drawing/2014/main" id="{EDB084E2-04BD-4501-880B-DEDB2C4802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0194" name="Picture 1252" descr="iphone_stylized_small">
                <a:extLst>
                  <a:ext uri="{FF2B5EF4-FFF2-40B4-BE49-F238E27FC236}">
                    <a16:creationId xmlns="" xmlns:a16="http://schemas.microsoft.com/office/drawing/2014/main" id="{E90DD827-8EC7-422D-BDA7-C142CFDEA1B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95" name="Picture 1253" descr="antenna_radiation_stylized">
                <a:extLst>
                  <a:ext uri="{FF2B5EF4-FFF2-40B4-BE49-F238E27FC236}">
                    <a16:creationId xmlns="" xmlns:a16="http://schemas.microsoft.com/office/drawing/2014/main" id="{6C0B7629-B45F-4BD7-86DD-F81BEE4C91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0029" name="Group 1254">
              <a:extLst>
                <a:ext uri="{FF2B5EF4-FFF2-40B4-BE49-F238E27FC236}">
                  <a16:creationId xmlns="" xmlns:a16="http://schemas.microsoft.com/office/drawing/2014/main" id="{277406A3-CB62-477B-B7F9-3F68E8BF2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0162" name="Freeform 1255">
                <a:extLst>
                  <a:ext uri="{FF2B5EF4-FFF2-40B4-BE49-F238E27FC236}">
                    <a16:creationId xmlns="" xmlns:a16="http://schemas.microsoft.com/office/drawing/2014/main" id="{752EBEA9-3D87-4987-A64B-E5D63BA72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3" name="Rectangle 1256">
                <a:extLst>
                  <a:ext uri="{FF2B5EF4-FFF2-40B4-BE49-F238E27FC236}">
                    <a16:creationId xmlns="" xmlns:a16="http://schemas.microsoft.com/office/drawing/2014/main" id="{51DE439C-6E4F-4B0B-BB52-CF4AC016D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4" name="Freeform 1257">
                <a:extLst>
                  <a:ext uri="{FF2B5EF4-FFF2-40B4-BE49-F238E27FC236}">
                    <a16:creationId xmlns="" xmlns:a16="http://schemas.microsoft.com/office/drawing/2014/main" id="{B319A620-E178-4B89-9514-D8F995927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5" name="Freeform 1258">
                <a:extLst>
                  <a:ext uri="{FF2B5EF4-FFF2-40B4-BE49-F238E27FC236}">
                    <a16:creationId xmlns="" xmlns:a16="http://schemas.microsoft.com/office/drawing/2014/main" id="{9A509FA9-4CF4-4742-A86D-6B47D6A26D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66" name="Rectangle 1259">
                <a:extLst>
                  <a:ext uri="{FF2B5EF4-FFF2-40B4-BE49-F238E27FC236}">
                    <a16:creationId xmlns="" xmlns:a16="http://schemas.microsoft.com/office/drawing/2014/main" id="{B605A4CD-5F05-4176-952D-632255CBD2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67" name="Group 1260">
                <a:extLst>
                  <a:ext uri="{FF2B5EF4-FFF2-40B4-BE49-F238E27FC236}">
                    <a16:creationId xmlns="" xmlns:a16="http://schemas.microsoft.com/office/drawing/2014/main" id="{05BFC0B0-CD35-40E2-A124-C9559B1364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92" name="AutoShape 1261">
                  <a:extLst>
                    <a:ext uri="{FF2B5EF4-FFF2-40B4-BE49-F238E27FC236}">
                      <a16:creationId xmlns="" xmlns:a16="http://schemas.microsoft.com/office/drawing/2014/main" id="{4FDB6222-A39F-4959-AE71-A72C39FC1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93" name="AutoShape 1262">
                  <a:extLst>
                    <a:ext uri="{FF2B5EF4-FFF2-40B4-BE49-F238E27FC236}">
                      <a16:creationId xmlns="" xmlns:a16="http://schemas.microsoft.com/office/drawing/2014/main" id="{CFB3CAC4-AD7D-404C-96E7-6B697D4EC7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68" name="Rectangle 1263">
                <a:extLst>
                  <a:ext uri="{FF2B5EF4-FFF2-40B4-BE49-F238E27FC236}">
                    <a16:creationId xmlns="" xmlns:a16="http://schemas.microsoft.com/office/drawing/2014/main" id="{C42DB110-F4E4-4246-8B05-78A88C761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69" name="Group 1264">
                <a:extLst>
                  <a:ext uri="{FF2B5EF4-FFF2-40B4-BE49-F238E27FC236}">
                    <a16:creationId xmlns="" xmlns:a16="http://schemas.microsoft.com/office/drawing/2014/main" id="{1ABE0F05-7E6F-44D8-9D28-DDD42AE0C9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90" name="AutoShape 1265">
                  <a:extLst>
                    <a:ext uri="{FF2B5EF4-FFF2-40B4-BE49-F238E27FC236}">
                      <a16:creationId xmlns="" xmlns:a16="http://schemas.microsoft.com/office/drawing/2014/main" id="{0FBE3A56-0E17-4F6C-BED1-752D4B5D3A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91" name="AutoShape 1266">
                  <a:extLst>
                    <a:ext uri="{FF2B5EF4-FFF2-40B4-BE49-F238E27FC236}">
                      <a16:creationId xmlns="" xmlns:a16="http://schemas.microsoft.com/office/drawing/2014/main" id="{66652C15-7CCA-4592-A02F-893116055B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0" name="Rectangle 1267">
                <a:extLst>
                  <a:ext uri="{FF2B5EF4-FFF2-40B4-BE49-F238E27FC236}">
                    <a16:creationId xmlns="" xmlns:a16="http://schemas.microsoft.com/office/drawing/2014/main" id="{69B16643-EFB6-4FDF-A079-CF8B4EB305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1" name="Rectangle 1268">
                <a:extLst>
                  <a:ext uri="{FF2B5EF4-FFF2-40B4-BE49-F238E27FC236}">
                    <a16:creationId xmlns="" xmlns:a16="http://schemas.microsoft.com/office/drawing/2014/main" id="{0054A8E7-8EE9-4F2F-AB8A-FE47509ACE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72" name="Group 1269">
                <a:extLst>
                  <a:ext uri="{FF2B5EF4-FFF2-40B4-BE49-F238E27FC236}">
                    <a16:creationId xmlns="" xmlns:a16="http://schemas.microsoft.com/office/drawing/2014/main" id="{FC6B62C0-155B-4241-B358-D45BDDDA5A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88" name="AutoShape 1270">
                  <a:extLst>
                    <a:ext uri="{FF2B5EF4-FFF2-40B4-BE49-F238E27FC236}">
                      <a16:creationId xmlns="" xmlns:a16="http://schemas.microsoft.com/office/drawing/2014/main" id="{C7F593E2-A682-4D07-96BB-D03AEB636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89" name="AutoShape 1271">
                  <a:extLst>
                    <a:ext uri="{FF2B5EF4-FFF2-40B4-BE49-F238E27FC236}">
                      <a16:creationId xmlns="" xmlns:a16="http://schemas.microsoft.com/office/drawing/2014/main" id="{2D71B444-0E51-4D9C-A01F-9236505609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3" name="Freeform 1272">
                <a:extLst>
                  <a:ext uri="{FF2B5EF4-FFF2-40B4-BE49-F238E27FC236}">
                    <a16:creationId xmlns="" xmlns:a16="http://schemas.microsoft.com/office/drawing/2014/main" id="{AD2F8905-06DF-46A5-8D15-5818B7B8E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74" name="Group 1273">
                <a:extLst>
                  <a:ext uri="{FF2B5EF4-FFF2-40B4-BE49-F238E27FC236}">
                    <a16:creationId xmlns="" xmlns:a16="http://schemas.microsoft.com/office/drawing/2014/main" id="{3DE809DD-39E4-446F-9C49-E7F7A3650B2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86" name="AutoShape 1274">
                  <a:extLst>
                    <a:ext uri="{FF2B5EF4-FFF2-40B4-BE49-F238E27FC236}">
                      <a16:creationId xmlns="" xmlns:a16="http://schemas.microsoft.com/office/drawing/2014/main" id="{0B056A43-5525-4919-8F0A-1E7F36ABE7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87" name="AutoShape 1275">
                  <a:extLst>
                    <a:ext uri="{FF2B5EF4-FFF2-40B4-BE49-F238E27FC236}">
                      <a16:creationId xmlns="" xmlns:a16="http://schemas.microsoft.com/office/drawing/2014/main" id="{73EE4C35-EE87-422F-819F-768EFA12AF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75" name="Rectangle 1276">
                <a:extLst>
                  <a:ext uri="{FF2B5EF4-FFF2-40B4-BE49-F238E27FC236}">
                    <a16:creationId xmlns="" xmlns:a16="http://schemas.microsoft.com/office/drawing/2014/main" id="{8C1CA83C-E6B2-4342-B9DB-03934C685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6" name="Freeform 1277">
                <a:extLst>
                  <a:ext uri="{FF2B5EF4-FFF2-40B4-BE49-F238E27FC236}">
                    <a16:creationId xmlns="" xmlns:a16="http://schemas.microsoft.com/office/drawing/2014/main" id="{77183187-4C62-4D43-9994-16F48082A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7" name="Freeform 1278">
                <a:extLst>
                  <a:ext uri="{FF2B5EF4-FFF2-40B4-BE49-F238E27FC236}">
                    <a16:creationId xmlns="" xmlns:a16="http://schemas.microsoft.com/office/drawing/2014/main" id="{4C5CD2B3-C74C-44FB-9DFA-FFE284441A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8" name="Oval 1279">
                <a:extLst>
                  <a:ext uri="{FF2B5EF4-FFF2-40B4-BE49-F238E27FC236}">
                    <a16:creationId xmlns="" xmlns:a16="http://schemas.microsoft.com/office/drawing/2014/main" id="{398BE307-8A83-4F93-9C1B-FAFFE5F598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79" name="Freeform 1280">
                <a:extLst>
                  <a:ext uri="{FF2B5EF4-FFF2-40B4-BE49-F238E27FC236}">
                    <a16:creationId xmlns="" xmlns:a16="http://schemas.microsoft.com/office/drawing/2014/main" id="{4EDBAA52-7867-48B0-9130-346124AE1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0" name="AutoShape 1281">
                <a:extLst>
                  <a:ext uri="{FF2B5EF4-FFF2-40B4-BE49-F238E27FC236}">
                    <a16:creationId xmlns="" xmlns:a16="http://schemas.microsoft.com/office/drawing/2014/main" id="{2F701180-33C2-4342-B264-F393778E9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1" name="AutoShape 1282">
                <a:extLst>
                  <a:ext uri="{FF2B5EF4-FFF2-40B4-BE49-F238E27FC236}">
                    <a16:creationId xmlns="" xmlns:a16="http://schemas.microsoft.com/office/drawing/2014/main" id="{E9F42B43-DCBB-4EEB-8868-2F75F0FEF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2" name="Oval 1283">
                <a:extLst>
                  <a:ext uri="{FF2B5EF4-FFF2-40B4-BE49-F238E27FC236}">
                    <a16:creationId xmlns="" xmlns:a16="http://schemas.microsoft.com/office/drawing/2014/main" id="{E243948F-838F-466E-A058-D3973CDB84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3" name="Oval 1284">
                <a:extLst>
                  <a:ext uri="{FF2B5EF4-FFF2-40B4-BE49-F238E27FC236}">
                    <a16:creationId xmlns="" xmlns:a16="http://schemas.microsoft.com/office/drawing/2014/main" id="{10228A14-7526-4E9E-84B1-46C9B5F243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184" name="Oval 1285">
                <a:extLst>
                  <a:ext uri="{FF2B5EF4-FFF2-40B4-BE49-F238E27FC236}">
                    <a16:creationId xmlns="" xmlns:a16="http://schemas.microsoft.com/office/drawing/2014/main" id="{C555E9D7-7CD4-4C12-A520-269AD4A06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85" name="Rectangle 1286">
                <a:extLst>
                  <a:ext uri="{FF2B5EF4-FFF2-40B4-BE49-F238E27FC236}">
                    <a16:creationId xmlns="" xmlns:a16="http://schemas.microsoft.com/office/drawing/2014/main" id="{83B387BA-9EB3-40CA-8032-3F0468C13B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0" name="Group 1287">
              <a:extLst>
                <a:ext uri="{FF2B5EF4-FFF2-40B4-BE49-F238E27FC236}">
                  <a16:creationId xmlns="" xmlns:a16="http://schemas.microsoft.com/office/drawing/2014/main" id="{E50F03D5-A1D3-4D80-9D8B-467D277BC9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0130" name="Freeform 1288">
                <a:extLst>
                  <a:ext uri="{FF2B5EF4-FFF2-40B4-BE49-F238E27FC236}">
                    <a16:creationId xmlns="" xmlns:a16="http://schemas.microsoft.com/office/drawing/2014/main" id="{5DEC061C-5F6C-41AB-8CB2-77A24BE5B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1" name="Rectangle 1289">
                <a:extLst>
                  <a:ext uri="{FF2B5EF4-FFF2-40B4-BE49-F238E27FC236}">
                    <a16:creationId xmlns="" xmlns:a16="http://schemas.microsoft.com/office/drawing/2014/main" id="{575FC7E6-F86A-4141-8C6B-09EB3EA87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2" name="Freeform 1290">
                <a:extLst>
                  <a:ext uri="{FF2B5EF4-FFF2-40B4-BE49-F238E27FC236}">
                    <a16:creationId xmlns="" xmlns:a16="http://schemas.microsoft.com/office/drawing/2014/main" id="{1CF61E5A-4BA2-4EE5-AED3-9DD22DBF8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3" name="Freeform 1291">
                <a:extLst>
                  <a:ext uri="{FF2B5EF4-FFF2-40B4-BE49-F238E27FC236}">
                    <a16:creationId xmlns="" xmlns:a16="http://schemas.microsoft.com/office/drawing/2014/main" id="{8BFECE17-7DC7-4EB5-BE68-0612F5320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4" name="Rectangle 1292">
                <a:extLst>
                  <a:ext uri="{FF2B5EF4-FFF2-40B4-BE49-F238E27FC236}">
                    <a16:creationId xmlns="" xmlns:a16="http://schemas.microsoft.com/office/drawing/2014/main" id="{1D328B89-59BE-45B1-9716-608EED252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35" name="Group 1293">
                <a:extLst>
                  <a:ext uri="{FF2B5EF4-FFF2-40B4-BE49-F238E27FC236}">
                    <a16:creationId xmlns="" xmlns:a16="http://schemas.microsoft.com/office/drawing/2014/main" id="{3C5BBE92-255A-45E2-BA52-9D261A3692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0160" name="AutoShape 1294">
                  <a:extLst>
                    <a:ext uri="{FF2B5EF4-FFF2-40B4-BE49-F238E27FC236}">
                      <a16:creationId xmlns="" xmlns:a16="http://schemas.microsoft.com/office/drawing/2014/main" id="{3F17D1B6-19B2-4F91-8A1F-A74D2CCFB5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61" name="AutoShape 1295">
                  <a:extLst>
                    <a:ext uri="{FF2B5EF4-FFF2-40B4-BE49-F238E27FC236}">
                      <a16:creationId xmlns="" xmlns:a16="http://schemas.microsoft.com/office/drawing/2014/main" id="{99DABFB6-EE90-4A3C-9A79-ED0A1DB676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36" name="Rectangle 1296">
                <a:extLst>
                  <a:ext uri="{FF2B5EF4-FFF2-40B4-BE49-F238E27FC236}">
                    <a16:creationId xmlns="" xmlns:a16="http://schemas.microsoft.com/office/drawing/2014/main" id="{8901595F-D381-4AAB-81F4-0317381D9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37" name="Group 1297">
                <a:extLst>
                  <a:ext uri="{FF2B5EF4-FFF2-40B4-BE49-F238E27FC236}">
                    <a16:creationId xmlns="" xmlns:a16="http://schemas.microsoft.com/office/drawing/2014/main" id="{10BB7C47-1A0F-43F5-A332-0E9FE72671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0158" name="AutoShape 1298">
                  <a:extLst>
                    <a:ext uri="{FF2B5EF4-FFF2-40B4-BE49-F238E27FC236}">
                      <a16:creationId xmlns="" xmlns:a16="http://schemas.microsoft.com/office/drawing/2014/main" id="{A7B91B2C-A62F-4DB1-8468-39E611A753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9" name="AutoShape 1299">
                  <a:extLst>
                    <a:ext uri="{FF2B5EF4-FFF2-40B4-BE49-F238E27FC236}">
                      <a16:creationId xmlns="" xmlns:a16="http://schemas.microsoft.com/office/drawing/2014/main" id="{FBDF8543-3445-4528-B020-A102D4A9CE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38" name="Rectangle 1300">
                <a:extLst>
                  <a:ext uri="{FF2B5EF4-FFF2-40B4-BE49-F238E27FC236}">
                    <a16:creationId xmlns="" xmlns:a16="http://schemas.microsoft.com/office/drawing/2014/main" id="{BDA092DB-F6B0-491F-902C-57C95E95D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39" name="Rectangle 1301">
                <a:extLst>
                  <a:ext uri="{FF2B5EF4-FFF2-40B4-BE49-F238E27FC236}">
                    <a16:creationId xmlns="" xmlns:a16="http://schemas.microsoft.com/office/drawing/2014/main" id="{078E964F-4211-41FF-9C27-3119A4D954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40" name="Group 1302">
                <a:extLst>
                  <a:ext uri="{FF2B5EF4-FFF2-40B4-BE49-F238E27FC236}">
                    <a16:creationId xmlns="" xmlns:a16="http://schemas.microsoft.com/office/drawing/2014/main" id="{57AC31C0-7873-4CE3-8C2C-05E12A93E7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0156" name="AutoShape 1303">
                  <a:extLst>
                    <a:ext uri="{FF2B5EF4-FFF2-40B4-BE49-F238E27FC236}">
                      <a16:creationId xmlns="" xmlns:a16="http://schemas.microsoft.com/office/drawing/2014/main" id="{43BB0876-3D59-4614-A522-87E9B86655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7" name="AutoShape 1304">
                  <a:extLst>
                    <a:ext uri="{FF2B5EF4-FFF2-40B4-BE49-F238E27FC236}">
                      <a16:creationId xmlns="" xmlns:a16="http://schemas.microsoft.com/office/drawing/2014/main" id="{0297BE4C-B937-4843-A4BB-24B06037F8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41" name="Freeform 1305">
                <a:extLst>
                  <a:ext uri="{FF2B5EF4-FFF2-40B4-BE49-F238E27FC236}">
                    <a16:creationId xmlns="" xmlns:a16="http://schemas.microsoft.com/office/drawing/2014/main" id="{FAC9764E-392D-4763-89C7-3515B410E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42" name="Group 1306">
                <a:extLst>
                  <a:ext uri="{FF2B5EF4-FFF2-40B4-BE49-F238E27FC236}">
                    <a16:creationId xmlns="" xmlns:a16="http://schemas.microsoft.com/office/drawing/2014/main" id="{F2B2B3B6-0831-4393-8018-2DE5390B6F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0154" name="AutoShape 1307">
                  <a:extLst>
                    <a:ext uri="{FF2B5EF4-FFF2-40B4-BE49-F238E27FC236}">
                      <a16:creationId xmlns="" xmlns:a16="http://schemas.microsoft.com/office/drawing/2014/main" id="{6DD3CA97-FBC4-47D1-915C-831698FBDF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55" name="AutoShape 1308">
                  <a:extLst>
                    <a:ext uri="{FF2B5EF4-FFF2-40B4-BE49-F238E27FC236}">
                      <a16:creationId xmlns="" xmlns:a16="http://schemas.microsoft.com/office/drawing/2014/main" id="{7FBEE553-2D27-4B05-AECF-7180DCB550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43" name="Rectangle 1309">
                <a:extLst>
                  <a:ext uri="{FF2B5EF4-FFF2-40B4-BE49-F238E27FC236}">
                    <a16:creationId xmlns="" xmlns:a16="http://schemas.microsoft.com/office/drawing/2014/main" id="{0F6FE45D-03A8-4F69-AC13-0CE73ACF6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4" name="Freeform 1310">
                <a:extLst>
                  <a:ext uri="{FF2B5EF4-FFF2-40B4-BE49-F238E27FC236}">
                    <a16:creationId xmlns="" xmlns:a16="http://schemas.microsoft.com/office/drawing/2014/main" id="{F0D9F8EF-4FB5-4DC4-BD2C-B6C5DFC0B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5" name="Freeform 1311">
                <a:extLst>
                  <a:ext uri="{FF2B5EF4-FFF2-40B4-BE49-F238E27FC236}">
                    <a16:creationId xmlns="" xmlns:a16="http://schemas.microsoft.com/office/drawing/2014/main" id="{CA206572-5B58-46BE-BDF6-73C1E2930F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6" name="Oval 1312">
                <a:extLst>
                  <a:ext uri="{FF2B5EF4-FFF2-40B4-BE49-F238E27FC236}">
                    <a16:creationId xmlns="" xmlns:a16="http://schemas.microsoft.com/office/drawing/2014/main" id="{79836CFC-FDBA-49CC-B4F3-61E5A35AB2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7" name="Freeform 1313">
                <a:extLst>
                  <a:ext uri="{FF2B5EF4-FFF2-40B4-BE49-F238E27FC236}">
                    <a16:creationId xmlns="" xmlns:a16="http://schemas.microsoft.com/office/drawing/2014/main" id="{FF3BCCEB-85DE-4CEC-A194-7E420E127F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8" name="AutoShape 1314">
                <a:extLst>
                  <a:ext uri="{FF2B5EF4-FFF2-40B4-BE49-F238E27FC236}">
                    <a16:creationId xmlns="" xmlns:a16="http://schemas.microsoft.com/office/drawing/2014/main" id="{650FBE70-C89E-4C38-ADB4-7E3ECC99B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49" name="AutoShape 1315">
                <a:extLst>
                  <a:ext uri="{FF2B5EF4-FFF2-40B4-BE49-F238E27FC236}">
                    <a16:creationId xmlns="" xmlns:a16="http://schemas.microsoft.com/office/drawing/2014/main" id="{5F9BD40B-C597-4441-A411-9E534C0D89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0" name="Oval 1316">
                <a:extLst>
                  <a:ext uri="{FF2B5EF4-FFF2-40B4-BE49-F238E27FC236}">
                    <a16:creationId xmlns="" xmlns:a16="http://schemas.microsoft.com/office/drawing/2014/main" id="{31CC12F7-59C9-47DE-B28B-ECE85AD57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1" name="Oval 1317">
                <a:extLst>
                  <a:ext uri="{FF2B5EF4-FFF2-40B4-BE49-F238E27FC236}">
                    <a16:creationId xmlns="" xmlns:a16="http://schemas.microsoft.com/office/drawing/2014/main" id="{794FB573-2040-4D79-A692-7E9DDC9F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0152" name="Oval 1318">
                <a:extLst>
                  <a:ext uri="{FF2B5EF4-FFF2-40B4-BE49-F238E27FC236}">
                    <a16:creationId xmlns="" xmlns:a16="http://schemas.microsoft.com/office/drawing/2014/main" id="{2D932676-13EC-4319-86C2-B7F5595CBB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53" name="Rectangle 1319">
                <a:extLst>
                  <a:ext uri="{FF2B5EF4-FFF2-40B4-BE49-F238E27FC236}">
                    <a16:creationId xmlns="" xmlns:a16="http://schemas.microsoft.com/office/drawing/2014/main" id="{00278488-2262-455F-9244-B0D21CACC1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1" name="Group 1320">
              <a:extLst>
                <a:ext uri="{FF2B5EF4-FFF2-40B4-BE49-F238E27FC236}">
                  <a16:creationId xmlns="" xmlns:a16="http://schemas.microsoft.com/office/drawing/2014/main" id="{C4F47F3D-0B3A-41B8-8CBC-F5C785F839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0107" name="Picture 1321" descr="antenna_stylized">
                <a:extLst>
                  <a:ext uri="{FF2B5EF4-FFF2-40B4-BE49-F238E27FC236}">
                    <a16:creationId xmlns="" xmlns:a16="http://schemas.microsoft.com/office/drawing/2014/main" id="{993A676F-4034-4C02-B2E7-71B86A19D1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108" name="Picture 1322" descr="laptop_keyboard">
                <a:extLst>
                  <a:ext uri="{FF2B5EF4-FFF2-40B4-BE49-F238E27FC236}">
                    <a16:creationId xmlns="" xmlns:a16="http://schemas.microsoft.com/office/drawing/2014/main" id="{DD145AED-1667-4983-B223-C56F218C80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09" name="Freeform 1323">
                <a:extLst>
                  <a:ext uri="{FF2B5EF4-FFF2-40B4-BE49-F238E27FC236}">
                    <a16:creationId xmlns="" xmlns:a16="http://schemas.microsoft.com/office/drawing/2014/main" id="{397A80B9-2CC6-4E28-BAAC-C90524A11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110" name="Picture 1324" descr="screen">
                <a:extLst>
                  <a:ext uri="{FF2B5EF4-FFF2-40B4-BE49-F238E27FC236}">
                    <a16:creationId xmlns="" xmlns:a16="http://schemas.microsoft.com/office/drawing/2014/main" id="{7EC778E6-7039-4856-9332-8109D27F34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111" name="Freeform 1325">
                <a:extLst>
                  <a:ext uri="{FF2B5EF4-FFF2-40B4-BE49-F238E27FC236}">
                    <a16:creationId xmlns="" xmlns:a16="http://schemas.microsoft.com/office/drawing/2014/main" id="{BCA99F57-C34E-43E3-999E-AFA61CD311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2" name="Freeform 1326">
                <a:extLst>
                  <a:ext uri="{FF2B5EF4-FFF2-40B4-BE49-F238E27FC236}">
                    <a16:creationId xmlns="" xmlns:a16="http://schemas.microsoft.com/office/drawing/2014/main" id="{01380304-130F-413B-8EB3-332FE2FEC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3" name="Freeform 1327">
                <a:extLst>
                  <a:ext uri="{FF2B5EF4-FFF2-40B4-BE49-F238E27FC236}">
                    <a16:creationId xmlns="" xmlns:a16="http://schemas.microsoft.com/office/drawing/2014/main" id="{01A63368-FFA2-4A0D-9BFC-1D1087AE7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4" name="Freeform 1328">
                <a:extLst>
                  <a:ext uri="{FF2B5EF4-FFF2-40B4-BE49-F238E27FC236}">
                    <a16:creationId xmlns="" xmlns:a16="http://schemas.microsoft.com/office/drawing/2014/main" id="{579447D6-6AF3-4DC0-89FB-DD194A5C6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5" name="Freeform 1329">
                <a:extLst>
                  <a:ext uri="{FF2B5EF4-FFF2-40B4-BE49-F238E27FC236}">
                    <a16:creationId xmlns="" xmlns:a16="http://schemas.microsoft.com/office/drawing/2014/main" id="{14B331AD-993E-4891-987B-A9FF534DF4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6" name="Freeform 1330">
                <a:extLst>
                  <a:ext uri="{FF2B5EF4-FFF2-40B4-BE49-F238E27FC236}">
                    <a16:creationId xmlns="" xmlns:a16="http://schemas.microsoft.com/office/drawing/2014/main" id="{D888F18D-9902-48D3-8032-0BF3AE23F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117" name="Group 1331">
                <a:extLst>
                  <a:ext uri="{FF2B5EF4-FFF2-40B4-BE49-F238E27FC236}">
                    <a16:creationId xmlns="" xmlns:a16="http://schemas.microsoft.com/office/drawing/2014/main" id="{259E6395-F82A-462E-95CF-91AD764D12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24" name="Freeform 1332">
                  <a:extLst>
                    <a:ext uri="{FF2B5EF4-FFF2-40B4-BE49-F238E27FC236}">
                      <a16:creationId xmlns="" xmlns:a16="http://schemas.microsoft.com/office/drawing/2014/main" id="{EC3819D3-5656-4306-8AA5-221C18ECC6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5" name="Freeform 1333">
                  <a:extLst>
                    <a:ext uri="{FF2B5EF4-FFF2-40B4-BE49-F238E27FC236}">
                      <a16:creationId xmlns="" xmlns:a16="http://schemas.microsoft.com/office/drawing/2014/main" id="{09344199-A439-491A-A24A-69EA472358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6" name="Freeform 1334">
                  <a:extLst>
                    <a:ext uri="{FF2B5EF4-FFF2-40B4-BE49-F238E27FC236}">
                      <a16:creationId xmlns="" xmlns:a16="http://schemas.microsoft.com/office/drawing/2014/main" id="{F951D534-5288-49F3-BDC1-11AD8AFABE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7" name="Freeform 1335">
                  <a:extLst>
                    <a:ext uri="{FF2B5EF4-FFF2-40B4-BE49-F238E27FC236}">
                      <a16:creationId xmlns="" xmlns:a16="http://schemas.microsoft.com/office/drawing/2014/main" id="{2BD476A9-C872-4AD7-9FD9-C1FE6E424B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8" name="Freeform 1336">
                  <a:extLst>
                    <a:ext uri="{FF2B5EF4-FFF2-40B4-BE49-F238E27FC236}">
                      <a16:creationId xmlns="" xmlns:a16="http://schemas.microsoft.com/office/drawing/2014/main" id="{CDBC3CAF-A02D-4ED6-B666-D3EAD8204A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29" name="Freeform 1337">
                  <a:extLst>
                    <a:ext uri="{FF2B5EF4-FFF2-40B4-BE49-F238E27FC236}">
                      <a16:creationId xmlns="" xmlns:a16="http://schemas.microsoft.com/office/drawing/2014/main" id="{4C6DCC58-7236-46C9-B3D1-4AAD8EE5D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118" name="Freeform 1338">
                <a:extLst>
                  <a:ext uri="{FF2B5EF4-FFF2-40B4-BE49-F238E27FC236}">
                    <a16:creationId xmlns="" xmlns:a16="http://schemas.microsoft.com/office/drawing/2014/main" id="{914EE995-0B8F-4795-86EF-396FA0259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19" name="Freeform 1339">
                <a:extLst>
                  <a:ext uri="{FF2B5EF4-FFF2-40B4-BE49-F238E27FC236}">
                    <a16:creationId xmlns="" xmlns:a16="http://schemas.microsoft.com/office/drawing/2014/main" id="{6E6C6CA3-7CE0-4C03-B1F0-E87025F18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0" name="Freeform 1340">
                <a:extLst>
                  <a:ext uri="{FF2B5EF4-FFF2-40B4-BE49-F238E27FC236}">
                    <a16:creationId xmlns="" xmlns:a16="http://schemas.microsoft.com/office/drawing/2014/main" id="{657F16D4-D31B-4D86-8F24-A7C545921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1" name="Freeform 1341">
                <a:extLst>
                  <a:ext uri="{FF2B5EF4-FFF2-40B4-BE49-F238E27FC236}">
                    <a16:creationId xmlns="" xmlns:a16="http://schemas.microsoft.com/office/drawing/2014/main" id="{A3C0331E-4DAC-4699-8E18-E064EA2B7A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2" name="Freeform 1342">
                <a:extLst>
                  <a:ext uri="{FF2B5EF4-FFF2-40B4-BE49-F238E27FC236}">
                    <a16:creationId xmlns="" xmlns:a16="http://schemas.microsoft.com/office/drawing/2014/main" id="{9A134FF6-E5C9-42FE-BB96-7B3D3B2904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23" name="Freeform 1343">
                <a:extLst>
                  <a:ext uri="{FF2B5EF4-FFF2-40B4-BE49-F238E27FC236}">
                    <a16:creationId xmlns="" xmlns:a16="http://schemas.microsoft.com/office/drawing/2014/main" id="{DA9E5AD4-00DD-4EC9-ACE1-A835111161C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2" name="Group 1344">
              <a:extLst>
                <a:ext uri="{FF2B5EF4-FFF2-40B4-BE49-F238E27FC236}">
                  <a16:creationId xmlns="" xmlns:a16="http://schemas.microsoft.com/office/drawing/2014/main" id="{D8DD477A-9D85-4BAE-A6A6-99814D9910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0084" name="Picture 1345" descr="antenna_stylized">
                <a:extLst>
                  <a:ext uri="{FF2B5EF4-FFF2-40B4-BE49-F238E27FC236}">
                    <a16:creationId xmlns="" xmlns:a16="http://schemas.microsoft.com/office/drawing/2014/main" id="{A24328FB-A17F-4D5A-B5FD-F3879206E0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85" name="Picture 1346" descr="laptop_keyboard">
                <a:extLst>
                  <a:ext uri="{FF2B5EF4-FFF2-40B4-BE49-F238E27FC236}">
                    <a16:creationId xmlns="" xmlns:a16="http://schemas.microsoft.com/office/drawing/2014/main" id="{D6C27877-8FDE-477F-B548-B51452BB4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6" name="Freeform 1347">
                <a:extLst>
                  <a:ext uri="{FF2B5EF4-FFF2-40B4-BE49-F238E27FC236}">
                    <a16:creationId xmlns="" xmlns:a16="http://schemas.microsoft.com/office/drawing/2014/main" id="{38B6185A-7E17-4978-9DBA-48CDADD066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87" name="Picture 1348" descr="screen">
                <a:extLst>
                  <a:ext uri="{FF2B5EF4-FFF2-40B4-BE49-F238E27FC236}">
                    <a16:creationId xmlns="" xmlns:a16="http://schemas.microsoft.com/office/drawing/2014/main" id="{8ED0C88C-F0DC-4A46-8C40-D710254187F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88" name="Freeform 1349">
                <a:extLst>
                  <a:ext uri="{FF2B5EF4-FFF2-40B4-BE49-F238E27FC236}">
                    <a16:creationId xmlns="" xmlns:a16="http://schemas.microsoft.com/office/drawing/2014/main" id="{53625744-0744-4C90-83A5-FC5D2C27DD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89" name="Freeform 1350">
                <a:extLst>
                  <a:ext uri="{FF2B5EF4-FFF2-40B4-BE49-F238E27FC236}">
                    <a16:creationId xmlns="" xmlns:a16="http://schemas.microsoft.com/office/drawing/2014/main" id="{BA07101C-B01D-428A-A66B-90F0E8DB85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0" name="Freeform 1351">
                <a:extLst>
                  <a:ext uri="{FF2B5EF4-FFF2-40B4-BE49-F238E27FC236}">
                    <a16:creationId xmlns="" xmlns:a16="http://schemas.microsoft.com/office/drawing/2014/main" id="{1BC2EBBB-F8CA-42CB-862D-5A47D1E09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1" name="Freeform 1352">
                <a:extLst>
                  <a:ext uri="{FF2B5EF4-FFF2-40B4-BE49-F238E27FC236}">
                    <a16:creationId xmlns="" xmlns:a16="http://schemas.microsoft.com/office/drawing/2014/main" id="{F56E99C3-E78A-4138-AD38-F39E6EBE2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2" name="Freeform 1353">
                <a:extLst>
                  <a:ext uri="{FF2B5EF4-FFF2-40B4-BE49-F238E27FC236}">
                    <a16:creationId xmlns="" xmlns:a16="http://schemas.microsoft.com/office/drawing/2014/main" id="{EEAEA832-3B03-45CE-9A07-724791A7E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3" name="Freeform 1354">
                <a:extLst>
                  <a:ext uri="{FF2B5EF4-FFF2-40B4-BE49-F238E27FC236}">
                    <a16:creationId xmlns="" xmlns:a16="http://schemas.microsoft.com/office/drawing/2014/main" id="{5FD6DCDF-AF73-4F04-96AF-DF9C2CD1F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94" name="Group 1355">
                <a:extLst>
                  <a:ext uri="{FF2B5EF4-FFF2-40B4-BE49-F238E27FC236}">
                    <a16:creationId xmlns="" xmlns:a16="http://schemas.microsoft.com/office/drawing/2014/main" id="{57FD1DAC-5572-4974-895D-F4D7534C92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101" name="Freeform 1356">
                  <a:extLst>
                    <a:ext uri="{FF2B5EF4-FFF2-40B4-BE49-F238E27FC236}">
                      <a16:creationId xmlns="" xmlns:a16="http://schemas.microsoft.com/office/drawing/2014/main" id="{21B12E02-5B70-44D5-9FA4-88467920588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2" name="Freeform 1357">
                  <a:extLst>
                    <a:ext uri="{FF2B5EF4-FFF2-40B4-BE49-F238E27FC236}">
                      <a16:creationId xmlns="" xmlns:a16="http://schemas.microsoft.com/office/drawing/2014/main" id="{6D8DF79F-4D9A-4F36-AA0A-F62521E71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3" name="Freeform 1358">
                  <a:extLst>
                    <a:ext uri="{FF2B5EF4-FFF2-40B4-BE49-F238E27FC236}">
                      <a16:creationId xmlns="" xmlns:a16="http://schemas.microsoft.com/office/drawing/2014/main" id="{91140039-0378-4280-80DA-11B0B9F811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4" name="Freeform 1359">
                  <a:extLst>
                    <a:ext uri="{FF2B5EF4-FFF2-40B4-BE49-F238E27FC236}">
                      <a16:creationId xmlns="" xmlns:a16="http://schemas.microsoft.com/office/drawing/2014/main" id="{857A9FAE-4F9A-4BBA-B8BC-70F5BFADEC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5" name="Freeform 1360">
                  <a:extLst>
                    <a:ext uri="{FF2B5EF4-FFF2-40B4-BE49-F238E27FC236}">
                      <a16:creationId xmlns="" xmlns:a16="http://schemas.microsoft.com/office/drawing/2014/main" id="{610242EC-A64A-42BF-A9AC-79DA79BF0D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106" name="Freeform 1361">
                  <a:extLst>
                    <a:ext uri="{FF2B5EF4-FFF2-40B4-BE49-F238E27FC236}">
                      <a16:creationId xmlns="" xmlns:a16="http://schemas.microsoft.com/office/drawing/2014/main" id="{143080A1-2151-4804-AFED-AF5EA46D1E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95" name="Freeform 1362">
                <a:extLst>
                  <a:ext uri="{FF2B5EF4-FFF2-40B4-BE49-F238E27FC236}">
                    <a16:creationId xmlns="" xmlns:a16="http://schemas.microsoft.com/office/drawing/2014/main" id="{C1C3F6A1-692E-4182-91D8-8C6761F4F3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6" name="Freeform 1363">
                <a:extLst>
                  <a:ext uri="{FF2B5EF4-FFF2-40B4-BE49-F238E27FC236}">
                    <a16:creationId xmlns="" xmlns:a16="http://schemas.microsoft.com/office/drawing/2014/main" id="{867232F4-EB90-48B9-B2E2-D31BD6680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7" name="Freeform 1364">
                <a:extLst>
                  <a:ext uri="{FF2B5EF4-FFF2-40B4-BE49-F238E27FC236}">
                    <a16:creationId xmlns="" xmlns:a16="http://schemas.microsoft.com/office/drawing/2014/main" id="{0A81B09E-2FAB-4508-8FEC-29CEFED36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8" name="Freeform 1365">
                <a:extLst>
                  <a:ext uri="{FF2B5EF4-FFF2-40B4-BE49-F238E27FC236}">
                    <a16:creationId xmlns="" xmlns:a16="http://schemas.microsoft.com/office/drawing/2014/main" id="{9826B2D2-A445-4ECA-990E-5FBECCEE30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99" name="Freeform 1366">
                <a:extLst>
                  <a:ext uri="{FF2B5EF4-FFF2-40B4-BE49-F238E27FC236}">
                    <a16:creationId xmlns="" xmlns:a16="http://schemas.microsoft.com/office/drawing/2014/main" id="{C8D71814-7DF8-430A-B848-2137C2DEC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100" name="Freeform 1367">
                <a:extLst>
                  <a:ext uri="{FF2B5EF4-FFF2-40B4-BE49-F238E27FC236}">
                    <a16:creationId xmlns="" xmlns:a16="http://schemas.microsoft.com/office/drawing/2014/main" id="{2CA507E0-0298-4D8F-811B-65A5238C136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3" name="Group 1368">
              <a:extLst>
                <a:ext uri="{FF2B5EF4-FFF2-40B4-BE49-F238E27FC236}">
                  <a16:creationId xmlns="" xmlns:a16="http://schemas.microsoft.com/office/drawing/2014/main" id="{245E8FC8-D086-4380-BB3C-06E59EA284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0061" name="Picture 1369" descr="antenna_stylized">
                <a:extLst>
                  <a:ext uri="{FF2B5EF4-FFF2-40B4-BE49-F238E27FC236}">
                    <a16:creationId xmlns="" xmlns:a16="http://schemas.microsoft.com/office/drawing/2014/main" id="{3A16C7B8-7155-4FE8-A154-EDB005E51F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62" name="Picture 1370" descr="laptop_keyboard">
                <a:extLst>
                  <a:ext uri="{FF2B5EF4-FFF2-40B4-BE49-F238E27FC236}">
                    <a16:creationId xmlns="" xmlns:a16="http://schemas.microsoft.com/office/drawing/2014/main" id="{233CD73F-BFA0-44F3-A444-472A2679E2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3" name="Freeform 1371">
                <a:extLst>
                  <a:ext uri="{FF2B5EF4-FFF2-40B4-BE49-F238E27FC236}">
                    <a16:creationId xmlns="" xmlns:a16="http://schemas.microsoft.com/office/drawing/2014/main" id="{757C3B14-4CCA-4D9A-8C25-D906AE4F6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64" name="Picture 1372" descr="screen">
                <a:extLst>
                  <a:ext uri="{FF2B5EF4-FFF2-40B4-BE49-F238E27FC236}">
                    <a16:creationId xmlns="" xmlns:a16="http://schemas.microsoft.com/office/drawing/2014/main" id="{1853ECF5-6D88-4F40-B843-2E5831B4A75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5" name="Freeform 1373">
                <a:extLst>
                  <a:ext uri="{FF2B5EF4-FFF2-40B4-BE49-F238E27FC236}">
                    <a16:creationId xmlns="" xmlns:a16="http://schemas.microsoft.com/office/drawing/2014/main" id="{1356FA22-18AE-4481-8BB0-20F61CFF2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6" name="Freeform 1374">
                <a:extLst>
                  <a:ext uri="{FF2B5EF4-FFF2-40B4-BE49-F238E27FC236}">
                    <a16:creationId xmlns="" xmlns:a16="http://schemas.microsoft.com/office/drawing/2014/main" id="{9A6E0402-F0FA-4591-A7FB-71FEF8E45A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7" name="Freeform 1375">
                <a:extLst>
                  <a:ext uri="{FF2B5EF4-FFF2-40B4-BE49-F238E27FC236}">
                    <a16:creationId xmlns="" xmlns:a16="http://schemas.microsoft.com/office/drawing/2014/main" id="{A380A585-6599-40A1-A994-EC0759EA26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8" name="Freeform 1376">
                <a:extLst>
                  <a:ext uri="{FF2B5EF4-FFF2-40B4-BE49-F238E27FC236}">
                    <a16:creationId xmlns="" xmlns:a16="http://schemas.microsoft.com/office/drawing/2014/main" id="{38808CAB-B41B-415E-9270-398B8FBE1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69" name="Freeform 1377">
                <a:extLst>
                  <a:ext uri="{FF2B5EF4-FFF2-40B4-BE49-F238E27FC236}">
                    <a16:creationId xmlns="" xmlns:a16="http://schemas.microsoft.com/office/drawing/2014/main" id="{B0AA3970-060A-4067-B0E7-6CE93AE13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0" name="Freeform 1378">
                <a:extLst>
                  <a:ext uri="{FF2B5EF4-FFF2-40B4-BE49-F238E27FC236}">
                    <a16:creationId xmlns="" xmlns:a16="http://schemas.microsoft.com/office/drawing/2014/main" id="{BCF1A03E-2380-4161-9792-B4678EED0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71" name="Group 1379">
                <a:extLst>
                  <a:ext uri="{FF2B5EF4-FFF2-40B4-BE49-F238E27FC236}">
                    <a16:creationId xmlns="" xmlns:a16="http://schemas.microsoft.com/office/drawing/2014/main" id="{E8408BAD-DA20-49DD-9D95-3FBB46E7BC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78" name="Freeform 1380">
                  <a:extLst>
                    <a:ext uri="{FF2B5EF4-FFF2-40B4-BE49-F238E27FC236}">
                      <a16:creationId xmlns="" xmlns:a16="http://schemas.microsoft.com/office/drawing/2014/main" id="{5D67EC1C-E67E-4C23-BE59-0374BE21D8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79" name="Freeform 1381">
                  <a:extLst>
                    <a:ext uri="{FF2B5EF4-FFF2-40B4-BE49-F238E27FC236}">
                      <a16:creationId xmlns="" xmlns:a16="http://schemas.microsoft.com/office/drawing/2014/main" id="{924FE21F-8D52-4430-9D99-02A4F3267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0" name="Freeform 1382">
                  <a:extLst>
                    <a:ext uri="{FF2B5EF4-FFF2-40B4-BE49-F238E27FC236}">
                      <a16:creationId xmlns="" xmlns:a16="http://schemas.microsoft.com/office/drawing/2014/main" id="{7C17D7AB-9863-4DA7-8F07-44150AF1DF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1" name="Freeform 1383">
                  <a:extLst>
                    <a:ext uri="{FF2B5EF4-FFF2-40B4-BE49-F238E27FC236}">
                      <a16:creationId xmlns="" xmlns:a16="http://schemas.microsoft.com/office/drawing/2014/main" id="{385BF436-D809-42BC-AD1A-81528724EF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2" name="Freeform 1384">
                  <a:extLst>
                    <a:ext uri="{FF2B5EF4-FFF2-40B4-BE49-F238E27FC236}">
                      <a16:creationId xmlns="" xmlns:a16="http://schemas.microsoft.com/office/drawing/2014/main" id="{19E2A857-156B-4FC0-8CFB-86713DD7B2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83" name="Freeform 1385">
                  <a:extLst>
                    <a:ext uri="{FF2B5EF4-FFF2-40B4-BE49-F238E27FC236}">
                      <a16:creationId xmlns="" xmlns:a16="http://schemas.microsoft.com/office/drawing/2014/main" id="{6DB26826-3E34-45FF-A5F3-8E5F82E4A0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72" name="Freeform 1386">
                <a:extLst>
                  <a:ext uri="{FF2B5EF4-FFF2-40B4-BE49-F238E27FC236}">
                    <a16:creationId xmlns="" xmlns:a16="http://schemas.microsoft.com/office/drawing/2014/main" id="{EB5F156E-4DFE-4A02-A4E3-04AAA5C72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3" name="Freeform 1387">
                <a:extLst>
                  <a:ext uri="{FF2B5EF4-FFF2-40B4-BE49-F238E27FC236}">
                    <a16:creationId xmlns="" xmlns:a16="http://schemas.microsoft.com/office/drawing/2014/main" id="{5639095D-C2BB-4DA2-99A5-35B45DD1D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4" name="Freeform 1388">
                <a:extLst>
                  <a:ext uri="{FF2B5EF4-FFF2-40B4-BE49-F238E27FC236}">
                    <a16:creationId xmlns="" xmlns:a16="http://schemas.microsoft.com/office/drawing/2014/main" id="{A23EC027-F12A-471E-81BC-7F82F04EB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5" name="Freeform 1389">
                <a:extLst>
                  <a:ext uri="{FF2B5EF4-FFF2-40B4-BE49-F238E27FC236}">
                    <a16:creationId xmlns="" xmlns:a16="http://schemas.microsoft.com/office/drawing/2014/main" id="{B9250E33-D327-44A9-A513-4869330A4D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6" name="Freeform 1390">
                <a:extLst>
                  <a:ext uri="{FF2B5EF4-FFF2-40B4-BE49-F238E27FC236}">
                    <a16:creationId xmlns="" xmlns:a16="http://schemas.microsoft.com/office/drawing/2014/main" id="{F6763DCC-9857-447D-8124-7EF110D21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77" name="Freeform 1391">
                <a:extLst>
                  <a:ext uri="{FF2B5EF4-FFF2-40B4-BE49-F238E27FC236}">
                    <a16:creationId xmlns="" xmlns:a16="http://schemas.microsoft.com/office/drawing/2014/main" id="{0B4F052E-CF4B-441D-B3A8-9FF4D296721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4" name="Group 1392">
              <a:extLst>
                <a:ext uri="{FF2B5EF4-FFF2-40B4-BE49-F238E27FC236}">
                  <a16:creationId xmlns="" xmlns:a16="http://schemas.microsoft.com/office/drawing/2014/main" id="{18FD111E-F13C-4B89-9CB1-3568D4E1D2F0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0059" name="Picture 1393" descr="desktop_computer_stylized_medium">
                <a:extLst>
                  <a:ext uri="{FF2B5EF4-FFF2-40B4-BE49-F238E27FC236}">
                    <a16:creationId xmlns="" xmlns:a16="http://schemas.microsoft.com/office/drawing/2014/main" id="{2BDF8917-EB5D-48D5-9C9E-DC24E933E9D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60" name="Freeform 1394">
                <a:extLst>
                  <a:ext uri="{FF2B5EF4-FFF2-40B4-BE49-F238E27FC236}">
                    <a16:creationId xmlns="" xmlns:a16="http://schemas.microsoft.com/office/drawing/2014/main" id="{731D5812-6ED7-4BCF-933A-364CE0A112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0035" name="Group 1395">
              <a:extLst>
                <a:ext uri="{FF2B5EF4-FFF2-40B4-BE49-F238E27FC236}">
                  <a16:creationId xmlns="" xmlns:a16="http://schemas.microsoft.com/office/drawing/2014/main" id="{1F46D114-C5F5-4479-B08B-481200CB45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0036" name="Picture 1396" descr="antenna_stylized">
                <a:extLst>
                  <a:ext uri="{FF2B5EF4-FFF2-40B4-BE49-F238E27FC236}">
                    <a16:creationId xmlns="" xmlns:a16="http://schemas.microsoft.com/office/drawing/2014/main" id="{8F5DE236-7B58-4974-8A31-02D08CDC80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0037" name="Picture 1397" descr="laptop_keyboard">
                <a:extLst>
                  <a:ext uri="{FF2B5EF4-FFF2-40B4-BE49-F238E27FC236}">
                    <a16:creationId xmlns="" xmlns:a16="http://schemas.microsoft.com/office/drawing/2014/main" id="{CB7730DB-1E39-428B-A4A8-CBA8AD3AD0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38" name="Freeform 1398">
                <a:extLst>
                  <a:ext uri="{FF2B5EF4-FFF2-40B4-BE49-F238E27FC236}">
                    <a16:creationId xmlns="" xmlns:a16="http://schemas.microsoft.com/office/drawing/2014/main" id="{82004177-9ADA-4F2F-A985-FEC2BB9290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0039" name="Picture 1399" descr="screen">
                <a:extLst>
                  <a:ext uri="{FF2B5EF4-FFF2-40B4-BE49-F238E27FC236}">
                    <a16:creationId xmlns="" xmlns:a16="http://schemas.microsoft.com/office/drawing/2014/main" id="{D216714E-8A3A-439C-86B6-6BC5F7A4BA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040" name="Freeform 1400">
                <a:extLst>
                  <a:ext uri="{FF2B5EF4-FFF2-40B4-BE49-F238E27FC236}">
                    <a16:creationId xmlns="" xmlns:a16="http://schemas.microsoft.com/office/drawing/2014/main" id="{46B40D75-6505-4D8B-94A4-DCEB6D5170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1" name="Freeform 1401">
                <a:extLst>
                  <a:ext uri="{FF2B5EF4-FFF2-40B4-BE49-F238E27FC236}">
                    <a16:creationId xmlns="" xmlns:a16="http://schemas.microsoft.com/office/drawing/2014/main" id="{3B33279F-ABC1-4E67-938D-E84FA68A5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2" name="Freeform 1402">
                <a:extLst>
                  <a:ext uri="{FF2B5EF4-FFF2-40B4-BE49-F238E27FC236}">
                    <a16:creationId xmlns="" xmlns:a16="http://schemas.microsoft.com/office/drawing/2014/main" id="{36A46892-FFA7-4B55-9F10-1AC7CDD3B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3" name="Freeform 1403">
                <a:extLst>
                  <a:ext uri="{FF2B5EF4-FFF2-40B4-BE49-F238E27FC236}">
                    <a16:creationId xmlns="" xmlns:a16="http://schemas.microsoft.com/office/drawing/2014/main" id="{12E3A3F0-8B3E-435F-9098-C3B8586F3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4" name="Freeform 1404">
                <a:extLst>
                  <a:ext uri="{FF2B5EF4-FFF2-40B4-BE49-F238E27FC236}">
                    <a16:creationId xmlns="" xmlns:a16="http://schemas.microsoft.com/office/drawing/2014/main" id="{7FEC0E57-E000-4206-9CD8-469B8FCDD6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5" name="Freeform 1405">
                <a:extLst>
                  <a:ext uri="{FF2B5EF4-FFF2-40B4-BE49-F238E27FC236}">
                    <a16:creationId xmlns="" xmlns:a16="http://schemas.microsoft.com/office/drawing/2014/main" id="{EFE7453E-E558-4124-9246-491287A82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0046" name="Group 1406">
                <a:extLst>
                  <a:ext uri="{FF2B5EF4-FFF2-40B4-BE49-F238E27FC236}">
                    <a16:creationId xmlns="" xmlns:a16="http://schemas.microsoft.com/office/drawing/2014/main" id="{6A1146F3-3515-4968-9DD4-F84AAE197E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0053" name="Freeform 1407">
                  <a:extLst>
                    <a:ext uri="{FF2B5EF4-FFF2-40B4-BE49-F238E27FC236}">
                      <a16:creationId xmlns="" xmlns:a16="http://schemas.microsoft.com/office/drawing/2014/main" id="{5688F922-95DD-429E-B778-BA05941515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4" name="Freeform 1408">
                  <a:extLst>
                    <a:ext uri="{FF2B5EF4-FFF2-40B4-BE49-F238E27FC236}">
                      <a16:creationId xmlns="" xmlns:a16="http://schemas.microsoft.com/office/drawing/2014/main" id="{87CADF49-D4F4-4373-B6E7-A3454B0416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5" name="Freeform 1409">
                  <a:extLst>
                    <a:ext uri="{FF2B5EF4-FFF2-40B4-BE49-F238E27FC236}">
                      <a16:creationId xmlns="" xmlns:a16="http://schemas.microsoft.com/office/drawing/2014/main" id="{2D095E35-1857-4AE5-9F9C-828D4B79CE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6" name="Freeform 1410">
                  <a:extLst>
                    <a:ext uri="{FF2B5EF4-FFF2-40B4-BE49-F238E27FC236}">
                      <a16:creationId xmlns="" xmlns:a16="http://schemas.microsoft.com/office/drawing/2014/main" id="{D0A5BC2F-F109-4A3C-BF03-95D9185303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7" name="Freeform 1411">
                  <a:extLst>
                    <a:ext uri="{FF2B5EF4-FFF2-40B4-BE49-F238E27FC236}">
                      <a16:creationId xmlns="" xmlns:a16="http://schemas.microsoft.com/office/drawing/2014/main" id="{D3CCA4E2-7376-43F4-9875-9BC2CBF07A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0058" name="Freeform 1412">
                  <a:extLst>
                    <a:ext uri="{FF2B5EF4-FFF2-40B4-BE49-F238E27FC236}">
                      <a16:creationId xmlns="" xmlns:a16="http://schemas.microsoft.com/office/drawing/2014/main" id="{BC54E86E-6226-4709-8C45-E3E7C40896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0047" name="Freeform 1413">
                <a:extLst>
                  <a:ext uri="{FF2B5EF4-FFF2-40B4-BE49-F238E27FC236}">
                    <a16:creationId xmlns="" xmlns:a16="http://schemas.microsoft.com/office/drawing/2014/main" id="{4A8EEC15-37A2-4840-BEB3-3ED27DDBE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8" name="Freeform 1414">
                <a:extLst>
                  <a:ext uri="{FF2B5EF4-FFF2-40B4-BE49-F238E27FC236}">
                    <a16:creationId xmlns="" xmlns:a16="http://schemas.microsoft.com/office/drawing/2014/main" id="{63F4B67D-13F1-43F9-A3C5-46ABAE0A1D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49" name="Freeform 1415">
                <a:extLst>
                  <a:ext uri="{FF2B5EF4-FFF2-40B4-BE49-F238E27FC236}">
                    <a16:creationId xmlns="" xmlns:a16="http://schemas.microsoft.com/office/drawing/2014/main" id="{67CE7925-41B4-4DA6-A66A-7CB25A337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0" name="Freeform 1416">
                <a:extLst>
                  <a:ext uri="{FF2B5EF4-FFF2-40B4-BE49-F238E27FC236}">
                    <a16:creationId xmlns="" xmlns:a16="http://schemas.microsoft.com/office/drawing/2014/main" id="{B96943E3-1916-4099-A68B-C7CCF238F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1" name="Freeform 1417">
                <a:extLst>
                  <a:ext uri="{FF2B5EF4-FFF2-40B4-BE49-F238E27FC236}">
                    <a16:creationId xmlns="" xmlns:a16="http://schemas.microsoft.com/office/drawing/2014/main" id="{91E22ADC-9EB8-478A-B6B3-9EB3166E4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052" name="Freeform 1418">
                <a:extLst>
                  <a:ext uri="{FF2B5EF4-FFF2-40B4-BE49-F238E27FC236}">
                    <a16:creationId xmlns="" xmlns:a16="http://schemas.microsoft.com/office/drawing/2014/main" id="{14E0CB30-7965-4701-A871-05F8EC27028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35729" name="Line 913">
            <a:extLst>
              <a:ext uri="{FF2B5EF4-FFF2-40B4-BE49-F238E27FC236}">
                <a16:creationId xmlns="" xmlns:a16="http://schemas.microsoft.com/office/drawing/2014/main" id="{B1AAC7E4-5179-407B-AECE-570EE32E576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0063" y="3786188"/>
            <a:ext cx="1290637" cy="541337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39941" name="Picture 616" descr="underline_base">
            <a:extLst>
              <a:ext uri="{FF2B5EF4-FFF2-40B4-BE49-F238E27FC236}">
                <a16:creationId xmlns="" xmlns:a16="http://schemas.microsoft.com/office/drawing/2014/main" id="{6B1672BF-9E04-46D8-BA8D-9EBC3A9F5B68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6676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727" name="Line 911">
            <a:extLst>
              <a:ext uri="{FF2B5EF4-FFF2-40B4-BE49-F238E27FC236}">
                <a16:creationId xmlns="" xmlns:a16="http://schemas.microsoft.com/office/drawing/2014/main" id="{5A36440D-559D-4131-A449-653B8A5C0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5313" y="660400"/>
            <a:ext cx="1700212" cy="3386138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9943" name="Rectangle 2">
            <a:extLst>
              <a:ext uri="{FF2B5EF4-FFF2-40B4-BE49-F238E27FC236}">
                <a16:creationId xmlns="" xmlns:a16="http://schemas.microsoft.com/office/drawing/2014/main" id="{C2E68D8D-1589-4857-8B84-5A7C17729F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5275" y="0"/>
            <a:ext cx="8382000" cy="1041400"/>
          </a:xfrm>
        </p:spPr>
        <p:txBody>
          <a:bodyPr/>
          <a:lstStyle/>
          <a:p>
            <a:r>
              <a:rPr lang="en-US" altLang="en-US" sz="4000"/>
              <a:t>Creating a network app</a:t>
            </a:r>
          </a:p>
        </p:txBody>
      </p:sp>
      <p:sp>
        <p:nvSpPr>
          <p:cNvPr id="39944" name="Rectangle 3">
            <a:extLst>
              <a:ext uri="{FF2B5EF4-FFF2-40B4-BE49-F238E27FC236}">
                <a16:creationId xmlns="" xmlns:a16="http://schemas.microsoft.com/office/drawing/2014/main" id="{74C2254D-1C7B-499B-BC50-A502B094F11F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206500"/>
            <a:ext cx="4300537" cy="51149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write programs that:</a:t>
            </a:r>
          </a:p>
          <a:p>
            <a:r>
              <a:rPr lang="en-US" altLang="en-US" sz="2400"/>
              <a:t>run on (different) </a:t>
            </a:r>
            <a:r>
              <a:rPr lang="en-US" altLang="en-US" sz="2400" i="1"/>
              <a:t>end systems</a:t>
            </a:r>
          </a:p>
          <a:p>
            <a:r>
              <a:rPr lang="en-US" altLang="en-US" sz="2400"/>
              <a:t>communicate over network</a:t>
            </a:r>
          </a:p>
          <a:p>
            <a:r>
              <a:rPr lang="en-US" altLang="en-US" sz="2400"/>
              <a:t>e.g., web server software communicates with browser software</a:t>
            </a:r>
          </a:p>
          <a:p>
            <a:pPr>
              <a:spcBef>
                <a:spcPct val="80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no need to write software for network-core devices</a:t>
            </a:r>
          </a:p>
          <a:p>
            <a:r>
              <a:rPr lang="en-US" altLang="en-US" sz="2400"/>
              <a:t>network-core devices do not run user applications </a:t>
            </a:r>
          </a:p>
          <a:p>
            <a:r>
              <a:rPr lang="en-US" altLang="en-US" sz="2400"/>
              <a:t>applications on end systems  allows for rapid app development, propagation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FF0000"/>
              </a:solidFill>
            </a:endParaRPr>
          </a:p>
        </p:txBody>
      </p:sp>
      <p:grpSp>
        <p:nvGrpSpPr>
          <p:cNvPr id="35725" name="Group 618">
            <a:extLst>
              <a:ext uri="{FF2B5EF4-FFF2-40B4-BE49-F238E27FC236}">
                <a16:creationId xmlns="" xmlns:a16="http://schemas.microsoft.com/office/drawing/2014/main" id="{2F807B26-1BA6-4AEA-9FCE-C2CECB4E0EA3}"/>
              </a:ext>
            </a:extLst>
          </p:cNvPr>
          <p:cNvGrpSpPr>
            <a:grpSpLocks/>
          </p:cNvGrpSpPr>
          <p:nvPr/>
        </p:nvGrpSpPr>
        <p:grpSpPr bwMode="auto">
          <a:xfrm>
            <a:off x="5857875" y="503238"/>
            <a:ext cx="1044575" cy="965200"/>
            <a:chOff x="4047" y="420"/>
            <a:chExt cx="658" cy="608"/>
          </a:xfrm>
        </p:grpSpPr>
        <p:sp>
          <p:nvSpPr>
            <p:cNvPr id="39964" name="Rectangle 227">
              <a:extLst>
                <a:ext uri="{FF2B5EF4-FFF2-40B4-BE49-F238E27FC236}">
                  <a16:creationId xmlns="" xmlns:a16="http://schemas.microsoft.com/office/drawing/2014/main" id="{A31436F5-75CD-477B-A0BD-49EBF9946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5" name="Rectangle 228">
              <a:extLst>
                <a:ext uri="{FF2B5EF4-FFF2-40B4-BE49-F238E27FC236}">
                  <a16:creationId xmlns="" xmlns:a16="http://schemas.microsoft.com/office/drawing/2014/main" id="{9BD991A8-5A6A-48FB-9244-2D1E0A2F2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6" name="Rectangle 229">
              <a:extLst>
                <a:ext uri="{FF2B5EF4-FFF2-40B4-BE49-F238E27FC236}">
                  <a16:creationId xmlns="" xmlns:a16="http://schemas.microsoft.com/office/drawing/2014/main" id="{92571F0C-D7AD-426F-9984-FC9BC4D9F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7" name="Text Box 230">
              <a:extLst>
                <a:ext uri="{FF2B5EF4-FFF2-40B4-BE49-F238E27FC236}">
                  <a16:creationId xmlns="" xmlns:a16="http://schemas.microsoft.com/office/drawing/2014/main" id="{021F8257-E04E-4D29-8810-7384E95BA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8" name="Line 231">
              <a:extLst>
                <a:ext uri="{FF2B5EF4-FFF2-40B4-BE49-F238E27FC236}">
                  <a16:creationId xmlns="" xmlns:a16="http://schemas.microsoft.com/office/drawing/2014/main" id="{3BDECA0F-3831-4364-8167-A58F4AE2AA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9" name="Line 232">
              <a:extLst>
                <a:ext uri="{FF2B5EF4-FFF2-40B4-BE49-F238E27FC236}">
                  <a16:creationId xmlns="" xmlns:a16="http://schemas.microsoft.com/office/drawing/2014/main" id="{9C184D57-3FED-4D4A-88E9-55CF34440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0" name="Line 233">
              <a:extLst>
                <a:ext uri="{FF2B5EF4-FFF2-40B4-BE49-F238E27FC236}">
                  <a16:creationId xmlns="" xmlns:a16="http://schemas.microsoft.com/office/drawing/2014/main" id="{F2002FAB-FD0B-4530-A8F4-DC00C1EA3F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71" name="Freeform 917">
              <a:extLst>
                <a:ext uri="{FF2B5EF4-FFF2-40B4-BE49-F238E27FC236}">
                  <a16:creationId xmlns="" xmlns:a16="http://schemas.microsoft.com/office/drawing/2014/main" id="{95F4134A-1B52-45B7-A71D-F65D63BB2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35726" name="Group 619">
            <a:extLst>
              <a:ext uri="{FF2B5EF4-FFF2-40B4-BE49-F238E27FC236}">
                <a16:creationId xmlns="" xmlns:a16="http://schemas.microsoft.com/office/drawing/2014/main" id="{96DC2D94-CBD5-45E4-85DB-E8B5DC293492}"/>
              </a:ext>
            </a:extLst>
          </p:cNvPr>
          <p:cNvGrpSpPr>
            <a:grpSpLocks/>
          </p:cNvGrpSpPr>
          <p:nvPr/>
        </p:nvGrpSpPr>
        <p:grpSpPr bwMode="auto">
          <a:xfrm>
            <a:off x="7956550" y="4087813"/>
            <a:ext cx="1044575" cy="965200"/>
            <a:chOff x="4047" y="420"/>
            <a:chExt cx="658" cy="608"/>
          </a:xfrm>
        </p:grpSpPr>
        <p:sp>
          <p:nvSpPr>
            <p:cNvPr id="39956" name="Rectangle 227">
              <a:extLst>
                <a:ext uri="{FF2B5EF4-FFF2-40B4-BE49-F238E27FC236}">
                  <a16:creationId xmlns="" xmlns:a16="http://schemas.microsoft.com/office/drawing/2014/main" id="{C74C0BCC-0CED-4B69-B769-CCD8231C3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7" name="Rectangle 228">
              <a:extLst>
                <a:ext uri="{FF2B5EF4-FFF2-40B4-BE49-F238E27FC236}">
                  <a16:creationId xmlns="" xmlns:a16="http://schemas.microsoft.com/office/drawing/2014/main" id="{A96D4F90-C343-4A88-8AA0-820A3A3F6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8" name="Rectangle 229">
              <a:extLst>
                <a:ext uri="{FF2B5EF4-FFF2-40B4-BE49-F238E27FC236}">
                  <a16:creationId xmlns="" xmlns:a16="http://schemas.microsoft.com/office/drawing/2014/main" id="{3275428F-5679-4196-ADED-AF6196212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9" name="Text Box 230">
              <a:extLst>
                <a:ext uri="{FF2B5EF4-FFF2-40B4-BE49-F238E27FC236}">
                  <a16:creationId xmlns="" xmlns:a16="http://schemas.microsoft.com/office/drawing/2014/main" id="{1D75B5AF-D210-4F80-8248-4821C5456E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0" name="Line 231">
              <a:extLst>
                <a:ext uri="{FF2B5EF4-FFF2-40B4-BE49-F238E27FC236}">
                  <a16:creationId xmlns="" xmlns:a16="http://schemas.microsoft.com/office/drawing/2014/main" id="{86FCA88F-5184-476B-BF13-828AB25ED3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1" name="Line 232">
              <a:extLst>
                <a:ext uri="{FF2B5EF4-FFF2-40B4-BE49-F238E27FC236}">
                  <a16:creationId xmlns="" xmlns:a16="http://schemas.microsoft.com/office/drawing/2014/main" id="{65FD4998-97F5-45B0-92E8-39032DF3B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2" name="Line 233">
              <a:extLst>
                <a:ext uri="{FF2B5EF4-FFF2-40B4-BE49-F238E27FC236}">
                  <a16:creationId xmlns="" xmlns:a16="http://schemas.microsoft.com/office/drawing/2014/main" id="{D7193589-F8B9-4E84-A120-2622EB1F1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63" name="Freeform 917">
              <a:extLst>
                <a:ext uri="{FF2B5EF4-FFF2-40B4-BE49-F238E27FC236}">
                  <a16:creationId xmlns="" xmlns:a16="http://schemas.microsoft.com/office/drawing/2014/main" id="{57407086-8527-489A-8BF8-BDDC05675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  <p:grpSp>
        <p:nvGrpSpPr>
          <p:cNvPr id="35728" name="Group 628">
            <a:extLst>
              <a:ext uri="{FF2B5EF4-FFF2-40B4-BE49-F238E27FC236}">
                <a16:creationId xmlns="" xmlns:a16="http://schemas.microsoft.com/office/drawing/2014/main" id="{1C7AF1B6-7950-4F7D-AC51-146720111C02}"/>
              </a:ext>
            </a:extLst>
          </p:cNvPr>
          <p:cNvGrpSpPr>
            <a:grpSpLocks/>
          </p:cNvGrpSpPr>
          <p:nvPr/>
        </p:nvGrpSpPr>
        <p:grpSpPr bwMode="auto">
          <a:xfrm>
            <a:off x="5815013" y="3651250"/>
            <a:ext cx="1044575" cy="965200"/>
            <a:chOff x="4047" y="420"/>
            <a:chExt cx="658" cy="608"/>
          </a:xfrm>
        </p:grpSpPr>
        <p:sp>
          <p:nvSpPr>
            <p:cNvPr id="39948" name="Rectangle 227">
              <a:extLst>
                <a:ext uri="{FF2B5EF4-FFF2-40B4-BE49-F238E27FC236}">
                  <a16:creationId xmlns="" xmlns:a16="http://schemas.microsoft.com/office/drawing/2014/main" id="{ED2C00D9-9C33-4910-AF66-0FE7E7A20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6" y="420"/>
              <a:ext cx="426" cy="4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49" name="Rectangle 228">
              <a:extLst>
                <a:ext uri="{FF2B5EF4-FFF2-40B4-BE49-F238E27FC236}">
                  <a16:creationId xmlns="" xmlns:a16="http://schemas.microsoft.com/office/drawing/2014/main" id="{7A62E44E-AE4E-4D74-8401-8E3ECCBCE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5" y="435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0" name="Rectangle 229">
              <a:extLst>
                <a:ext uri="{FF2B5EF4-FFF2-40B4-BE49-F238E27FC236}">
                  <a16:creationId xmlns="" xmlns:a16="http://schemas.microsoft.com/office/drawing/2014/main" id="{EB62F404-7775-4F8F-AE5C-A8920DFF6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1" y="438"/>
              <a:ext cx="426" cy="12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1" name="Text Box 230">
              <a:extLst>
                <a:ext uri="{FF2B5EF4-FFF2-40B4-BE49-F238E27FC236}">
                  <a16:creationId xmlns="" xmlns:a16="http://schemas.microsoft.com/office/drawing/2014/main" id="{848C4925-CBD8-4E31-BB7B-C03764CC3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420"/>
              <a:ext cx="513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application</a:t>
              </a:r>
              <a:endPara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transport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network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data link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rPr>
                <a:t>physical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2" name="Line 231">
              <a:extLst>
                <a:ext uri="{FF2B5EF4-FFF2-40B4-BE49-F238E27FC236}">
                  <a16:creationId xmlns="" xmlns:a16="http://schemas.microsoft.com/office/drawing/2014/main" id="{3D4E6159-602A-4DF0-9F50-F241B7EF96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65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3" name="Line 232">
              <a:extLst>
                <a:ext uri="{FF2B5EF4-FFF2-40B4-BE49-F238E27FC236}">
                  <a16:creationId xmlns="" xmlns:a16="http://schemas.microsoft.com/office/drawing/2014/main" id="{B410E73F-1BEB-4132-9310-DCA4F5293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73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4" name="Line 233">
              <a:extLst>
                <a:ext uri="{FF2B5EF4-FFF2-40B4-BE49-F238E27FC236}">
                  <a16:creationId xmlns="" xmlns:a16="http://schemas.microsoft.com/office/drawing/2014/main" id="{8D8A6C62-7855-4D09-AFBF-47BF3DFF9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1" y="82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39955" name="Freeform 917">
              <a:extLst>
                <a:ext uri="{FF2B5EF4-FFF2-40B4-BE49-F238E27FC236}">
                  <a16:creationId xmlns="" xmlns:a16="http://schemas.microsoft.com/office/drawing/2014/main" id="{7A0BF327-F75F-4B09-94D8-BD9C8D029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434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59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5" name="Group 582">
            <a:extLst>
              <a:ext uri="{FF2B5EF4-FFF2-40B4-BE49-F238E27FC236}">
                <a16:creationId xmlns="" xmlns:a16="http://schemas.microsoft.com/office/drawing/2014/main" id="{597F0E1F-A8C8-4D54-9277-02FC7D7D2858}"/>
              </a:ext>
            </a:extLst>
          </p:cNvPr>
          <p:cNvGrpSpPr>
            <a:grpSpLocks/>
          </p:cNvGrpSpPr>
          <p:nvPr/>
        </p:nvGrpSpPr>
        <p:grpSpPr bwMode="auto">
          <a:xfrm>
            <a:off x="542925" y="1492250"/>
            <a:ext cx="3540125" cy="4545013"/>
            <a:chOff x="3277" y="974"/>
            <a:chExt cx="2230" cy="2863"/>
          </a:xfrm>
        </p:grpSpPr>
        <p:sp>
          <p:nvSpPr>
            <p:cNvPr id="44042" name="Freeform 583">
              <a:extLst>
                <a:ext uri="{FF2B5EF4-FFF2-40B4-BE49-F238E27FC236}">
                  <a16:creationId xmlns="" xmlns:a16="http://schemas.microsoft.com/office/drawing/2014/main" id="{D1D7808B-DCDF-490F-847D-9BF0835D0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43" name="Group 584">
              <a:extLst>
                <a:ext uri="{FF2B5EF4-FFF2-40B4-BE49-F238E27FC236}">
                  <a16:creationId xmlns="" xmlns:a16="http://schemas.microsoft.com/office/drawing/2014/main" id="{25A0D691-D4C9-4E5D-AB21-A13B53D7F7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4417" name="Rectangle 585">
                <a:extLst>
                  <a:ext uri="{FF2B5EF4-FFF2-40B4-BE49-F238E27FC236}">
                    <a16:creationId xmlns="" xmlns:a16="http://schemas.microsoft.com/office/drawing/2014/main" id="{0A32478F-B3AA-4FB7-9FB7-2E838F0CD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8" name="AutoShape 586">
                <a:extLst>
                  <a:ext uri="{FF2B5EF4-FFF2-40B4-BE49-F238E27FC236}">
                    <a16:creationId xmlns="" xmlns:a16="http://schemas.microsoft.com/office/drawing/2014/main" id="{70AC19C3-3BEF-4F53-8247-64A216B878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044" name="Freeform 587">
              <a:extLst>
                <a:ext uri="{FF2B5EF4-FFF2-40B4-BE49-F238E27FC236}">
                  <a16:creationId xmlns="" xmlns:a16="http://schemas.microsoft.com/office/drawing/2014/main" id="{D6AB84FB-B08B-4F79-92E5-191FF516F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5" name="Line 588">
              <a:extLst>
                <a:ext uri="{FF2B5EF4-FFF2-40B4-BE49-F238E27FC236}">
                  <a16:creationId xmlns="" xmlns:a16="http://schemas.microsoft.com/office/drawing/2014/main" id="{A9788188-DE30-4138-AF0B-007BBACD901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V="1">
              <a:off x="4915" y="3313"/>
              <a:ext cx="285" cy="1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6" name="Line 589">
              <a:extLst>
                <a:ext uri="{FF2B5EF4-FFF2-40B4-BE49-F238E27FC236}">
                  <a16:creationId xmlns="" xmlns:a16="http://schemas.microsoft.com/office/drawing/2014/main" id="{5787C542-4A79-4642-8AB1-8D327ACA24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7" name="Line 590">
              <a:extLst>
                <a:ext uri="{FF2B5EF4-FFF2-40B4-BE49-F238E27FC236}">
                  <a16:creationId xmlns="" xmlns:a16="http://schemas.microsoft.com/office/drawing/2014/main" id="{90CBBD73-4AF1-42DD-99D9-F41E67A2F78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5116" y="3190"/>
              <a:ext cx="96" cy="4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8" name="Line 592">
              <a:extLst>
                <a:ext uri="{FF2B5EF4-FFF2-40B4-BE49-F238E27FC236}">
                  <a16:creationId xmlns="" xmlns:a16="http://schemas.microsoft.com/office/drawing/2014/main" id="{8F891E55-2255-45B9-8B72-22B5A7FFD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94" cy="10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49" name="Line 593">
              <a:extLst>
                <a:ext uri="{FF2B5EF4-FFF2-40B4-BE49-F238E27FC236}">
                  <a16:creationId xmlns="" xmlns:a16="http://schemas.microsoft.com/office/drawing/2014/main" id="{44787D96-D7BB-4B72-80DF-5B2477B006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0"/>
              <a:ext cx="261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0" name="Line 596">
              <a:extLst>
                <a:ext uri="{FF2B5EF4-FFF2-40B4-BE49-F238E27FC236}">
                  <a16:creationId xmlns="" xmlns:a16="http://schemas.microsoft.com/office/drawing/2014/main" id="{D759DB31-84E0-4646-B648-100AF57AE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9"/>
              <a:ext cx="98" cy="11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1" name="Line 597">
              <a:extLst>
                <a:ext uri="{FF2B5EF4-FFF2-40B4-BE49-F238E27FC236}">
                  <a16:creationId xmlns="" xmlns:a16="http://schemas.microsoft.com/office/drawing/2014/main" id="{50AB1CED-CB27-417E-ACBA-8C839340FE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32" y="3213"/>
              <a:ext cx="65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2" name="Line 598">
              <a:extLst>
                <a:ext uri="{FF2B5EF4-FFF2-40B4-BE49-F238E27FC236}">
                  <a16:creationId xmlns="" xmlns:a16="http://schemas.microsoft.com/office/drawing/2014/main" id="{9667144F-2AC1-4CE5-8B23-F569F6CC6D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3" name="Line 600">
              <a:extLst>
                <a:ext uri="{FF2B5EF4-FFF2-40B4-BE49-F238E27FC236}">
                  <a16:creationId xmlns="" xmlns:a16="http://schemas.microsoft.com/office/drawing/2014/main" id="{271BDD65-060E-4F48-A668-816784D3BB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4" name="Line 601">
              <a:extLst>
                <a:ext uri="{FF2B5EF4-FFF2-40B4-BE49-F238E27FC236}">
                  <a16:creationId xmlns="" xmlns:a16="http://schemas.microsoft.com/office/drawing/2014/main" id="{FA7298A8-2C78-42C0-AFCD-3E2DA3048D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55" name="Group 602">
              <a:extLst>
                <a:ext uri="{FF2B5EF4-FFF2-40B4-BE49-F238E27FC236}">
                  <a16:creationId xmlns="" xmlns:a16="http://schemas.microsoft.com/office/drawing/2014/main" id="{ABF0F57D-A67C-4896-ADA2-7C9A92EACB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4415" name="Picture 603" descr="access_point_stylized_small">
                <a:extLst>
                  <a:ext uri="{FF2B5EF4-FFF2-40B4-BE49-F238E27FC236}">
                    <a16:creationId xmlns="" xmlns:a16="http://schemas.microsoft.com/office/drawing/2014/main" id="{2128C8A9-C850-48C4-9872-67A0ECD181F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416" name="Picture 604" descr="antenna_radiation_stylized">
                <a:extLst>
                  <a:ext uri="{FF2B5EF4-FFF2-40B4-BE49-F238E27FC236}">
                    <a16:creationId xmlns="" xmlns:a16="http://schemas.microsoft.com/office/drawing/2014/main" id="{E921134B-F7AC-4295-8309-0315244853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56" name="Freeform 605">
              <a:extLst>
                <a:ext uri="{FF2B5EF4-FFF2-40B4-BE49-F238E27FC236}">
                  <a16:creationId xmlns="" xmlns:a16="http://schemas.microsoft.com/office/drawing/2014/main" id="{0F569301-A7BF-48CF-AD68-DFC8D10D8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7" name="Freeform 606">
              <a:extLst>
                <a:ext uri="{FF2B5EF4-FFF2-40B4-BE49-F238E27FC236}">
                  <a16:creationId xmlns="" xmlns:a16="http://schemas.microsoft.com/office/drawing/2014/main" id="{FA18E799-EB40-49FA-B3D8-ADC8F052A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8" name="Line 607">
              <a:extLst>
                <a:ext uri="{FF2B5EF4-FFF2-40B4-BE49-F238E27FC236}">
                  <a16:creationId xmlns="" xmlns:a16="http://schemas.microsoft.com/office/drawing/2014/main" id="{00492CB2-C6A2-43DD-B18F-903ACA762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59" name="Line 608">
              <a:extLst>
                <a:ext uri="{FF2B5EF4-FFF2-40B4-BE49-F238E27FC236}">
                  <a16:creationId xmlns="" xmlns:a16="http://schemas.microsoft.com/office/drawing/2014/main" id="{3BA2A442-79F1-4CDE-B305-9081D2B531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0" name="Line 609">
              <a:extLst>
                <a:ext uri="{FF2B5EF4-FFF2-40B4-BE49-F238E27FC236}">
                  <a16:creationId xmlns="" xmlns:a16="http://schemas.microsoft.com/office/drawing/2014/main" id="{DB06D8F4-0AC1-4869-A0F7-6C35C570FD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1" name="Line 610">
              <a:extLst>
                <a:ext uri="{FF2B5EF4-FFF2-40B4-BE49-F238E27FC236}">
                  <a16:creationId xmlns="" xmlns:a16="http://schemas.microsoft.com/office/drawing/2014/main" id="{54FA0E89-60B1-496B-9E72-090CAE00EE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2" name="Line 611">
              <a:extLst>
                <a:ext uri="{FF2B5EF4-FFF2-40B4-BE49-F238E27FC236}">
                  <a16:creationId xmlns="" xmlns:a16="http://schemas.microsoft.com/office/drawing/2014/main" id="{D10F800F-CF3C-46D1-87AB-A4695ED963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3" name="Line 612">
              <a:extLst>
                <a:ext uri="{FF2B5EF4-FFF2-40B4-BE49-F238E27FC236}">
                  <a16:creationId xmlns="" xmlns:a16="http://schemas.microsoft.com/office/drawing/2014/main" id="{E1BA7CEC-E51F-4C51-92D0-1BD7B219D8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4" name="Line 613">
              <a:extLst>
                <a:ext uri="{FF2B5EF4-FFF2-40B4-BE49-F238E27FC236}">
                  <a16:creationId xmlns="" xmlns:a16="http://schemas.microsoft.com/office/drawing/2014/main" id="{C94E92D6-3E2D-4D4F-9594-E5AC00329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5" name="Line 614">
              <a:extLst>
                <a:ext uri="{FF2B5EF4-FFF2-40B4-BE49-F238E27FC236}">
                  <a16:creationId xmlns="" xmlns:a16="http://schemas.microsoft.com/office/drawing/2014/main" id="{4842F54B-4324-4097-9A2B-6E38F9A606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6" name="Line 615">
              <a:extLst>
                <a:ext uri="{FF2B5EF4-FFF2-40B4-BE49-F238E27FC236}">
                  <a16:creationId xmlns="" xmlns:a16="http://schemas.microsoft.com/office/drawing/2014/main" id="{A76E7547-5AAD-428B-92E5-3BDEA4D01A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7" name="Line 616">
              <a:extLst>
                <a:ext uri="{FF2B5EF4-FFF2-40B4-BE49-F238E27FC236}">
                  <a16:creationId xmlns="" xmlns:a16="http://schemas.microsoft.com/office/drawing/2014/main" id="{B787D282-B057-423F-AE0C-78BA339DF2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8" name="Line 617">
              <a:extLst>
                <a:ext uri="{FF2B5EF4-FFF2-40B4-BE49-F238E27FC236}">
                  <a16:creationId xmlns="" xmlns:a16="http://schemas.microsoft.com/office/drawing/2014/main" id="{16C2D573-5EFC-4855-A678-4CD0E61E7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69" name="Line 618">
              <a:extLst>
                <a:ext uri="{FF2B5EF4-FFF2-40B4-BE49-F238E27FC236}">
                  <a16:creationId xmlns="" xmlns:a16="http://schemas.microsoft.com/office/drawing/2014/main" id="{A1C9CF58-87A8-4EFE-98D4-06FCF506AE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0" name="Line 619">
              <a:extLst>
                <a:ext uri="{FF2B5EF4-FFF2-40B4-BE49-F238E27FC236}">
                  <a16:creationId xmlns="" xmlns:a16="http://schemas.microsoft.com/office/drawing/2014/main" id="{AA9D2FB0-B65C-496D-A874-1529568157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1" name="Line 620">
              <a:extLst>
                <a:ext uri="{FF2B5EF4-FFF2-40B4-BE49-F238E27FC236}">
                  <a16:creationId xmlns="" xmlns:a16="http://schemas.microsoft.com/office/drawing/2014/main" id="{8465FACB-CB11-47BB-8CD9-E1C9366547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2" name="Line 621">
              <a:extLst>
                <a:ext uri="{FF2B5EF4-FFF2-40B4-BE49-F238E27FC236}">
                  <a16:creationId xmlns="" xmlns:a16="http://schemas.microsoft.com/office/drawing/2014/main" id="{4F40024C-9DA8-4E99-888D-D46A702FF4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3" name="Line 622">
              <a:extLst>
                <a:ext uri="{FF2B5EF4-FFF2-40B4-BE49-F238E27FC236}">
                  <a16:creationId xmlns="" xmlns:a16="http://schemas.microsoft.com/office/drawing/2014/main" id="{9FE55346-50B6-44E3-9300-A23031D828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4074" name="Line 623">
              <a:extLst>
                <a:ext uri="{FF2B5EF4-FFF2-40B4-BE49-F238E27FC236}">
                  <a16:creationId xmlns="" xmlns:a16="http://schemas.microsoft.com/office/drawing/2014/main" id="{5AF7C392-832D-4EB2-933C-916EC999A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75" name="Group 624">
              <a:extLst>
                <a:ext uri="{FF2B5EF4-FFF2-40B4-BE49-F238E27FC236}">
                  <a16:creationId xmlns="" xmlns:a16="http://schemas.microsoft.com/office/drawing/2014/main" id="{9D7C065E-046F-4B7C-A7FC-3608597717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4398" name="Line 270">
                <a:extLst>
                  <a:ext uri="{FF2B5EF4-FFF2-40B4-BE49-F238E27FC236}">
                    <a16:creationId xmlns="" xmlns:a16="http://schemas.microsoft.com/office/drawing/2014/main" id="{636D8AAB-24BC-4FBE-A1B8-F72F1DBFE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9" name="Line 271">
                <a:extLst>
                  <a:ext uri="{FF2B5EF4-FFF2-40B4-BE49-F238E27FC236}">
                    <a16:creationId xmlns="" xmlns:a16="http://schemas.microsoft.com/office/drawing/2014/main" id="{35B1F8C1-A78B-45B6-B7A3-F0C23C6DA4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0" name="Line 272">
                <a:extLst>
                  <a:ext uri="{FF2B5EF4-FFF2-40B4-BE49-F238E27FC236}">
                    <a16:creationId xmlns="" xmlns:a16="http://schemas.microsoft.com/office/drawing/2014/main" id="{4B11D729-E53B-4419-9C13-8479DD56F4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1" name="Line 273">
                <a:extLst>
                  <a:ext uri="{FF2B5EF4-FFF2-40B4-BE49-F238E27FC236}">
                    <a16:creationId xmlns="" xmlns:a16="http://schemas.microsoft.com/office/drawing/2014/main" id="{CEC3BE35-2636-44B0-B37A-EBDA1B65BC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2" name="Line 274">
                <a:extLst>
                  <a:ext uri="{FF2B5EF4-FFF2-40B4-BE49-F238E27FC236}">
                    <a16:creationId xmlns="" xmlns:a16="http://schemas.microsoft.com/office/drawing/2014/main" id="{3E4303AC-293A-4863-8CAF-4A298845CF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3" name="Line 275">
                <a:extLst>
                  <a:ext uri="{FF2B5EF4-FFF2-40B4-BE49-F238E27FC236}">
                    <a16:creationId xmlns="" xmlns:a16="http://schemas.microsoft.com/office/drawing/2014/main" id="{156F1E8E-AB55-41F3-95E3-F90ECD975C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4" name="Line 276">
                <a:extLst>
                  <a:ext uri="{FF2B5EF4-FFF2-40B4-BE49-F238E27FC236}">
                    <a16:creationId xmlns="" xmlns:a16="http://schemas.microsoft.com/office/drawing/2014/main" id="{765EF3EB-B90D-4FB7-A4F7-ECE42683E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5" name="Line 277">
                <a:extLst>
                  <a:ext uri="{FF2B5EF4-FFF2-40B4-BE49-F238E27FC236}">
                    <a16:creationId xmlns="" xmlns:a16="http://schemas.microsoft.com/office/drawing/2014/main" id="{6240E0D9-7B0C-4245-938D-8BA2F82E3C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6" name="Line 278">
                <a:extLst>
                  <a:ext uri="{FF2B5EF4-FFF2-40B4-BE49-F238E27FC236}">
                    <a16:creationId xmlns="" xmlns:a16="http://schemas.microsoft.com/office/drawing/2014/main" id="{C41B9A04-F082-439B-BBCE-CDC4CF444A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7" name="Line 279">
                <a:extLst>
                  <a:ext uri="{FF2B5EF4-FFF2-40B4-BE49-F238E27FC236}">
                    <a16:creationId xmlns="" xmlns:a16="http://schemas.microsoft.com/office/drawing/2014/main" id="{78D9BC79-7D81-48C1-B300-D37F965A08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8" name="Line 280">
                <a:extLst>
                  <a:ext uri="{FF2B5EF4-FFF2-40B4-BE49-F238E27FC236}">
                    <a16:creationId xmlns="" xmlns:a16="http://schemas.microsoft.com/office/drawing/2014/main" id="{2561ED5E-B4E3-4BE7-A833-4F651860C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09" name="Line 281">
                <a:extLst>
                  <a:ext uri="{FF2B5EF4-FFF2-40B4-BE49-F238E27FC236}">
                    <a16:creationId xmlns="" xmlns:a16="http://schemas.microsoft.com/office/drawing/2014/main" id="{3B691977-FE5A-4E87-AA70-3D6320EDE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0" name="Line 282">
                <a:extLst>
                  <a:ext uri="{FF2B5EF4-FFF2-40B4-BE49-F238E27FC236}">
                    <a16:creationId xmlns="" xmlns:a16="http://schemas.microsoft.com/office/drawing/2014/main" id="{98193412-3D09-4072-9DB7-5D7686291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1" name="Line 283">
                <a:extLst>
                  <a:ext uri="{FF2B5EF4-FFF2-40B4-BE49-F238E27FC236}">
                    <a16:creationId xmlns="" xmlns:a16="http://schemas.microsoft.com/office/drawing/2014/main" id="{7F6AE1F5-7A35-469F-9CB5-B7064716B9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2" name="Line 284">
                <a:extLst>
                  <a:ext uri="{FF2B5EF4-FFF2-40B4-BE49-F238E27FC236}">
                    <a16:creationId xmlns="" xmlns:a16="http://schemas.microsoft.com/office/drawing/2014/main" id="{68C532A1-5A82-4D07-A25B-C860B21CBB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413" name="Oval 640">
                <a:extLst>
                  <a:ext uri="{FF2B5EF4-FFF2-40B4-BE49-F238E27FC236}">
                    <a16:creationId xmlns="" xmlns:a16="http://schemas.microsoft.com/office/drawing/2014/main" id="{F92ADC04-EB14-426C-B7A5-C3AE0A1D9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414" name="Picture 641" descr="cell_tower_radiation_gray">
                <a:extLst>
                  <a:ext uri="{FF2B5EF4-FFF2-40B4-BE49-F238E27FC236}">
                    <a16:creationId xmlns="" xmlns:a16="http://schemas.microsoft.com/office/drawing/2014/main" id="{1CC7AC7E-6B4B-4256-B9D7-AEEE5D1C81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76" name="Group 642">
              <a:extLst>
                <a:ext uri="{FF2B5EF4-FFF2-40B4-BE49-F238E27FC236}">
                  <a16:creationId xmlns="" xmlns:a16="http://schemas.microsoft.com/office/drawing/2014/main" id="{66162BB0-5805-442E-8781-D91C16998A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389" name="Line 643">
                <a:extLst>
                  <a:ext uri="{FF2B5EF4-FFF2-40B4-BE49-F238E27FC236}">
                    <a16:creationId xmlns="" xmlns:a16="http://schemas.microsoft.com/office/drawing/2014/main" id="{7A928EEB-AFE8-4920-B21D-E6738F61ED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0" name="Oval 407">
                <a:extLst>
                  <a:ext uri="{FF2B5EF4-FFF2-40B4-BE49-F238E27FC236}">
                    <a16:creationId xmlns="" xmlns:a16="http://schemas.microsoft.com/office/drawing/2014/main" id="{924B866A-A998-4DEE-8018-D6492A99D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91" name="Rectangle 410">
                <a:extLst>
                  <a:ext uri="{FF2B5EF4-FFF2-40B4-BE49-F238E27FC236}">
                    <a16:creationId xmlns="" xmlns:a16="http://schemas.microsoft.com/office/drawing/2014/main" id="{D7C39790-C054-4799-9700-0C2B59F0F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92" name="Oval 411">
                <a:extLst>
                  <a:ext uri="{FF2B5EF4-FFF2-40B4-BE49-F238E27FC236}">
                    <a16:creationId xmlns="" xmlns:a16="http://schemas.microsoft.com/office/drawing/2014/main" id="{17DBBACC-105D-41AF-90B1-A03EC6790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93" name="Group 647">
                <a:extLst>
                  <a:ext uri="{FF2B5EF4-FFF2-40B4-BE49-F238E27FC236}">
                    <a16:creationId xmlns="" xmlns:a16="http://schemas.microsoft.com/office/drawing/2014/main" id="{B1AEAA29-9CC3-458C-A547-4237F8AD016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4396" name="Freeform 648">
                  <a:extLst>
                    <a:ext uri="{FF2B5EF4-FFF2-40B4-BE49-F238E27FC236}">
                      <a16:creationId xmlns="" xmlns:a16="http://schemas.microsoft.com/office/drawing/2014/main" id="{3ED46681-CF2C-4D4B-BD66-E122A667B4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97" name="Freeform 649">
                  <a:extLst>
                    <a:ext uri="{FF2B5EF4-FFF2-40B4-BE49-F238E27FC236}">
                      <a16:creationId xmlns="" xmlns:a16="http://schemas.microsoft.com/office/drawing/2014/main" id="{A6266C00-471D-4F5E-9615-9E529AAA52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94" name="Line 650">
                <a:extLst>
                  <a:ext uri="{FF2B5EF4-FFF2-40B4-BE49-F238E27FC236}">
                    <a16:creationId xmlns="" xmlns:a16="http://schemas.microsoft.com/office/drawing/2014/main" id="{73294C9F-3664-45FC-A707-B2FF50F0D6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95" name="Line 651">
                <a:extLst>
                  <a:ext uri="{FF2B5EF4-FFF2-40B4-BE49-F238E27FC236}">
                    <a16:creationId xmlns="" xmlns:a16="http://schemas.microsoft.com/office/drawing/2014/main" id="{6D964860-5EDD-4EF6-BBED-67054175D3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7" name="Group 652">
              <a:extLst>
                <a:ext uri="{FF2B5EF4-FFF2-40B4-BE49-F238E27FC236}">
                  <a16:creationId xmlns="" xmlns:a16="http://schemas.microsoft.com/office/drawing/2014/main" id="{2225E931-71A7-4E6B-95B2-11A2B56961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4381" name="Oval 407">
                <a:extLst>
                  <a:ext uri="{FF2B5EF4-FFF2-40B4-BE49-F238E27FC236}">
                    <a16:creationId xmlns="" xmlns:a16="http://schemas.microsoft.com/office/drawing/2014/main" id="{6E6A9485-9BE1-428D-ABBF-95321CE42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82" name="Rectangle 410">
                <a:extLst>
                  <a:ext uri="{FF2B5EF4-FFF2-40B4-BE49-F238E27FC236}">
                    <a16:creationId xmlns="" xmlns:a16="http://schemas.microsoft.com/office/drawing/2014/main" id="{BC4C710A-6CF5-49AE-A1F1-870C0F5C6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83" name="Oval 411">
                <a:extLst>
                  <a:ext uri="{FF2B5EF4-FFF2-40B4-BE49-F238E27FC236}">
                    <a16:creationId xmlns="" xmlns:a16="http://schemas.microsoft.com/office/drawing/2014/main" id="{DF75E787-DC2D-4309-A028-6BDD302FE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84" name="Group 656">
                <a:extLst>
                  <a:ext uri="{FF2B5EF4-FFF2-40B4-BE49-F238E27FC236}">
                    <a16:creationId xmlns="" xmlns:a16="http://schemas.microsoft.com/office/drawing/2014/main" id="{2C00758E-F616-4098-ACD8-BB420CAF0F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87" name="Freeform 657">
                  <a:extLst>
                    <a:ext uri="{FF2B5EF4-FFF2-40B4-BE49-F238E27FC236}">
                      <a16:creationId xmlns="" xmlns:a16="http://schemas.microsoft.com/office/drawing/2014/main" id="{F417C2C4-DA28-4150-822F-88B91808F0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88" name="Freeform 658">
                  <a:extLst>
                    <a:ext uri="{FF2B5EF4-FFF2-40B4-BE49-F238E27FC236}">
                      <a16:creationId xmlns="" xmlns:a16="http://schemas.microsoft.com/office/drawing/2014/main" id="{D23E02A1-5EE2-4F8B-8EBA-F35113BD6C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85" name="Line 659">
                <a:extLst>
                  <a:ext uri="{FF2B5EF4-FFF2-40B4-BE49-F238E27FC236}">
                    <a16:creationId xmlns="" xmlns:a16="http://schemas.microsoft.com/office/drawing/2014/main" id="{BE9EB303-BC99-45FF-8574-E544A3529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86" name="Line 660">
                <a:extLst>
                  <a:ext uri="{FF2B5EF4-FFF2-40B4-BE49-F238E27FC236}">
                    <a16:creationId xmlns="" xmlns:a16="http://schemas.microsoft.com/office/drawing/2014/main" id="{A0888022-02C0-4E2A-A9D4-747CF23DD8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8" name="Group 661">
              <a:extLst>
                <a:ext uri="{FF2B5EF4-FFF2-40B4-BE49-F238E27FC236}">
                  <a16:creationId xmlns="" xmlns:a16="http://schemas.microsoft.com/office/drawing/2014/main" id="{2CC586D6-714B-47D7-B4BC-42A13FF31B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4373" name="Oval 407">
                <a:extLst>
                  <a:ext uri="{FF2B5EF4-FFF2-40B4-BE49-F238E27FC236}">
                    <a16:creationId xmlns="" xmlns:a16="http://schemas.microsoft.com/office/drawing/2014/main" id="{CE3A6B23-79B9-42E4-ADDD-3B149CD64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74" name="Rectangle 410">
                <a:extLst>
                  <a:ext uri="{FF2B5EF4-FFF2-40B4-BE49-F238E27FC236}">
                    <a16:creationId xmlns="" xmlns:a16="http://schemas.microsoft.com/office/drawing/2014/main" id="{CEE57BEB-0E84-4863-87E5-D35F36B87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75" name="Oval 411">
                <a:extLst>
                  <a:ext uri="{FF2B5EF4-FFF2-40B4-BE49-F238E27FC236}">
                    <a16:creationId xmlns="" xmlns:a16="http://schemas.microsoft.com/office/drawing/2014/main" id="{09ACD38A-72EB-48C3-BE11-8ECB5A2C2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76" name="Group 665">
                <a:extLst>
                  <a:ext uri="{FF2B5EF4-FFF2-40B4-BE49-F238E27FC236}">
                    <a16:creationId xmlns="" xmlns:a16="http://schemas.microsoft.com/office/drawing/2014/main" id="{CD01FCC5-7EF8-4175-869D-F6402F2A1A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9" name="Freeform 666">
                  <a:extLst>
                    <a:ext uri="{FF2B5EF4-FFF2-40B4-BE49-F238E27FC236}">
                      <a16:creationId xmlns="" xmlns:a16="http://schemas.microsoft.com/office/drawing/2014/main" id="{2D14C523-0B4E-4663-A46C-69122C2C82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80" name="Freeform 667">
                  <a:extLst>
                    <a:ext uri="{FF2B5EF4-FFF2-40B4-BE49-F238E27FC236}">
                      <a16:creationId xmlns="" xmlns:a16="http://schemas.microsoft.com/office/drawing/2014/main" id="{50749BE3-418E-4970-9AC0-4E8DCDED7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77" name="Line 668">
                <a:extLst>
                  <a:ext uri="{FF2B5EF4-FFF2-40B4-BE49-F238E27FC236}">
                    <a16:creationId xmlns="" xmlns:a16="http://schemas.microsoft.com/office/drawing/2014/main" id="{C93C97AB-5EE1-4DD2-A8FA-E0F60BC9AF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78" name="Line 669">
                <a:extLst>
                  <a:ext uri="{FF2B5EF4-FFF2-40B4-BE49-F238E27FC236}">
                    <a16:creationId xmlns="" xmlns:a16="http://schemas.microsoft.com/office/drawing/2014/main" id="{EA68D891-9F65-4D0A-A644-CEE6F77562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79" name="Group 670">
              <a:extLst>
                <a:ext uri="{FF2B5EF4-FFF2-40B4-BE49-F238E27FC236}">
                  <a16:creationId xmlns="" xmlns:a16="http://schemas.microsoft.com/office/drawing/2014/main" id="{2D5D60EF-BE47-45F2-90F3-B12D84662C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4365" name="Oval 407">
                <a:extLst>
                  <a:ext uri="{FF2B5EF4-FFF2-40B4-BE49-F238E27FC236}">
                    <a16:creationId xmlns="" xmlns:a16="http://schemas.microsoft.com/office/drawing/2014/main" id="{BE358D03-E9F9-49C0-BA7B-96EFF4839B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66" name="Rectangle 410">
                <a:extLst>
                  <a:ext uri="{FF2B5EF4-FFF2-40B4-BE49-F238E27FC236}">
                    <a16:creationId xmlns="" xmlns:a16="http://schemas.microsoft.com/office/drawing/2014/main" id="{8D150FB0-62BB-4ACF-8FA1-AAEE411BEC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67" name="Oval 411">
                <a:extLst>
                  <a:ext uri="{FF2B5EF4-FFF2-40B4-BE49-F238E27FC236}">
                    <a16:creationId xmlns="" xmlns:a16="http://schemas.microsoft.com/office/drawing/2014/main" id="{548D5B59-212E-4306-8D7A-341E3B6C4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68" name="Group 674">
                <a:extLst>
                  <a:ext uri="{FF2B5EF4-FFF2-40B4-BE49-F238E27FC236}">
                    <a16:creationId xmlns="" xmlns:a16="http://schemas.microsoft.com/office/drawing/2014/main" id="{4AB1C296-5EB7-4521-915C-932883022C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71" name="Freeform 675">
                  <a:extLst>
                    <a:ext uri="{FF2B5EF4-FFF2-40B4-BE49-F238E27FC236}">
                      <a16:creationId xmlns="" xmlns:a16="http://schemas.microsoft.com/office/drawing/2014/main" id="{892962C2-C511-4C6E-A81D-78C3F627EF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72" name="Freeform 676">
                  <a:extLst>
                    <a:ext uri="{FF2B5EF4-FFF2-40B4-BE49-F238E27FC236}">
                      <a16:creationId xmlns="" xmlns:a16="http://schemas.microsoft.com/office/drawing/2014/main" id="{37E846FD-DD61-4928-915A-E9282CC8C8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69" name="Line 677">
                <a:extLst>
                  <a:ext uri="{FF2B5EF4-FFF2-40B4-BE49-F238E27FC236}">
                    <a16:creationId xmlns="" xmlns:a16="http://schemas.microsoft.com/office/drawing/2014/main" id="{5779DF08-29DB-423E-A877-9BC8313B8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70" name="Line 678">
                <a:extLst>
                  <a:ext uri="{FF2B5EF4-FFF2-40B4-BE49-F238E27FC236}">
                    <a16:creationId xmlns="" xmlns:a16="http://schemas.microsoft.com/office/drawing/2014/main" id="{74C185C1-F971-4BA5-98A1-F92296B6E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0" name="Group 679">
              <a:extLst>
                <a:ext uri="{FF2B5EF4-FFF2-40B4-BE49-F238E27FC236}">
                  <a16:creationId xmlns="" xmlns:a16="http://schemas.microsoft.com/office/drawing/2014/main" id="{3EE69013-A1F5-4C8B-983F-99E49D35D8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4357" name="Oval 407">
                <a:extLst>
                  <a:ext uri="{FF2B5EF4-FFF2-40B4-BE49-F238E27FC236}">
                    <a16:creationId xmlns="" xmlns:a16="http://schemas.microsoft.com/office/drawing/2014/main" id="{02A0D739-3B68-45FD-952F-04729F2EAB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8" name="Rectangle 410">
                <a:extLst>
                  <a:ext uri="{FF2B5EF4-FFF2-40B4-BE49-F238E27FC236}">
                    <a16:creationId xmlns="" xmlns:a16="http://schemas.microsoft.com/office/drawing/2014/main" id="{93719483-3D5C-4E7A-AF6D-9F48DEE4CB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9" name="Oval 411">
                <a:extLst>
                  <a:ext uri="{FF2B5EF4-FFF2-40B4-BE49-F238E27FC236}">
                    <a16:creationId xmlns="" xmlns:a16="http://schemas.microsoft.com/office/drawing/2014/main" id="{95BCB742-9AE4-4351-A4C3-CDF9C4476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60" name="Group 683">
                <a:extLst>
                  <a:ext uri="{FF2B5EF4-FFF2-40B4-BE49-F238E27FC236}">
                    <a16:creationId xmlns="" xmlns:a16="http://schemas.microsoft.com/office/drawing/2014/main" id="{18C6C0CF-4D5B-489B-AFE0-19C92B5C7AD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63" name="Freeform 684">
                  <a:extLst>
                    <a:ext uri="{FF2B5EF4-FFF2-40B4-BE49-F238E27FC236}">
                      <a16:creationId xmlns="" xmlns:a16="http://schemas.microsoft.com/office/drawing/2014/main" id="{E08B225F-526A-42BF-A922-F6BCE06225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64" name="Freeform 685">
                  <a:extLst>
                    <a:ext uri="{FF2B5EF4-FFF2-40B4-BE49-F238E27FC236}">
                      <a16:creationId xmlns="" xmlns:a16="http://schemas.microsoft.com/office/drawing/2014/main" id="{69AABCFE-DCBD-441C-A9AD-56ED64DF13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61" name="Line 686">
                <a:extLst>
                  <a:ext uri="{FF2B5EF4-FFF2-40B4-BE49-F238E27FC236}">
                    <a16:creationId xmlns="" xmlns:a16="http://schemas.microsoft.com/office/drawing/2014/main" id="{BBC263E2-E31E-4D02-BB34-8327F44467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62" name="Line 687">
                <a:extLst>
                  <a:ext uri="{FF2B5EF4-FFF2-40B4-BE49-F238E27FC236}">
                    <a16:creationId xmlns="" xmlns:a16="http://schemas.microsoft.com/office/drawing/2014/main" id="{648C43BE-C1C4-4373-98A6-D08021042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1" name="Group 688">
              <a:extLst>
                <a:ext uri="{FF2B5EF4-FFF2-40B4-BE49-F238E27FC236}">
                  <a16:creationId xmlns="" xmlns:a16="http://schemas.microsoft.com/office/drawing/2014/main" id="{B65C7D99-1F40-4E81-BC7A-518422A12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4349" name="Oval 407">
                <a:extLst>
                  <a:ext uri="{FF2B5EF4-FFF2-40B4-BE49-F238E27FC236}">
                    <a16:creationId xmlns="" xmlns:a16="http://schemas.microsoft.com/office/drawing/2014/main" id="{3948CC62-7C43-4CAA-8E00-4BCBEE60E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0" name="Rectangle 410">
                <a:extLst>
                  <a:ext uri="{FF2B5EF4-FFF2-40B4-BE49-F238E27FC236}">
                    <a16:creationId xmlns="" xmlns:a16="http://schemas.microsoft.com/office/drawing/2014/main" id="{B693F277-8BA1-4E14-8BD4-CD4ECC3662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51" name="Oval 411">
                <a:extLst>
                  <a:ext uri="{FF2B5EF4-FFF2-40B4-BE49-F238E27FC236}">
                    <a16:creationId xmlns="" xmlns:a16="http://schemas.microsoft.com/office/drawing/2014/main" id="{C460B215-9C73-4EF2-910D-3A2E45C39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52" name="Group 692">
                <a:extLst>
                  <a:ext uri="{FF2B5EF4-FFF2-40B4-BE49-F238E27FC236}">
                    <a16:creationId xmlns="" xmlns:a16="http://schemas.microsoft.com/office/drawing/2014/main" id="{9272EBCD-4783-4A85-88AF-0E42BE4859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55" name="Freeform 693">
                  <a:extLst>
                    <a:ext uri="{FF2B5EF4-FFF2-40B4-BE49-F238E27FC236}">
                      <a16:creationId xmlns="" xmlns:a16="http://schemas.microsoft.com/office/drawing/2014/main" id="{4E24D267-0113-466C-9DE6-216CD90EDF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56" name="Freeform 694">
                  <a:extLst>
                    <a:ext uri="{FF2B5EF4-FFF2-40B4-BE49-F238E27FC236}">
                      <a16:creationId xmlns="" xmlns:a16="http://schemas.microsoft.com/office/drawing/2014/main" id="{319A524D-4C72-49F8-94B6-1BAE56C7AF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53" name="Line 695">
                <a:extLst>
                  <a:ext uri="{FF2B5EF4-FFF2-40B4-BE49-F238E27FC236}">
                    <a16:creationId xmlns="" xmlns:a16="http://schemas.microsoft.com/office/drawing/2014/main" id="{2851CE27-DD5F-4A45-9C92-37334F7DF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54" name="Line 696">
                <a:extLst>
                  <a:ext uri="{FF2B5EF4-FFF2-40B4-BE49-F238E27FC236}">
                    <a16:creationId xmlns="" xmlns:a16="http://schemas.microsoft.com/office/drawing/2014/main" id="{77A4BFF7-F452-42E5-8C31-B03B9831D7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4082" name="Line 697">
              <a:extLst>
                <a:ext uri="{FF2B5EF4-FFF2-40B4-BE49-F238E27FC236}">
                  <a16:creationId xmlns="" xmlns:a16="http://schemas.microsoft.com/office/drawing/2014/main" id="{31286AD2-C30F-4878-92D8-A9BED1811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83" name="Group 698">
              <a:extLst>
                <a:ext uri="{FF2B5EF4-FFF2-40B4-BE49-F238E27FC236}">
                  <a16:creationId xmlns="" xmlns:a16="http://schemas.microsoft.com/office/drawing/2014/main" id="{33B00AA8-5250-40F9-89C5-4B0319CD6E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4341" name="Oval 407">
                <a:extLst>
                  <a:ext uri="{FF2B5EF4-FFF2-40B4-BE49-F238E27FC236}">
                    <a16:creationId xmlns="" xmlns:a16="http://schemas.microsoft.com/office/drawing/2014/main" id="{44D7DE9E-EE28-42FE-9E81-A842F2B0B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42" name="Rectangle 410">
                <a:extLst>
                  <a:ext uri="{FF2B5EF4-FFF2-40B4-BE49-F238E27FC236}">
                    <a16:creationId xmlns="" xmlns:a16="http://schemas.microsoft.com/office/drawing/2014/main" id="{03751763-E2ED-4B98-A2CA-D6EAD7769D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43" name="Oval 411">
                <a:extLst>
                  <a:ext uri="{FF2B5EF4-FFF2-40B4-BE49-F238E27FC236}">
                    <a16:creationId xmlns="" xmlns:a16="http://schemas.microsoft.com/office/drawing/2014/main" id="{2345C45E-5870-42F6-B5C8-A8A093EFA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44" name="Group 702">
                <a:extLst>
                  <a:ext uri="{FF2B5EF4-FFF2-40B4-BE49-F238E27FC236}">
                    <a16:creationId xmlns="" xmlns:a16="http://schemas.microsoft.com/office/drawing/2014/main" id="{C7419FBB-F3FE-4726-B106-4105993974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47" name="Freeform 703">
                  <a:extLst>
                    <a:ext uri="{FF2B5EF4-FFF2-40B4-BE49-F238E27FC236}">
                      <a16:creationId xmlns="" xmlns:a16="http://schemas.microsoft.com/office/drawing/2014/main" id="{D3ECD35F-B834-45EB-B4D1-148D49B47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48" name="Freeform 704">
                  <a:extLst>
                    <a:ext uri="{FF2B5EF4-FFF2-40B4-BE49-F238E27FC236}">
                      <a16:creationId xmlns="" xmlns:a16="http://schemas.microsoft.com/office/drawing/2014/main" id="{13D30CE8-E8C3-4AF4-A5D3-046BB06EE67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45" name="Line 705">
                <a:extLst>
                  <a:ext uri="{FF2B5EF4-FFF2-40B4-BE49-F238E27FC236}">
                    <a16:creationId xmlns="" xmlns:a16="http://schemas.microsoft.com/office/drawing/2014/main" id="{033DD696-B040-4DB4-B3E1-80B9363D7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46" name="Line 706">
                <a:extLst>
                  <a:ext uri="{FF2B5EF4-FFF2-40B4-BE49-F238E27FC236}">
                    <a16:creationId xmlns="" xmlns:a16="http://schemas.microsoft.com/office/drawing/2014/main" id="{F88D62B3-55C6-479F-AE26-460AC6F802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4" name="Group 707">
              <a:extLst>
                <a:ext uri="{FF2B5EF4-FFF2-40B4-BE49-F238E27FC236}">
                  <a16:creationId xmlns="" xmlns:a16="http://schemas.microsoft.com/office/drawing/2014/main" id="{70D376BE-046A-4F58-B4FC-16EBD92B8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4333" name="Oval 407">
                <a:extLst>
                  <a:ext uri="{FF2B5EF4-FFF2-40B4-BE49-F238E27FC236}">
                    <a16:creationId xmlns="" xmlns:a16="http://schemas.microsoft.com/office/drawing/2014/main" id="{222D87A4-C9CC-4954-B1C6-0BFD440B5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34" name="Rectangle 410">
                <a:extLst>
                  <a:ext uri="{FF2B5EF4-FFF2-40B4-BE49-F238E27FC236}">
                    <a16:creationId xmlns="" xmlns:a16="http://schemas.microsoft.com/office/drawing/2014/main" id="{D3E7E4C5-6CD1-4B34-85F9-307BABD234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35" name="Oval 411">
                <a:extLst>
                  <a:ext uri="{FF2B5EF4-FFF2-40B4-BE49-F238E27FC236}">
                    <a16:creationId xmlns="" xmlns:a16="http://schemas.microsoft.com/office/drawing/2014/main" id="{218178CC-DD20-45E6-8327-B47222AF4D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36" name="Group 711">
                <a:extLst>
                  <a:ext uri="{FF2B5EF4-FFF2-40B4-BE49-F238E27FC236}">
                    <a16:creationId xmlns="" xmlns:a16="http://schemas.microsoft.com/office/drawing/2014/main" id="{889B3F36-C952-422C-80C4-B2A491EE16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9" name="Freeform 712">
                  <a:extLst>
                    <a:ext uri="{FF2B5EF4-FFF2-40B4-BE49-F238E27FC236}">
                      <a16:creationId xmlns="" xmlns:a16="http://schemas.microsoft.com/office/drawing/2014/main" id="{30EE71C3-268E-413B-8B06-60BAD95FC6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40" name="Freeform 713">
                  <a:extLst>
                    <a:ext uri="{FF2B5EF4-FFF2-40B4-BE49-F238E27FC236}">
                      <a16:creationId xmlns="" xmlns:a16="http://schemas.microsoft.com/office/drawing/2014/main" id="{02E009CC-0F59-410B-8019-4EE9999C4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37" name="Line 714">
                <a:extLst>
                  <a:ext uri="{FF2B5EF4-FFF2-40B4-BE49-F238E27FC236}">
                    <a16:creationId xmlns="" xmlns:a16="http://schemas.microsoft.com/office/drawing/2014/main" id="{41E5E405-D79F-4207-8B20-8F549139F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38" name="Line 715">
                <a:extLst>
                  <a:ext uri="{FF2B5EF4-FFF2-40B4-BE49-F238E27FC236}">
                    <a16:creationId xmlns="" xmlns:a16="http://schemas.microsoft.com/office/drawing/2014/main" id="{1F78770F-37DA-4F8F-992A-78E54857CA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5" name="Group 716">
              <a:extLst>
                <a:ext uri="{FF2B5EF4-FFF2-40B4-BE49-F238E27FC236}">
                  <a16:creationId xmlns="" xmlns:a16="http://schemas.microsoft.com/office/drawing/2014/main" id="{0E956C19-1141-478C-809A-E191B0BD79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4325" name="Oval 407">
                <a:extLst>
                  <a:ext uri="{FF2B5EF4-FFF2-40B4-BE49-F238E27FC236}">
                    <a16:creationId xmlns="" xmlns:a16="http://schemas.microsoft.com/office/drawing/2014/main" id="{3558980E-C1BD-4904-A282-4018DC71B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26" name="Rectangle 410">
                <a:extLst>
                  <a:ext uri="{FF2B5EF4-FFF2-40B4-BE49-F238E27FC236}">
                    <a16:creationId xmlns="" xmlns:a16="http://schemas.microsoft.com/office/drawing/2014/main" id="{6648C3DB-4964-4DB8-B546-A158071688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27" name="Oval 411">
                <a:extLst>
                  <a:ext uri="{FF2B5EF4-FFF2-40B4-BE49-F238E27FC236}">
                    <a16:creationId xmlns="" xmlns:a16="http://schemas.microsoft.com/office/drawing/2014/main" id="{6530D9BF-B52E-4685-944A-953F09B6D0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28" name="Group 720">
                <a:extLst>
                  <a:ext uri="{FF2B5EF4-FFF2-40B4-BE49-F238E27FC236}">
                    <a16:creationId xmlns="" xmlns:a16="http://schemas.microsoft.com/office/drawing/2014/main" id="{8279AA13-2298-44A4-AFCF-108F13D7AB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31" name="Freeform 721">
                  <a:extLst>
                    <a:ext uri="{FF2B5EF4-FFF2-40B4-BE49-F238E27FC236}">
                      <a16:creationId xmlns="" xmlns:a16="http://schemas.microsoft.com/office/drawing/2014/main" id="{3C6A9C35-117E-4984-8C9A-F4AD73E774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32" name="Freeform 722">
                  <a:extLst>
                    <a:ext uri="{FF2B5EF4-FFF2-40B4-BE49-F238E27FC236}">
                      <a16:creationId xmlns="" xmlns:a16="http://schemas.microsoft.com/office/drawing/2014/main" id="{13EA80F7-E7B6-44CC-B907-FAED977301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29" name="Line 723">
                <a:extLst>
                  <a:ext uri="{FF2B5EF4-FFF2-40B4-BE49-F238E27FC236}">
                    <a16:creationId xmlns="" xmlns:a16="http://schemas.microsoft.com/office/drawing/2014/main" id="{38276A6B-ECAB-4C4D-9A48-72360B76EA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30" name="Line 724">
                <a:extLst>
                  <a:ext uri="{FF2B5EF4-FFF2-40B4-BE49-F238E27FC236}">
                    <a16:creationId xmlns="" xmlns:a16="http://schemas.microsoft.com/office/drawing/2014/main" id="{AD19F08C-45F6-4611-A4D7-4E8EB091D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6" name="Group 725">
              <a:extLst>
                <a:ext uri="{FF2B5EF4-FFF2-40B4-BE49-F238E27FC236}">
                  <a16:creationId xmlns="" xmlns:a16="http://schemas.microsoft.com/office/drawing/2014/main" id="{8F3604AC-4E32-46DB-BFDC-3F829DDA00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4317" name="Oval 407">
                <a:extLst>
                  <a:ext uri="{FF2B5EF4-FFF2-40B4-BE49-F238E27FC236}">
                    <a16:creationId xmlns="" xmlns:a16="http://schemas.microsoft.com/office/drawing/2014/main" id="{186C225D-973F-48EE-913C-846DDB25C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8" name="Rectangle 410">
                <a:extLst>
                  <a:ext uri="{FF2B5EF4-FFF2-40B4-BE49-F238E27FC236}">
                    <a16:creationId xmlns="" xmlns:a16="http://schemas.microsoft.com/office/drawing/2014/main" id="{51C5AF8E-B174-4B63-85BF-774D1F9EF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9" name="Oval 411">
                <a:extLst>
                  <a:ext uri="{FF2B5EF4-FFF2-40B4-BE49-F238E27FC236}">
                    <a16:creationId xmlns="" xmlns:a16="http://schemas.microsoft.com/office/drawing/2014/main" id="{261756D5-7CB7-463B-8EEB-C2245019D4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20" name="Group 729">
                <a:extLst>
                  <a:ext uri="{FF2B5EF4-FFF2-40B4-BE49-F238E27FC236}">
                    <a16:creationId xmlns="" xmlns:a16="http://schemas.microsoft.com/office/drawing/2014/main" id="{6FF506EF-1EB7-4C36-8C98-0F8D432858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23" name="Freeform 730">
                  <a:extLst>
                    <a:ext uri="{FF2B5EF4-FFF2-40B4-BE49-F238E27FC236}">
                      <a16:creationId xmlns="" xmlns:a16="http://schemas.microsoft.com/office/drawing/2014/main" id="{C615305D-4A7E-40EA-B576-5E16EF5AA0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24" name="Freeform 731">
                  <a:extLst>
                    <a:ext uri="{FF2B5EF4-FFF2-40B4-BE49-F238E27FC236}">
                      <a16:creationId xmlns="" xmlns:a16="http://schemas.microsoft.com/office/drawing/2014/main" id="{EBDD1404-FCA3-4294-A693-19632B4D78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21" name="Line 732">
                <a:extLst>
                  <a:ext uri="{FF2B5EF4-FFF2-40B4-BE49-F238E27FC236}">
                    <a16:creationId xmlns="" xmlns:a16="http://schemas.microsoft.com/office/drawing/2014/main" id="{A8F7BD36-D445-4549-9451-142256020A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22" name="Line 733">
                <a:extLst>
                  <a:ext uri="{FF2B5EF4-FFF2-40B4-BE49-F238E27FC236}">
                    <a16:creationId xmlns="" xmlns:a16="http://schemas.microsoft.com/office/drawing/2014/main" id="{3320E0FC-F033-4DE0-AE1D-112907C7F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7" name="Group 734">
              <a:extLst>
                <a:ext uri="{FF2B5EF4-FFF2-40B4-BE49-F238E27FC236}">
                  <a16:creationId xmlns="" xmlns:a16="http://schemas.microsoft.com/office/drawing/2014/main" id="{6C6C32F8-CD7F-4D5F-98A8-70CFA957C2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4309" name="Oval 407">
                <a:extLst>
                  <a:ext uri="{FF2B5EF4-FFF2-40B4-BE49-F238E27FC236}">
                    <a16:creationId xmlns="" xmlns:a16="http://schemas.microsoft.com/office/drawing/2014/main" id="{AA38BF42-1FAE-48B3-8E82-D57FAD65C4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0" name="Rectangle 410">
                <a:extLst>
                  <a:ext uri="{FF2B5EF4-FFF2-40B4-BE49-F238E27FC236}">
                    <a16:creationId xmlns="" xmlns:a16="http://schemas.microsoft.com/office/drawing/2014/main" id="{CE5B2D8B-FB16-4818-9A00-5D6B6825F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11" name="Oval 411">
                <a:extLst>
                  <a:ext uri="{FF2B5EF4-FFF2-40B4-BE49-F238E27FC236}">
                    <a16:creationId xmlns="" xmlns:a16="http://schemas.microsoft.com/office/drawing/2014/main" id="{9AFDD428-A857-4EBE-B89E-59A32EBFF7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12" name="Group 738">
                <a:extLst>
                  <a:ext uri="{FF2B5EF4-FFF2-40B4-BE49-F238E27FC236}">
                    <a16:creationId xmlns="" xmlns:a16="http://schemas.microsoft.com/office/drawing/2014/main" id="{024D76D3-7A83-4EE2-B96C-2460140F04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15" name="Freeform 739">
                  <a:extLst>
                    <a:ext uri="{FF2B5EF4-FFF2-40B4-BE49-F238E27FC236}">
                      <a16:creationId xmlns="" xmlns:a16="http://schemas.microsoft.com/office/drawing/2014/main" id="{50A957A5-EDDD-4604-B795-6573771691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16" name="Freeform 740">
                  <a:extLst>
                    <a:ext uri="{FF2B5EF4-FFF2-40B4-BE49-F238E27FC236}">
                      <a16:creationId xmlns="" xmlns:a16="http://schemas.microsoft.com/office/drawing/2014/main" id="{FA4F359E-D424-4E7E-BF13-B5011A16D0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13" name="Line 741">
                <a:extLst>
                  <a:ext uri="{FF2B5EF4-FFF2-40B4-BE49-F238E27FC236}">
                    <a16:creationId xmlns="" xmlns:a16="http://schemas.microsoft.com/office/drawing/2014/main" id="{4CC28018-CCEC-4605-9B5F-2DAEB9A573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14" name="Line 742">
                <a:extLst>
                  <a:ext uri="{FF2B5EF4-FFF2-40B4-BE49-F238E27FC236}">
                    <a16:creationId xmlns="" xmlns:a16="http://schemas.microsoft.com/office/drawing/2014/main" id="{53AE4388-E9B7-4F7C-B553-218AAFBD38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8" name="Group 743">
              <a:extLst>
                <a:ext uri="{FF2B5EF4-FFF2-40B4-BE49-F238E27FC236}">
                  <a16:creationId xmlns="" xmlns:a16="http://schemas.microsoft.com/office/drawing/2014/main" id="{63DDDA48-2606-4D9E-8ABC-66CF0884D5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4301" name="Oval 407">
                <a:extLst>
                  <a:ext uri="{FF2B5EF4-FFF2-40B4-BE49-F238E27FC236}">
                    <a16:creationId xmlns="" xmlns:a16="http://schemas.microsoft.com/office/drawing/2014/main" id="{73434E21-762D-4DAA-8A79-2546B9101C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02" name="Rectangle 410">
                <a:extLst>
                  <a:ext uri="{FF2B5EF4-FFF2-40B4-BE49-F238E27FC236}">
                    <a16:creationId xmlns="" xmlns:a16="http://schemas.microsoft.com/office/drawing/2014/main" id="{25FA5BEE-8E3B-4247-82A6-0851806015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303" name="Oval 411">
                <a:extLst>
                  <a:ext uri="{FF2B5EF4-FFF2-40B4-BE49-F238E27FC236}">
                    <a16:creationId xmlns="" xmlns:a16="http://schemas.microsoft.com/office/drawing/2014/main" id="{2DD87995-6105-4150-887C-99078A27E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4304" name="Group 747">
                <a:extLst>
                  <a:ext uri="{FF2B5EF4-FFF2-40B4-BE49-F238E27FC236}">
                    <a16:creationId xmlns="" xmlns:a16="http://schemas.microsoft.com/office/drawing/2014/main" id="{66690F30-5A12-4DBE-B463-07C6BA94B05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307" name="Freeform 748">
                  <a:extLst>
                    <a:ext uri="{FF2B5EF4-FFF2-40B4-BE49-F238E27FC236}">
                      <a16:creationId xmlns="" xmlns:a16="http://schemas.microsoft.com/office/drawing/2014/main" id="{75B9C8C2-6F9F-4CB5-AD25-9804358A90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08" name="Freeform 749">
                  <a:extLst>
                    <a:ext uri="{FF2B5EF4-FFF2-40B4-BE49-F238E27FC236}">
                      <a16:creationId xmlns="" xmlns:a16="http://schemas.microsoft.com/office/drawing/2014/main" id="{52C0B07F-58AC-40AB-8B19-9576563994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305" name="Line 750">
                <a:extLst>
                  <a:ext uri="{FF2B5EF4-FFF2-40B4-BE49-F238E27FC236}">
                    <a16:creationId xmlns="" xmlns:a16="http://schemas.microsoft.com/office/drawing/2014/main" id="{A074A129-BCF7-4F58-A535-8F87CA434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306" name="Line 751">
                <a:extLst>
                  <a:ext uri="{FF2B5EF4-FFF2-40B4-BE49-F238E27FC236}">
                    <a16:creationId xmlns="" xmlns:a16="http://schemas.microsoft.com/office/drawing/2014/main" id="{1C44F78B-E68E-4181-BF07-C5BDFAF92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89" name="Group 752">
              <a:extLst>
                <a:ext uri="{FF2B5EF4-FFF2-40B4-BE49-F238E27FC236}">
                  <a16:creationId xmlns="" xmlns:a16="http://schemas.microsoft.com/office/drawing/2014/main" id="{48304BCD-FAC2-4D6E-B3E1-BF9591E70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4287" name="Group 753">
                <a:extLst>
                  <a:ext uri="{FF2B5EF4-FFF2-40B4-BE49-F238E27FC236}">
                    <a16:creationId xmlns="" xmlns:a16="http://schemas.microsoft.com/office/drawing/2014/main" id="{1D63D7A9-0136-47DC-BE1C-866F5C0993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89" name="Freeform 754">
                  <a:extLst>
                    <a:ext uri="{FF2B5EF4-FFF2-40B4-BE49-F238E27FC236}">
                      <a16:creationId xmlns="" xmlns:a16="http://schemas.microsoft.com/office/drawing/2014/main" id="{9AE5184E-E7D1-4B89-A21F-F26293F1B1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0" name="Freeform 755">
                  <a:extLst>
                    <a:ext uri="{FF2B5EF4-FFF2-40B4-BE49-F238E27FC236}">
                      <a16:creationId xmlns="" xmlns:a16="http://schemas.microsoft.com/office/drawing/2014/main" id="{2C405102-EB18-4E5F-88AF-909BDB29CF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1" name="Freeform 756">
                  <a:extLst>
                    <a:ext uri="{FF2B5EF4-FFF2-40B4-BE49-F238E27FC236}">
                      <a16:creationId xmlns="" xmlns:a16="http://schemas.microsoft.com/office/drawing/2014/main" id="{F437DF42-F091-4569-81E2-5B476E3691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2" name="Freeform 757">
                  <a:extLst>
                    <a:ext uri="{FF2B5EF4-FFF2-40B4-BE49-F238E27FC236}">
                      <a16:creationId xmlns="" xmlns:a16="http://schemas.microsoft.com/office/drawing/2014/main" id="{C8A8FB84-2C5A-4FD3-AD47-2B772FC783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3" name="Freeform 758">
                  <a:extLst>
                    <a:ext uri="{FF2B5EF4-FFF2-40B4-BE49-F238E27FC236}">
                      <a16:creationId xmlns="" xmlns:a16="http://schemas.microsoft.com/office/drawing/2014/main" id="{AF9024D0-431B-47F1-8CDB-1C9113C69E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4" name="Freeform 759">
                  <a:extLst>
                    <a:ext uri="{FF2B5EF4-FFF2-40B4-BE49-F238E27FC236}">
                      <a16:creationId xmlns="" xmlns:a16="http://schemas.microsoft.com/office/drawing/2014/main" id="{FE0A72E3-7FE4-4C20-8F80-39D68D0871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5" name="Freeform 760">
                  <a:extLst>
                    <a:ext uri="{FF2B5EF4-FFF2-40B4-BE49-F238E27FC236}">
                      <a16:creationId xmlns="" xmlns:a16="http://schemas.microsoft.com/office/drawing/2014/main" id="{F26217BF-8480-45C7-82FC-5C959066F3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6" name="Freeform 761">
                  <a:extLst>
                    <a:ext uri="{FF2B5EF4-FFF2-40B4-BE49-F238E27FC236}">
                      <a16:creationId xmlns="" xmlns:a16="http://schemas.microsoft.com/office/drawing/2014/main" id="{F5739C5F-00C0-4687-B4AA-30B7549B88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7" name="Freeform 762">
                  <a:extLst>
                    <a:ext uri="{FF2B5EF4-FFF2-40B4-BE49-F238E27FC236}">
                      <a16:creationId xmlns="" xmlns:a16="http://schemas.microsoft.com/office/drawing/2014/main" id="{D5EE5118-A55E-418B-B39B-9058770421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8" name="Freeform 763">
                  <a:extLst>
                    <a:ext uri="{FF2B5EF4-FFF2-40B4-BE49-F238E27FC236}">
                      <a16:creationId xmlns="" xmlns:a16="http://schemas.microsoft.com/office/drawing/2014/main" id="{865D18EC-764E-4959-ACAD-8F0142164A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99" name="Freeform 764">
                  <a:extLst>
                    <a:ext uri="{FF2B5EF4-FFF2-40B4-BE49-F238E27FC236}">
                      <a16:creationId xmlns="" xmlns:a16="http://schemas.microsoft.com/office/drawing/2014/main" id="{E9F89408-142B-4F4A-8DBE-ADB5E2AF77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300" name="Freeform 765">
                  <a:extLst>
                    <a:ext uri="{FF2B5EF4-FFF2-40B4-BE49-F238E27FC236}">
                      <a16:creationId xmlns="" xmlns:a16="http://schemas.microsoft.com/office/drawing/2014/main" id="{96099165-B4A3-4269-9440-2FD0EB5A69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4288" name="Picture 766" descr="access_point_stylized_gray_small">
                <a:extLst>
                  <a:ext uri="{FF2B5EF4-FFF2-40B4-BE49-F238E27FC236}">
                    <a16:creationId xmlns="" xmlns:a16="http://schemas.microsoft.com/office/drawing/2014/main" id="{ED5CB1DF-3E22-4526-9B9E-475073428FE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0" name="Group 767">
              <a:extLst>
                <a:ext uri="{FF2B5EF4-FFF2-40B4-BE49-F238E27FC236}">
                  <a16:creationId xmlns="" xmlns:a16="http://schemas.microsoft.com/office/drawing/2014/main" id="{25957B71-7DF9-4D59-A504-EAEB56C3D8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4273" name="Group 768">
                <a:extLst>
                  <a:ext uri="{FF2B5EF4-FFF2-40B4-BE49-F238E27FC236}">
                    <a16:creationId xmlns="" xmlns:a16="http://schemas.microsoft.com/office/drawing/2014/main" id="{11EB99B3-E5F1-4042-AE1F-D4D958431A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275" name="Freeform 769">
                  <a:extLst>
                    <a:ext uri="{FF2B5EF4-FFF2-40B4-BE49-F238E27FC236}">
                      <a16:creationId xmlns="" xmlns:a16="http://schemas.microsoft.com/office/drawing/2014/main" id="{848646EF-D9C1-4F8A-828E-9C1A3F788F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6" name="Freeform 770">
                  <a:extLst>
                    <a:ext uri="{FF2B5EF4-FFF2-40B4-BE49-F238E27FC236}">
                      <a16:creationId xmlns="" xmlns:a16="http://schemas.microsoft.com/office/drawing/2014/main" id="{6D4F2F61-CE69-480C-986B-44AA3AB6DD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7" name="Freeform 771">
                  <a:extLst>
                    <a:ext uri="{FF2B5EF4-FFF2-40B4-BE49-F238E27FC236}">
                      <a16:creationId xmlns="" xmlns:a16="http://schemas.microsoft.com/office/drawing/2014/main" id="{31AD2DE9-F25E-4D02-B9A8-A48699C5D1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8" name="Freeform 772">
                  <a:extLst>
                    <a:ext uri="{FF2B5EF4-FFF2-40B4-BE49-F238E27FC236}">
                      <a16:creationId xmlns="" xmlns:a16="http://schemas.microsoft.com/office/drawing/2014/main" id="{2EE44B15-4EF1-47FA-9256-787480C45E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79" name="Freeform 773">
                  <a:extLst>
                    <a:ext uri="{FF2B5EF4-FFF2-40B4-BE49-F238E27FC236}">
                      <a16:creationId xmlns="" xmlns:a16="http://schemas.microsoft.com/office/drawing/2014/main" id="{0775E992-C70A-476A-A95A-9B70165B82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0" name="Freeform 774">
                  <a:extLst>
                    <a:ext uri="{FF2B5EF4-FFF2-40B4-BE49-F238E27FC236}">
                      <a16:creationId xmlns="" xmlns:a16="http://schemas.microsoft.com/office/drawing/2014/main" id="{087A138F-3816-4F88-96D1-8F65E59378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1" name="Freeform 775">
                  <a:extLst>
                    <a:ext uri="{FF2B5EF4-FFF2-40B4-BE49-F238E27FC236}">
                      <a16:creationId xmlns="" xmlns:a16="http://schemas.microsoft.com/office/drawing/2014/main" id="{8F09588D-84EC-486C-AA62-1788626760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2" name="Freeform 776">
                  <a:extLst>
                    <a:ext uri="{FF2B5EF4-FFF2-40B4-BE49-F238E27FC236}">
                      <a16:creationId xmlns="" xmlns:a16="http://schemas.microsoft.com/office/drawing/2014/main" id="{D649EE9C-95AF-446D-829A-D230E66FDC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3" name="Freeform 777">
                  <a:extLst>
                    <a:ext uri="{FF2B5EF4-FFF2-40B4-BE49-F238E27FC236}">
                      <a16:creationId xmlns="" xmlns:a16="http://schemas.microsoft.com/office/drawing/2014/main" id="{E5C92304-9E67-4378-B431-3DEF97FD76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4" name="Freeform 778">
                  <a:extLst>
                    <a:ext uri="{FF2B5EF4-FFF2-40B4-BE49-F238E27FC236}">
                      <a16:creationId xmlns="" xmlns:a16="http://schemas.microsoft.com/office/drawing/2014/main" id="{4B1073A7-40BB-4328-8637-5BEDF0FCE2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5" name="Freeform 779">
                  <a:extLst>
                    <a:ext uri="{FF2B5EF4-FFF2-40B4-BE49-F238E27FC236}">
                      <a16:creationId xmlns="" xmlns:a16="http://schemas.microsoft.com/office/drawing/2014/main" id="{32D00BF7-F136-4D4A-B4BB-9FBE2E1B2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86" name="Freeform 780">
                  <a:extLst>
                    <a:ext uri="{FF2B5EF4-FFF2-40B4-BE49-F238E27FC236}">
                      <a16:creationId xmlns="" xmlns:a16="http://schemas.microsoft.com/office/drawing/2014/main" id="{B3E3CC0C-4E67-4518-8DC3-1FDABFA982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4274" name="Picture 781" descr="access_point_stylized_gray_small">
                <a:extLst>
                  <a:ext uri="{FF2B5EF4-FFF2-40B4-BE49-F238E27FC236}">
                    <a16:creationId xmlns="" xmlns:a16="http://schemas.microsoft.com/office/drawing/2014/main" id="{DA92C4D9-6D76-49EB-94AB-012FB3AF8F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091" name="Line 782">
              <a:extLst>
                <a:ext uri="{FF2B5EF4-FFF2-40B4-BE49-F238E27FC236}">
                  <a16:creationId xmlns="" xmlns:a16="http://schemas.microsoft.com/office/drawing/2014/main" id="{1EDEEB29-C007-44BA-8B1B-4DB67EFF3B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4092" name="Group 783">
              <a:extLst>
                <a:ext uri="{FF2B5EF4-FFF2-40B4-BE49-F238E27FC236}">
                  <a16:creationId xmlns="" xmlns:a16="http://schemas.microsoft.com/office/drawing/2014/main" id="{186F86B8-C8F4-4656-9776-1E0DD8BAE7DD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4271" name="Picture 784" descr="desktop_computer_stylized_medium">
                <a:extLst>
                  <a:ext uri="{FF2B5EF4-FFF2-40B4-BE49-F238E27FC236}">
                    <a16:creationId xmlns="" xmlns:a16="http://schemas.microsoft.com/office/drawing/2014/main" id="{F02891B7-4981-4C13-8EFF-626AC29663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2" name="Freeform 785">
                <a:extLst>
                  <a:ext uri="{FF2B5EF4-FFF2-40B4-BE49-F238E27FC236}">
                    <a16:creationId xmlns="" xmlns:a16="http://schemas.microsoft.com/office/drawing/2014/main" id="{5B2CFD11-55BE-4F3A-8BA6-9D752C0461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3" name="Group 786">
              <a:extLst>
                <a:ext uri="{FF2B5EF4-FFF2-40B4-BE49-F238E27FC236}">
                  <a16:creationId xmlns="" xmlns:a16="http://schemas.microsoft.com/office/drawing/2014/main" id="{D57D8727-3A13-4EAF-B6EE-E42F98EF79D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4269" name="Picture 787" descr="desktop_computer_stylized_medium">
                <a:extLst>
                  <a:ext uri="{FF2B5EF4-FFF2-40B4-BE49-F238E27FC236}">
                    <a16:creationId xmlns="" xmlns:a16="http://schemas.microsoft.com/office/drawing/2014/main" id="{C8894830-9719-4A84-95B4-41E5A0FED2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70" name="Freeform 788">
                <a:extLst>
                  <a:ext uri="{FF2B5EF4-FFF2-40B4-BE49-F238E27FC236}">
                    <a16:creationId xmlns="" xmlns:a16="http://schemas.microsoft.com/office/drawing/2014/main" id="{7B4BFA7B-6D8F-40DD-88EC-DF782A030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4" name="Group 789">
              <a:extLst>
                <a:ext uri="{FF2B5EF4-FFF2-40B4-BE49-F238E27FC236}">
                  <a16:creationId xmlns="" xmlns:a16="http://schemas.microsoft.com/office/drawing/2014/main" id="{1AF0313C-B4DA-4166-A0D0-9314AB62B99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4267" name="Picture 790" descr="desktop_computer_stylized_medium">
                <a:extLst>
                  <a:ext uri="{FF2B5EF4-FFF2-40B4-BE49-F238E27FC236}">
                    <a16:creationId xmlns="" xmlns:a16="http://schemas.microsoft.com/office/drawing/2014/main" id="{A420437D-6536-4512-8BAF-3AA8E06DA7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8" name="Freeform 791">
                <a:extLst>
                  <a:ext uri="{FF2B5EF4-FFF2-40B4-BE49-F238E27FC236}">
                    <a16:creationId xmlns="" xmlns:a16="http://schemas.microsoft.com/office/drawing/2014/main" id="{D00614B8-4306-41CE-9A59-233FB8DA6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5" name="Group 792">
              <a:extLst>
                <a:ext uri="{FF2B5EF4-FFF2-40B4-BE49-F238E27FC236}">
                  <a16:creationId xmlns="" xmlns:a16="http://schemas.microsoft.com/office/drawing/2014/main" id="{57F70E16-A371-4415-A747-57B72E2D2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4265" name="Picture 793" descr="desktop_computer_stylized_medium">
                <a:extLst>
                  <a:ext uri="{FF2B5EF4-FFF2-40B4-BE49-F238E27FC236}">
                    <a16:creationId xmlns="" xmlns:a16="http://schemas.microsoft.com/office/drawing/2014/main" id="{D48A5AC6-DA03-4E5F-9B99-85CCC98ABD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266" name="Freeform 794">
                <a:extLst>
                  <a:ext uri="{FF2B5EF4-FFF2-40B4-BE49-F238E27FC236}">
                    <a16:creationId xmlns="" xmlns:a16="http://schemas.microsoft.com/office/drawing/2014/main" id="{66160036-7682-4E6A-854E-F2418621C0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4096" name="Picture 795" descr="car_icon_small">
              <a:extLst>
                <a:ext uri="{FF2B5EF4-FFF2-40B4-BE49-F238E27FC236}">
                  <a16:creationId xmlns="" xmlns:a16="http://schemas.microsoft.com/office/drawing/2014/main" id="{09B02945-2F1C-4339-AB70-20A2D2EFBB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4097" name="Group 796">
              <a:extLst>
                <a:ext uri="{FF2B5EF4-FFF2-40B4-BE49-F238E27FC236}">
                  <a16:creationId xmlns="" xmlns:a16="http://schemas.microsoft.com/office/drawing/2014/main" id="{FECD0BA1-D681-466D-92F4-E6F040ACE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4263" name="Picture 797" descr="iphone_stylized_small">
                <a:extLst>
                  <a:ext uri="{FF2B5EF4-FFF2-40B4-BE49-F238E27FC236}">
                    <a16:creationId xmlns="" xmlns:a16="http://schemas.microsoft.com/office/drawing/2014/main" id="{CF256810-C27F-43C1-A504-BFE9A8E7A20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264" name="Picture 798" descr="antenna_radiation_stylized">
                <a:extLst>
                  <a:ext uri="{FF2B5EF4-FFF2-40B4-BE49-F238E27FC236}">
                    <a16:creationId xmlns="" xmlns:a16="http://schemas.microsoft.com/office/drawing/2014/main" id="{63F7E9BF-E2E3-4DB7-800B-A3A977983F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098" name="Group 799">
              <a:extLst>
                <a:ext uri="{FF2B5EF4-FFF2-40B4-BE49-F238E27FC236}">
                  <a16:creationId xmlns="" xmlns:a16="http://schemas.microsoft.com/office/drawing/2014/main" id="{D409C860-ADD3-4EFA-99C0-FE4E1489B3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4231" name="Freeform 800">
                <a:extLst>
                  <a:ext uri="{FF2B5EF4-FFF2-40B4-BE49-F238E27FC236}">
                    <a16:creationId xmlns="" xmlns:a16="http://schemas.microsoft.com/office/drawing/2014/main" id="{9A1F0E6C-E81E-487E-BD22-B424EC2B4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2" name="Rectangle 801">
                <a:extLst>
                  <a:ext uri="{FF2B5EF4-FFF2-40B4-BE49-F238E27FC236}">
                    <a16:creationId xmlns="" xmlns:a16="http://schemas.microsoft.com/office/drawing/2014/main" id="{E012ECCA-66EC-4581-8701-B75E82D79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3" name="Freeform 802">
                <a:extLst>
                  <a:ext uri="{FF2B5EF4-FFF2-40B4-BE49-F238E27FC236}">
                    <a16:creationId xmlns="" xmlns:a16="http://schemas.microsoft.com/office/drawing/2014/main" id="{8343E55E-ACB8-4C37-BAAD-A340590F42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4" name="Freeform 803">
                <a:extLst>
                  <a:ext uri="{FF2B5EF4-FFF2-40B4-BE49-F238E27FC236}">
                    <a16:creationId xmlns="" xmlns:a16="http://schemas.microsoft.com/office/drawing/2014/main" id="{25684B4E-51F0-45A6-A353-31ECBF6C8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35" name="Rectangle 804">
                <a:extLst>
                  <a:ext uri="{FF2B5EF4-FFF2-40B4-BE49-F238E27FC236}">
                    <a16:creationId xmlns="" xmlns:a16="http://schemas.microsoft.com/office/drawing/2014/main" id="{D6A211D3-BC1A-480B-8667-884F6CDC75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36" name="Group 805">
                <a:extLst>
                  <a:ext uri="{FF2B5EF4-FFF2-40B4-BE49-F238E27FC236}">
                    <a16:creationId xmlns="" xmlns:a16="http://schemas.microsoft.com/office/drawing/2014/main" id="{9192FEC3-0129-48A2-8013-4489276B6B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61" name="AutoShape 806">
                  <a:extLst>
                    <a:ext uri="{FF2B5EF4-FFF2-40B4-BE49-F238E27FC236}">
                      <a16:creationId xmlns="" xmlns:a16="http://schemas.microsoft.com/office/drawing/2014/main" id="{329B4F27-8ECB-43C9-A3A2-D02498431F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62" name="AutoShape 807">
                  <a:extLst>
                    <a:ext uri="{FF2B5EF4-FFF2-40B4-BE49-F238E27FC236}">
                      <a16:creationId xmlns="" xmlns:a16="http://schemas.microsoft.com/office/drawing/2014/main" id="{9462E19E-ADF4-42F9-B3DE-3169F72408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37" name="Rectangle 808">
                <a:extLst>
                  <a:ext uri="{FF2B5EF4-FFF2-40B4-BE49-F238E27FC236}">
                    <a16:creationId xmlns="" xmlns:a16="http://schemas.microsoft.com/office/drawing/2014/main" id="{93EF9F38-1A67-4715-A37B-FD333AB56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38" name="Group 809">
                <a:extLst>
                  <a:ext uri="{FF2B5EF4-FFF2-40B4-BE49-F238E27FC236}">
                    <a16:creationId xmlns="" xmlns:a16="http://schemas.microsoft.com/office/drawing/2014/main" id="{40882AF3-F3F7-4AD4-80E8-C87059973E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59" name="AutoShape 810">
                  <a:extLst>
                    <a:ext uri="{FF2B5EF4-FFF2-40B4-BE49-F238E27FC236}">
                      <a16:creationId xmlns="" xmlns:a16="http://schemas.microsoft.com/office/drawing/2014/main" id="{70B6594B-6611-4B91-BCA1-21074D5EB8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60" name="AutoShape 811">
                  <a:extLst>
                    <a:ext uri="{FF2B5EF4-FFF2-40B4-BE49-F238E27FC236}">
                      <a16:creationId xmlns="" xmlns:a16="http://schemas.microsoft.com/office/drawing/2014/main" id="{20247034-2212-42B4-B3B2-672070CF8F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39" name="Rectangle 812">
                <a:extLst>
                  <a:ext uri="{FF2B5EF4-FFF2-40B4-BE49-F238E27FC236}">
                    <a16:creationId xmlns="" xmlns:a16="http://schemas.microsoft.com/office/drawing/2014/main" id="{0D4CBBE5-20BC-4C5E-98C4-BBF05CEFB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0" name="Rectangle 813">
                <a:extLst>
                  <a:ext uri="{FF2B5EF4-FFF2-40B4-BE49-F238E27FC236}">
                    <a16:creationId xmlns="" xmlns:a16="http://schemas.microsoft.com/office/drawing/2014/main" id="{E5356BE8-8FAE-4BEB-9739-B4D5A9738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41" name="Group 814">
                <a:extLst>
                  <a:ext uri="{FF2B5EF4-FFF2-40B4-BE49-F238E27FC236}">
                    <a16:creationId xmlns="" xmlns:a16="http://schemas.microsoft.com/office/drawing/2014/main" id="{F53E0B89-77D3-4559-8118-E8512FEE81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57" name="AutoShape 815">
                  <a:extLst>
                    <a:ext uri="{FF2B5EF4-FFF2-40B4-BE49-F238E27FC236}">
                      <a16:creationId xmlns="" xmlns:a16="http://schemas.microsoft.com/office/drawing/2014/main" id="{5AAA44D1-21D5-4F3A-84A8-65DE9CC743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58" name="AutoShape 816">
                  <a:extLst>
                    <a:ext uri="{FF2B5EF4-FFF2-40B4-BE49-F238E27FC236}">
                      <a16:creationId xmlns="" xmlns:a16="http://schemas.microsoft.com/office/drawing/2014/main" id="{A9BE9A21-76C9-4B26-AD3B-7D0A11D57A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42" name="Freeform 817">
                <a:extLst>
                  <a:ext uri="{FF2B5EF4-FFF2-40B4-BE49-F238E27FC236}">
                    <a16:creationId xmlns="" xmlns:a16="http://schemas.microsoft.com/office/drawing/2014/main" id="{458185C3-859C-4312-971A-A955F1CE18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43" name="Group 818">
                <a:extLst>
                  <a:ext uri="{FF2B5EF4-FFF2-40B4-BE49-F238E27FC236}">
                    <a16:creationId xmlns="" xmlns:a16="http://schemas.microsoft.com/office/drawing/2014/main" id="{ED3CD860-D70C-43F9-BB99-EC7222071E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55" name="AutoShape 819">
                  <a:extLst>
                    <a:ext uri="{FF2B5EF4-FFF2-40B4-BE49-F238E27FC236}">
                      <a16:creationId xmlns="" xmlns:a16="http://schemas.microsoft.com/office/drawing/2014/main" id="{83DB7253-DB82-46DE-8204-697A5BF4D1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56" name="AutoShape 820">
                  <a:extLst>
                    <a:ext uri="{FF2B5EF4-FFF2-40B4-BE49-F238E27FC236}">
                      <a16:creationId xmlns="" xmlns:a16="http://schemas.microsoft.com/office/drawing/2014/main" id="{3CB573A0-BBE2-46BE-B4B9-5FA65489DC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44" name="Rectangle 821">
                <a:extLst>
                  <a:ext uri="{FF2B5EF4-FFF2-40B4-BE49-F238E27FC236}">
                    <a16:creationId xmlns="" xmlns:a16="http://schemas.microsoft.com/office/drawing/2014/main" id="{B40EAD05-ACD5-45DF-A01D-1B7079D6DE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5" name="Freeform 822">
                <a:extLst>
                  <a:ext uri="{FF2B5EF4-FFF2-40B4-BE49-F238E27FC236}">
                    <a16:creationId xmlns="" xmlns:a16="http://schemas.microsoft.com/office/drawing/2014/main" id="{54C252DD-9866-4EB9-81BB-26330E1FB1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6" name="Freeform 823">
                <a:extLst>
                  <a:ext uri="{FF2B5EF4-FFF2-40B4-BE49-F238E27FC236}">
                    <a16:creationId xmlns="" xmlns:a16="http://schemas.microsoft.com/office/drawing/2014/main" id="{8CE6ACB6-A670-45CD-BB90-38B7F9DE6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7" name="Oval 824">
                <a:extLst>
                  <a:ext uri="{FF2B5EF4-FFF2-40B4-BE49-F238E27FC236}">
                    <a16:creationId xmlns="" xmlns:a16="http://schemas.microsoft.com/office/drawing/2014/main" id="{862F6BBD-9AA6-48F9-8307-774765AE0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8" name="Freeform 825">
                <a:extLst>
                  <a:ext uri="{FF2B5EF4-FFF2-40B4-BE49-F238E27FC236}">
                    <a16:creationId xmlns="" xmlns:a16="http://schemas.microsoft.com/office/drawing/2014/main" id="{9B2ADF4D-C946-4310-97F4-97D352125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49" name="AutoShape 826">
                <a:extLst>
                  <a:ext uri="{FF2B5EF4-FFF2-40B4-BE49-F238E27FC236}">
                    <a16:creationId xmlns="" xmlns:a16="http://schemas.microsoft.com/office/drawing/2014/main" id="{9B62581D-A7A7-4B06-AEEB-2586D68D3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0" name="AutoShape 827">
                <a:extLst>
                  <a:ext uri="{FF2B5EF4-FFF2-40B4-BE49-F238E27FC236}">
                    <a16:creationId xmlns="" xmlns:a16="http://schemas.microsoft.com/office/drawing/2014/main" id="{8FE6CC90-7719-43FC-8B45-42ABD83907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1" name="Oval 828">
                <a:extLst>
                  <a:ext uri="{FF2B5EF4-FFF2-40B4-BE49-F238E27FC236}">
                    <a16:creationId xmlns="" xmlns:a16="http://schemas.microsoft.com/office/drawing/2014/main" id="{49B8BAB7-AF4D-4237-B3B9-6890BDF2CF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2" name="Oval 829">
                <a:extLst>
                  <a:ext uri="{FF2B5EF4-FFF2-40B4-BE49-F238E27FC236}">
                    <a16:creationId xmlns="" xmlns:a16="http://schemas.microsoft.com/office/drawing/2014/main" id="{D35880E6-A8BD-4FB3-B077-28CF0D8B7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253" name="Oval 830">
                <a:extLst>
                  <a:ext uri="{FF2B5EF4-FFF2-40B4-BE49-F238E27FC236}">
                    <a16:creationId xmlns="" xmlns:a16="http://schemas.microsoft.com/office/drawing/2014/main" id="{94C06A13-2274-4F34-AF17-7071969EE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54" name="Rectangle 831">
                <a:extLst>
                  <a:ext uri="{FF2B5EF4-FFF2-40B4-BE49-F238E27FC236}">
                    <a16:creationId xmlns="" xmlns:a16="http://schemas.microsoft.com/office/drawing/2014/main" id="{F296D118-7F79-4DEA-812E-C729E6F3F3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099" name="Group 832">
              <a:extLst>
                <a:ext uri="{FF2B5EF4-FFF2-40B4-BE49-F238E27FC236}">
                  <a16:creationId xmlns="" xmlns:a16="http://schemas.microsoft.com/office/drawing/2014/main" id="{FC575C9D-3450-40F7-BE66-932D8F32D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4199" name="Freeform 833">
                <a:extLst>
                  <a:ext uri="{FF2B5EF4-FFF2-40B4-BE49-F238E27FC236}">
                    <a16:creationId xmlns="" xmlns:a16="http://schemas.microsoft.com/office/drawing/2014/main" id="{75541BC3-BAD3-430A-BC60-A6148ECA8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0" name="Rectangle 834">
                <a:extLst>
                  <a:ext uri="{FF2B5EF4-FFF2-40B4-BE49-F238E27FC236}">
                    <a16:creationId xmlns="" xmlns:a16="http://schemas.microsoft.com/office/drawing/2014/main" id="{DC21997B-C8D4-4EA8-B262-DB607EBBC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1" name="Freeform 835">
                <a:extLst>
                  <a:ext uri="{FF2B5EF4-FFF2-40B4-BE49-F238E27FC236}">
                    <a16:creationId xmlns="" xmlns:a16="http://schemas.microsoft.com/office/drawing/2014/main" id="{0B369A52-D7A4-493E-9730-AE8CC1193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2" name="Freeform 836">
                <a:extLst>
                  <a:ext uri="{FF2B5EF4-FFF2-40B4-BE49-F238E27FC236}">
                    <a16:creationId xmlns="" xmlns:a16="http://schemas.microsoft.com/office/drawing/2014/main" id="{EA5869C7-C1D1-4F92-8958-671B90DBF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3" name="Rectangle 837">
                <a:extLst>
                  <a:ext uri="{FF2B5EF4-FFF2-40B4-BE49-F238E27FC236}">
                    <a16:creationId xmlns="" xmlns:a16="http://schemas.microsoft.com/office/drawing/2014/main" id="{A5AC5B28-CF9B-4642-900A-669113D79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4" name="Group 838">
                <a:extLst>
                  <a:ext uri="{FF2B5EF4-FFF2-40B4-BE49-F238E27FC236}">
                    <a16:creationId xmlns="" xmlns:a16="http://schemas.microsoft.com/office/drawing/2014/main" id="{C2EAAAD7-8CF2-468C-A384-352AADB6CB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4229" name="AutoShape 839">
                  <a:extLst>
                    <a:ext uri="{FF2B5EF4-FFF2-40B4-BE49-F238E27FC236}">
                      <a16:creationId xmlns="" xmlns:a16="http://schemas.microsoft.com/office/drawing/2014/main" id="{5C6C6EC4-24AA-496C-B92B-2BC03DAA1C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30" name="AutoShape 840">
                  <a:extLst>
                    <a:ext uri="{FF2B5EF4-FFF2-40B4-BE49-F238E27FC236}">
                      <a16:creationId xmlns="" xmlns:a16="http://schemas.microsoft.com/office/drawing/2014/main" id="{5359E0D0-30CC-4B9B-B48A-79ED54B348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05" name="Rectangle 841">
                <a:extLst>
                  <a:ext uri="{FF2B5EF4-FFF2-40B4-BE49-F238E27FC236}">
                    <a16:creationId xmlns="" xmlns:a16="http://schemas.microsoft.com/office/drawing/2014/main" id="{27A8E4A1-1F47-4FBA-AC21-A5280018E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6" name="Group 842">
                <a:extLst>
                  <a:ext uri="{FF2B5EF4-FFF2-40B4-BE49-F238E27FC236}">
                    <a16:creationId xmlns="" xmlns:a16="http://schemas.microsoft.com/office/drawing/2014/main" id="{5BD31EFE-F51C-4573-8B01-9BCF56C839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4227" name="AutoShape 843">
                  <a:extLst>
                    <a:ext uri="{FF2B5EF4-FFF2-40B4-BE49-F238E27FC236}">
                      <a16:creationId xmlns="" xmlns:a16="http://schemas.microsoft.com/office/drawing/2014/main" id="{953ED6D4-5C1E-40D6-8F84-698BCDDDD1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8" name="AutoShape 844">
                  <a:extLst>
                    <a:ext uri="{FF2B5EF4-FFF2-40B4-BE49-F238E27FC236}">
                      <a16:creationId xmlns="" xmlns:a16="http://schemas.microsoft.com/office/drawing/2014/main" id="{D73EAF5A-BAA8-428A-8A97-C693CBCD9B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07" name="Rectangle 845">
                <a:extLst>
                  <a:ext uri="{FF2B5EF4-FFF2-40B4-BE49-F238E27FC236}">
                    <a16:creationId xmlns="" xmlns:a16="http://schemas.microsoft.com/office/drawing/2014/main" id="{EC58FE7C-6B8A-44B0-892F-81D8D7940A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08" name="Rectangle 846">
                <a:extLst>
                  <a:ext uri="{FF2B5EF4-FFF2-40B4-BE49-F238E27FC236}">
                    <a16:creationId xmlns="" xmlns:a16="http://schemas.microsoft.com/office/drawing/2014/main" id="{76B2785F-4EDF-4E30-B38E-3CC79D8AD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09" name="Group 847">
                <a:extLst>
                  <a:ext uri="{FF2B5EF4-FFF2-40B4-BE49-F238E27FC236}">
                    <a16:creationId xmlns="" xmlns:a16="http://schemas.microsoft.com/office/drawing/2014/main" id="{7F08B631-A4BB-4708-B7B7-DE3D12992D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4225" name="AutoShape 848">
                  <a:extLst>
                    <a:ext uri="{FF2B5EF4-FFF2-40B4-BE49-F238E27FC236}">
                      <a16:creationId xmlns="" xmlns:a16="http://schemas.microsoft.com/office/drawing/2014/main" id="{510C786E-9A4E-4C6D-80C9-F556B38705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6" name="AutoShape 849">
                  <a:extLst>
                    <a:ext uri="{FF2B5EF4-FFF2-40B4-BE49-F238E27FC236}">
                      <a16:creationId xmlns="" xmlns:a16="http://schemas.microsoft.com/office/drawing/2014/main" id="{637A84DB-7124-472A-BB98-94767336CB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10" name="Freeform 850">
                <a:extLst>
                  <a:ext uri="{FF2B5EF4-FFF2-40B4-BE49-F238E27FC236}">
                    <a16:creationId xmlns="" xmlns:a16="http://schemas.microsoft.com/office/drawing/2014/main" id="{25104EDC-DD2A-4327-9D30-12F87C739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211" name="Group 851">
                <a:extLst>
                  <a:ext uri="{FF2B5EF4-FFF2-40B4-BE49-F238E27FC236}">
                    <a16:creationId xmlns="" xmlns:a16="http://schemas.microsoft.com/office/drawing/2014/main" id="{2C7DFBBD-E4AB-4D6A-BCDD-A4DA5B0462A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4223" name="AutoShape 852">
                  <a:extLst>
                    <a:ext uri="{FF2B5EF4-FFF2-40B4-BE49-F238E27FC236}">
                      <a16:creationId xmlns="" xmlns:a16="http://schemas.microsoft.com/office/drawing/2014/main" id="{6AA236D9-CAB6-4F4D-B3D4-78BA2BAAC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224" name="AutoShape 853">
                  <a:extLst>
                    <a:ext uri="{FF2B5EF4-FFF2-40B4-BE49-F238E27FC236}">
                      <a16:creationId xmlns="" xmlns:a16="http://schemas.microsoft.com/office/drawing/2014/main" id="{D92A5E80-C0D6-48A9-9228-7C64FE19D0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212" name="Rectangle 854">
                <a:extLst>
                  <a:ext uri="{FF2B5EF4-FFF2-40B4-BE49-F238E27FC236}">
                    <a16:creationId xmlns="" xmlns:a16="http://schemas.microsoft.com/office/drawing/2014/main" id="{01FDA004-CDE8-4154-90F1-66E9717A2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3" name="Freeform 855">
                <a:extLst>
                  <a:ext uri="{FF2B5EF4-FFF2-40B4-BE49-F238E27FC236}">
                    <a16:creationId xmlns="" xmlns:a16="http://schemas.microsoft.com/office/drawing/2014/main" id="{A97FDCE6-16A8-4C25-A2CC-BA8601DB2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4" name="Freeform 856">
                <a:extLst>
                  <a:ext uri="{FF2B5EF4-FFF2-40B4-BE49-F238E27FC236}">
                    <a16:creationId xmlns="" xmlns:a16="http://schemas.microsoft.com/office/drawing/2014/main" id="{9942C904-7AA6-421E-B84E-707B3838A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5" name="Oval 857">
                <a:extLst>
                  <a:ext uri="{FF2B5EF4-FFF2-40B4-BE49-F238E27FC236}">
                    <a16:creationId xmlns="" xmlns:a16="http://schemas.microsoft.com/office/drawing/2014/main" id="{67DF7E6D-5B27-43B7-AF86-60AF5216FA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6" name="Freeform 858">
                <a:extLst>
                  <a:ext uri="{FF2B5EF4-FFF2-40B4-BE49-F238E27FC236}">
                    <a16:creationId xmlns="" xmlns:a16="http://schemas.microsoft.com/office/drawing/2014/main" id="{A5B894F4-224D-4886-A1D1-5CBEEEA7C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7" name="AutoShape 859">
                <a:extLst>
                  <a:ext uri="{FF2B5EF4-FFF2-40B4-BE49-F238E27FC236}">
                    <a16:creationId xmlns="" xmlns:a16="http://schemas.microsoft.com/office/drawing/2014/main" id="{1DA1F375-7493-4EE3-8F1C-EF7DEC14B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8" name="AutoShape 860">
                <a:extLst>
                  <a:ext uri="{FF2B5EF4-FFF2-40B4-BE49-F238E27FC236}">
                    <a16:creationId xmlns="" xmlns:a16="http://schemas.microsoft.com/office/drawing/2014/main" id="{BBBA7F48-2CAE-4C98-84ED-4F129B7E7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19" name="Oval 861">
                <a:extLst>
                  <a:ext uri="{FF2B5EF4-FFF2-40B4-BE49-F238E27FC236}">
                    <a16:creationId xmlns="" xmlns:a16="http://schemas.microsoft.com/office/drawing/2014/main" id="{BC590211-4726-4E84-B819-F055D157F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20" name="Oval 862">
                <a:extLst>
                  <a:ext uri="{FF2B5EF4-FFF2-40B4-BE49-F238E27FC236}">
                    <a16:creationId xmlns="" xmlns:a16="http://schemas.microsoft.com/office/drawing/2014/main" id="{FB8E0FEF-24DD-4298-B051-6E70ACAC9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4221" name="Oval 863">
                <a:extLst>
                  <a:ext uri="{FF2B5EF4-FFF2-40B4-BE49-F238E27FC236}">
                    <a16:creationId xmlns="" xmlns:a16="http://schemas.microsoft.com/office/drawing/2014/main" id="{2E1D724E-317B-4788-A009-086CD0704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222" name="Rectangle 864">
                <a:extLst>
                  <a:ext uri="{FF2B5EF4-FFF2-40B4-BE49-F238E27FC236}">
                    <a16:creationId xmlns="" xmlns:a16="http://schemas.microsoft.com/office/drawing/2014/main" id="{AB284F55-C6D8-4F25-A25E-70AE6DD891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0" name="Group 865">
              <a:extLst>
                <a:ext uri="{FF2B5EF4-FFF2-40B4-BE49-F238E27FC236}">
                  <a16:creationId xmlns="" xmlns:a16="http://schemas.microsoft.com/office/drawing/2014/main" id="{F9C2827D-BE01-46FC-8681-085DA77EDF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4176" name="Picture 866" descr="antenna_stylized">
                <a:extLst>
                  <a:ext uri="{FF2B5EF4-FFF2-40B4-BE49-F238E27FC236}">
                    <a16:creationId xmlns="" xmlns:a16="http://schemas.microsoft.com/office/drawing/2014/main" id="{F636CFF4-7284-4CD5-856B-9686438A4F3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77" name="Picture 867" descr="laptop_keyboard">
                <a:extLst>
                  <a:ext uri="{FF2B5EF4-FFF2-40B4-BE49-F238E27FC236}">
                    <a16:creationId xmlns="" xmlns:a16="http://schemas.microsoft.com/office/drawing/2014/main" id="{FA1F96B7-1DDF-4A9C-B994-82567DDA74D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78" name="Freeform 868">
                <a:extLst>
                  <a:ext uri="{FF2B5EF4-FFF2-40B4-BE49-F238E27FC236}">
                    <a16:creationId xmlns="" xmlns:a16="http://schemas.microsoft.com/office/drawing/2014/main" id="{24388FA6-5659-4226-9D69-7B5BB389D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79" name="Picture 869" descr="screen">
                <a:extLst>
                  <a:ext uri="{FF2B5EF4-FFF2-40B4-BE49-F238E27FC236}">
                    <a16:creationId xmlns="" xmlns:a16="http://schemas.microsoft.com/office/drawing/2014/main" id="{0EBF133B-AF24-4D92-BE76-C7F1C4C060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80" name="Freeform 870">
                <a:extLst>
                  <a:ext uri="{FF2B5EF4-FFF2-40B4-BE49-F238E27FC236}">
                    <a16:creationId xmlns="" xmlns:a16="http://schemas.microsoft.com/office/drawing/2014/main" id="{29CAE047-8838-45E8-8E96-4F559D23B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1" name="Freeform 871">
                <a:extLst>
                  <a:ext uri="{FF2B5EF4-FFF2-40B4-BE49-F238E27FC236}">
                    <a16:creationId xmlns="" xmlns:a16="http://schemas.microsoft.com/office/drawing/2014/main" id="{560611BB-E007-4B94-90B9-1273449797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2" name="Freeform 872">
                <a:extLst>
                  <a:ext uri="{FF2B5EF4-FFF2-40B4-BE49-F238E27FC236}">
                    <a16:creationId xmlns="" xmlns:a16="http://schemas.microsoft.com/office/drawing/2014/main" id="{0EA8CB9E-D852-4A46-B87F-F0A723905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3" name="Freeform 873">
                <a:extLst>
                  <a:ext uri="{FF2B5EF4-FFF2-40B4-BE49-F238E27FC236}">
                    <a16:creationId xmlns="" xmlns:a16="http://schemas.microsoft.com/office/drawing/2014/main" id="{4FFF60C0-9C03-4AC1-8D95-5773AB8DB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4" name="Freeform 874">
                <a:extLst>
                  <a:ext uri="{FF2B5EF4-FFF2-40B4-BE49-F238E27FC236}">
                    <a16:creationId xmlns="" xmlns:a16="http://schemas.microsoft.com/office/drawing/2014/main" id="{5178F2B1-E5D1-4E38-A256-1478DDD0E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5" name="Freeform 875">
                <a:extLst>
                  <a:ext uri="{FF2B5EF4-FFF2-40B4-BE49-F238E27FC236}">
                    <a16:creationId xmlns="" xmlns:a16="http://schemas.microsoft.com/office/drawing/2014/main" id="{AE74C246-2EED-4A3E-BFD4-29F0A39CB7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86" name="Group 876">
                <a:extLst>
                  <a:ext uri="{FF2B5EF4-FFF2-40B4-BE49-F238E27FC236}">
                    <a16:creationId xmlns="" xmlns:a16="http://schemas.microsoft.com/office/drawing/2014/main" id="{7227FFBE-1279-408C-B1C4-7A8D93BF6C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93" name="Freeform 877">
                  <a:extLst>
                    <a:ext uri="{FF2B5EF4-FFF2-40B4-BE49-F238E27FC236}">
                      <a16:creationId xmlns="" xmlns:a16="http://schemas.microsoft.com/office/drawing/2014/main" id="{F9E4D672-3009-400B-8121-AF4D1E28D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4" name="Freeform 878">
                  <a:extLst>
                    <a:ext uri="{FF2B5EF4-FFF2-40B4-BE49-F238E27FC236}">
                      <a16:creationId xmlns="" xmlns:a16="http://schemas.microsoft.com/office/drawing/2014/main" id="{ADF90886-F034-4E5D-A1D7-8C126DCB7C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5" name="Freeform 879">
                  <a:extLst>
                    <a:ext uri="{FF2B5EF4-FFF2-40B4-BE49-F238E27FC236}">
                      <a16:creationId xmlns="" xmlns:a16="http://schemas.microsoft.com/office/drawing/2014/main" id="{617C0EE0-2886-4993-A05E-5B31FA8D1F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6" name="Freeform 880">
                  <a:extLst>
                    <a:ext uri="{FF2B5EF4-FFF2-40B4-BE49-F238E27FC236}">
                      <a16:creationId xmlns="" xmlns:a16="http://schemas.microsoft.com/office/drawing/2014/main" id="{6B2DF334-C7BF-41DB-8ADE-C5B2077F28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7" name="Freeform 881">
                  <a:extLst>
                    <a:ext uri="{FF2B5EF4-FFF2-40B4-BE49-F238E27FC236}">
                      <a16:creationId xmlns="" xmlns:a16="http://schemas.microsoft.com/office/drawing/2014/main" id="{926F7D1B-FCD3-49FD-9335-7AF5EB571A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98" name="Freeform 882">
                  <a:extLst>
                    <a:ext uri="{FF2B5EF4-FFF2-40B4-BE49-F238E27FC236}">
                      <a16:creationId xmlns="" xmlns:a16="http://schemas.microsoft.com/office/drawing/2014/main" id="{A0619DCC-B74A-4E3F-9E0F-42CACB2DAF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87" name="Freeform 883">
                <a:extLst>
                  <a:ext uri="{FF2B5EF4-FFF2-40B4-BE49-F238E27FC236}">
                    <a16:creationId xmlns="" xmlns:a16="http://schemas.microsoft.com/office/drawing/2014/main" id="{E6457811-FC85-4B6B-93F4-3B4F58F0B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8" name="Freeform 884">
                <a:extLst>
                  <a:ext uri="{FF2B5EF4-FFF2-40B4-BE49-F238E27FC236}">
                    <a16:creationId xmlns="" xmlns:a16="http://schemas.microsoft.com/office/drawing/2014/main" id="{12F7F00A-4C2F-4469-ACEF-30F59748F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89" name="Freeform 885">
                <a:extLst>
                  <a:ext uri="{FF2B5EF4-FFF2-40B4-BE49-F238E27FC236}">
                    <a16:creationId xmlns="" xmlns:a16="http://schemas.microsoft.com/office/drawing/2014/main" id="{0F4F07B8-0213-4F5A-ADB6-34A960EBCD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0" name="Freeform 886">
                <a:extLst>
                  <a:ext uri="{FF2B5EF4-FFF2-40B4-BE49-F238E27FC236}">
                    <a16:creationId xmlns="" xmlns:a16="http://schemas.microsoft.com/office/drawing/2014/main" id="{F79A79B8-8128-4233-8DE3-45C506DCB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1" name="Freeform 887">
                <a:extLst>
                  <a:ext uri="{FF2B5EF4-FFF2-40B4-BE49-F238E27FC236}">
                    <a16:creationId xmlns="" xmlns:a16="http://schemas.microsoft.com/office/drawing/2014/main" id="{9EC2F4B6-C742-424B-B65B-C503DBE70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92" name="Freeform 888">
                <a:extLst>
                  <a:ext uri="{FF2B5EF4-FFF2-40B4-BE49-F238E27FC236}">
                    <a16:creationId xmlns="" xmlns:a16="http://schemas.microsoft.com/office/drawing/2014/main" id="{CCD622C0-E272-408F-9D8F-060A5ED36474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1" name="Group 889">
              <a:extLst>
                <a:ext uri="{FF2B5EF4-FFF2-40B4-BE49-F238E27FC236}">
                  <a16:creationId xmlns="" xmlns:a16="http://schemas.microsoft.com/office/drawing/2014/main" id="{C0854D32-335F-4B5F-902B-91F50925CA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4153" name="Picture 890" descr="antenna_stylized">
                <a:extLst>
                  <a:ext uri="{FF2B5EF4-FFF2-40B4-BE49-F238E27FC236}">
                    <a16:creationId xmlns="" xmlns:a16="http://schemas.microsoft.com/office/drawing/2014/main" id="{4AB088C9-0E0A-48B9-814A-DE200F577A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54" name="Picture 891" descr="laptop_keyboard">
                <a:extLst>
                  <a:ext uri="{FF2B5EF4-FFF2-40B4-BE49-F238E27FC236}">
                    <a16:creationId xmlns="" xmlns:a16="http://schemas.microsoft.com/office/drawing/2014/main" id="{72C75ED4-5782-4DA1-A6C9-C8421700ED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5" name="Freeform 892">
                <a:extLst>
                  <a:ext uri="{FF2B5EF4-FFF2-40B4-BE49-F238E27FC236}">
                    <a16:creationId xmlns="" xmlns:a16="http://schemas.microsoft.com/office/drawing/2014/main" id="{906D0934-A14B-427E-85F0-9D1009FC24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56" name="Picture 893" descr="screen">
                <a:extLst>
                  <a:ext uri="{FF2B5EF4-FFF2-40B4-BE49-F238E27FC236}">
                    <a16:creationId xmlns="" xmlns:a16="http://schemas.microsoft.com/office/drawing/2014/main" id="{CFC9F958-8660-449A-8C01-F76805801B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57" name="Freeform 894">
                <a:extLst>
                  <a:ext uri="{FF2B5EF4-FFF2-40B4-BE49-F238E27FC236}">
                    <a16:creationId xmlns="" xmlns:a16="http://schemas.microsoft.com/office/drawing/2014/main" id="{301BE1CA-D2A8-47F6-AF03-F6CE0A1B01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58" name="Freeform 895">
                <a:extLst>
                  <a:ext uri="{FF2B5EF4-FFF2-40B4-BE49-F238E27FC236}">
                    <a16:creationId xmlns="" xmlns:a16="http://schemas.microsoft.com/office/drawing/2014/main" id="{953E6BD5-155D-4227-A134-FC5B9EBFD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59" name="Freeform 896">
                <a:extLst>
                  <a:ext uri="{FF2B5EF4-FFF2-40B4-BE49-F238E27FC236}">
                    <a16:creationId xmlns="" xmlns:a16="http://schemas.microsoft.com/office/drawing/2014/main" id="{680238E0-2368-4711-BFB9-4DC573716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0" name="Freeform 897">
                <a:extLst>
                  <a:ext uri="{FF2B5EF4-FFF2-40B4-BE49-F238E27FC236}">
                    <a16:creationId xmlns="" xmlns:a16="http://schemas.microsoft.com/office/drawing/2014/main" id="{9581CB26-0F50-4576-ACF4-7ED533731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1" name="Freeform 898">
                <a:extLst>
                  <a:ext uri="{FF2B5EF4-FFF2-40B4-BE49-F238E27FC236}">
                    <a16:creationId xmlns="" xmlns:a16="http://schemas.microsoft.com/office/drawing/2014/main" id="{85C9FA25-CE8C-443E-B8E5-4D749151A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2" name="Freeform 899">
                <a:extLst>
                  <a:ext uri="{FF2B5EF4-FFF2-40B4-BE49-F238E27FC236}">
                    <a16:creationId xmlns="" xmlns:a16="http://schemas.microsoft.com/office/drawing/2014/main" id="{51279982-ED03-4CE8-A52A-29189D53C3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63" name="Group 900">
                <a:extLst>
                  <a:ext uri="{FF2B5EF4-FFF2-40B4-BE49-F238E27FC236}">
                    <a16:creationId xmlns="" xmlns:a16="http://schemas.microsoft.com/office/drawing/2014/main" id="{46245B43-EA7A-4CBC-B747-F2E922C192E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70" name="Freeform 901">
                  <a:extLst>
                    <a:ext uri="{FF2B5EF4-FFF2-40B4-BE49-F238E27FC236}">
                      <a16:creationId xmlns="" xmlns:a16="http://schemas.microsoft.com/office/drawing/2014/main" id="{F5AEA041-36EE-4DAF-9FFB-37D9DD6179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1" name="Freeform 902">
                  <a:extLst>
                    <a:ext uri="{FF2B5EF4-FFF2-40B4-BE49-F238E27FC236}">
                      <a16:creationId xmlns="" xmlns:a16="http://schemas.microsoft.com/office/drawing/2014/main" id="{93149902-FBA5-4BEB-88A7-2EE1792262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2" name="Freeform 903">
                  <a:extLst>
                    <a:ext uri="{FF2B5EF4-FFF2-40B4-BE49-F238E27FC236}">
                      <a16:creationId xmlns="" xmlns:a16="http://schemas.microsoft.com/office/drawing/2014/main" id="{9AB02BA1-6A85-438F-B8A6-6EAF1D7453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3" name="Freeform 904">
                  <a:extLst>
                    <a:ext uri="{FF2B5EF4-FFF2-40B4-BE49-F238E27FC236}">
                      <a16:creationId xmlns="" xmlns:a16="http://schemas.microsoft.com/office/drawing/2014/main" id="{ECAFA539-A1CD-4977-BEA7-305B020F93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4" name="Freeform 905">
                  <a:extLst>
                    <a:ext uri="{FF2B5EF4-FFF2-40B4-BE49-F238E27FC236}">
                      <a16:creationId xmlns="" xmlns:a16="http://schemas.microsoft.com/office/drawing/2014/main" id="{35DA4296-0609-4117-BD2B-B7203E01D6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75" name="Freeform 906">
                  <a:extLst>
                    <a:ext uri="{FF2B5EF4-FFF2-40B4-BE49-F238E27FC236}">
                      <a16:creationId xmlns="" xmlns:a16="http://schemas.microsoft.com/office/drawing/2014/main" id="{12C4C439-F7B7-46D2-A6D0-401E2883890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64" name="Freeform 907">
                <a:extLst>
                  <a:ext uri="{FF2B5EF4-FFF2-40B4-BE49-F238E27FC236}">
                    <a16:creationId xmlns="" xmlns:a16="http://schemas.microsoft.com/office/drawing/2014/main" id="{134854DF-E133-4928-B384-9133525989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5" name="Freeform 908">
                <a:extLst>
                  <a:ext uri="{FF2B5EF4-FFF2-40B4-BE49-F238E27FC236}">
                    <a16:creationId xmlns="" xmlns:a16="http://schemas.microsoft.com/office/drawing/2014/main" id="{670F2784-2A9A-4388-83ED-4DEBB0DED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6" name="Freeform 909">
                <a:extLst>
                  <a:ext uri="{FF2B5EF4-FFF2-40B4-BE49-F238E27FC236}">
                    <a16:creationId xmlns="" xmlns:a16="http://schemas.microsoft.com/office/drawing/2014/main" id="{56EC7959-E136-43DB-92E1-11FAA2A79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7" name="Freeform 910">
                <a:extLst>
                  <a:ext uri="{FF2B5EF4-FFF2-40B4-BE49-F238E27FC236}">
                    <a16:creationId xmlns="" xmlns:a16="http://schemas.microsoft.com/office/drawing/2014/main" id="{9BA21C70-F12D-42C7-BC63-57141B265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8" name="Freeform 911">
                <a:extLst>
                  <a:ext uri="{FF2B5EF4-FFF2-40B4-BE49-F238E27FC236}">
                    <a16:creationId xmlns="" xmlns:a16="http://schemas.microsoft.com/office/drawing/2014/main" id="{9D822739-E63B-4767-9A94-0F26C4E16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69" name="Freeform 912">
                <a:extLst>
                  <a:ext uri="{FF2B5EF4-FFF2-40B4-BE49-F238E27FC236}">
                    <a16:creationId xmlns="" xmlns:a16="http://schemas.microsoft.com/office/drawing/2014/main" id="{67D4FAE9-A957-4A6C-B710-C510EC0B835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2" name="Group 913">
              <a:extLst>
                <a:ext uri="{FF2B5EF4-FFF2-40B4-BE49-F238E27FC236}">
                  <a16:creationId xmlns="" xmlns:a16="http://schemas.microsoft.com/office/drawing/2014/main" id="{F3019906-DD10-47C4-9A30-555B174C2F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4130" name="Picture 914" descr="antenna_stylized">
                <a:extLst>
                  <a:ext uri="{FF2B5EF4-FFF2-40B4-BE49-F238E27FC236}">
                    <a16:creationId xmlns="" xmlns:a16="http://schemas.microsoft.com/office/drawing/2014/main" id="{453F6326-3442-44C7-B082-FB82525B2F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31" name="Picture 915" descr="laptop_keyboard">
                <a:extLst>
                  <a:ext uri="{FF2B5EF4-FFF2-40B4-BE49-F238E27FC236}">
                    <a16:creationId xmlns="" xmlns:a16="http://schemas.microsoft.com/office/drawing/2014/main" id="{D9DBA3DC-0EC2-4153-B906-5E653176404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2" name="Freeform 916">
                <a:extLst>
                  <a:ext uri="{FF2B5EF4-FFF2-40B4-BE49-F238E27FC236}">
                    <a16:creationId xmlns="" xmlns:a16="http://schemas.microsoft.com/office/drawing/2014/main" id="{214E2829-1E7C-4EE4-A096-F8EC65AF9C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33" name="Picture 917" descr="screen">
                <a:extLst>
                  <a:ext uri="{FF2B5EF4-FFF2-40B4-BE49-F238E27FC236}">
                    <a16:creationId xmlns="" xmlns:a16="http://schemas.microsoft.com/office/drawing/2014/main" id="{3D13089E-35CC-450B-96C2-0C08C26F66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34" name="Freeform 918">
                <a:extLst>
                  <a:ext uri="{FF2B5EF4-FFF2-40B4-BE49-F238E27FC236}">
                    <a16:creationId xmlns="" xmlns:a16="http://schemas.microsoft.com/office/drawing/2014/main" id="{9F2CBC70-A556-4F08-8CA8-B3C366E32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5" name="Freeform 919">
                <a:extLst>
                  <a:ext uri="{FF2B5EF4-FFF2-40B4-BE49-F238E27FC236}">
                    <a16:creationId xmlns="" xmlns:a16="http://schemas.microsoft.com/office/drawing/2014/main" id="{4AB40A37-C43C-49E1-9344-F455B601F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6" name="Freeform 920">
                <a:extLst>
                  <a:ext uri="{FF2B5EF4-FFF2-40B4-BE49-F238E27FC236}">
                    <a16:creationId xmlns="" xmlns:a16="http://schemas.microsoft.com/office/drawing/2014/main" id="{8F3EC2F9-C70E-4189-A38A-A66D329BA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7" name="Freeform 921">
                <a:extLst>
                  <a:ext uri="{FF2B5EF4-FFF2-40B4-BE49-F238E27FC236}">
                    <a16:creationId xmlns="" xmlns:a16="http://schemas.microsoft.com/office/drawing/2014/main" id="{7D9C1913-AA66-4073-8F97-7A2E14994C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8" name="Freeform 922">
                <a:extLst>
                  <a:ext uri="{FF2B5EF4-FFF2-40B4-BE49-F238E27FC236}">
                    <a16:creationId xmlns="" xmlns:a16="http://schemas.microsoft.com/office/drawing/2014/main" id="{F2886A74-8E5F-448E-8670-4F9638240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39" name="Freeform 923">
                <a:extLst>
                  <a:ext uri="{FF2B5EF4-FFF2-40B4-BE49-F238E27FC236}">
                    <a16:creationId xmlns="" xmlns:a16="http://schemas.microsoft.com/office/drawing/2014/main" id="{6B0EE156-9EC5-442E-BCBC-3C4F81AF9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40" name="Group 924">
                <a:extLst>
                  <a:ext uri="{FF2B5EF4-FFF2-40B4-BE49-F238E27FC236}">
                    <a16:creationId xmlns="" xmlns:a16="http://schemas.microsoft.com/office/drawing/2014/main" id="{1BCADD1E-A1BC-43F3-9DBD-B7D975571B0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47" name="Freeform 925">
                  <a:extLst>
                    <a:ext uri="{FF2B5EF4-FFF2-40B4-BE49-F238E27FC236}">
                      <a16:creationId xmlns="" xmlns:a16="http://schemas.microsoft.com/office/drawing/2014/main" id="{A6F7A8FC-D49D-4495-8524-9431E1E5063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48" name="Freeform 926">
                  <a:extLst>
                    <a:ext uri="{FF2B5EF4-FFF2-40B4-BE49-F238E27FC236}">
                      <a16:creationId xmlns="" xmlns:a16="http://schemas.microsoft.com/office/drawing/2014/main" id="{F75D6FA3-3284-4302-A88D-8E4D9BE668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49" name="Freeform 927">
                  <a:extLst>
                    <a:ext uri="{FF2B5EF4-FFF2-40B4-BE49-F238E27FC236}">
                      <a16:creationId xmlns="" xmlns:a16="http://schemas.microsoft.com/office/drawing/2014/main" id="{00E58FBE-DA66-475A-84D8-75A6AB3DCA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0" name="Freeform 928">
                  <a:extLst>
                    <a:ext uri="{FF2B5EF4-FFF2-40B4-BE49-F238E27FC236}">
                      <a16:creationId xmlns="" xmlns:a16="http://schemas.microsoft.com/office/drawing/2014/main" id="{BD6F2153-B24F-4F15-A5BF-EA112AC6DF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1" name="Freeform 929">
                  <a:extLst>
                    <a:ext uri="{FF2B5EF4-FFF2-40B4-BE49-F238E27FC236}">
                      <a16:creationId xmlns="" xmlns:a16="http://schemas.microsoft.com/office/drawing/2014/main" id="{525FD04A-B42E-4919-B9DB-690092A855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52" name="Freeform 930">
                  <a:extLst>
                    <a:ext uri="{FF2B5EF4-FFF2-40B4-BE49-F238E27FC236}">
                      <a16:creationId xmlns="" xmlns:a16="http://schemas.microsoft.com/office/drawing/2014/main" id="{3541FA2C-1BCA-4C58-8711-BC25FA9BA9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41" name="Freeform 931">
                <a:extLst>
                  <a:ext uri="{FF2B5EF4-FFF2-40B4-BE49-F238E27FC236}">
                    <a16:creationId xmlns="" xmlns:a16="http://schemas.microsoft.com/office/drawing/2014/main" id="{9CDF00A8-EFA8-4348-80B1-F54260F3A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2" name="Freeform 932">
                <a:extLst>
                  <a:ext uri="{FF2B5EF4-FFF2-40B4-BE49-F238E27FC236}">
                    <a16:creationId xmlns="" xmlns:a16="http://schemas.microsoft.com/office/drawing/2014/main" id="{24DFEA7E-A070-4BBA-9111-A5896899A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3" name="Freeform 933">
                <a:extLst>
                  <a:ext uri="{FF2B5EF4-FFF2-40B4-BE49-F238E27FC236}">
                    <a16:creationId xmlns="" xmlns:a16="http://schemas.microsoft.com/office/drawing/2014/main" id="{00DE85F7-B3A2-42D6-BAA1-CB0852741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4" name="Freeform 934">
                <a:extLst>
                  <a:ext uri="{FF2B5EF4-FFF2-40B4-BE49-F238E27FC236}">
                    <a16:creationId xmlns="" xmlns:a16="http://schemas.microsoft.com/office/drawing/2014/main" id="{08C8A67D-E5EA-421C-AC1E-9734E894B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5" name="Freeform 935">
                <a:extLst>
                  <a:ext uri="{FF2B5EF4-FFF2-40B4-BE49-F238E27FC236}">
                    <a16:creationId xmlns="" xmlns:a16="http://schemas.microsoft.com/office/drawing/2014/main" id="{AEFC1979-29B9-4B0C-8A53-D57AD24A6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46" name="Freeform 936">
                <a:extLst>
                  <a:ext uri="{FF2B5EF4-FFF2-40B4-BE49-F238E27FC236}">
                    <a16:creationId xmlns="" xmlns:a16="http://schemas.microsoft.com/office/drawing/2014/main" id="{32303461-F65D-4923-AB50-E81AE382781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3" name="Group 937">
              <a:extLst>
                <a:ext uri="{FF2B5EF4-FFF2-40B4-BE49-F238E27FC236}">
                  <a16:creationId xmlns="" xmlns:a16="http://schemas.microsoft.com/office/drawing/2014/main" id="{584E525B-C8B4-4574-8620-752817AFF2F8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4128" name="Picture 938" descr="desktop_computer_stylized_medium">
                <a:extLst>
                  <a:ext uri="{FF2B5EF4-FFF2-40B4-BE49-F238E27FC236}">
                    <a16:creationId xmlns="" xmlns:a16="http://schemas.microsoft.com/office/drawing/2014/main" id="{9E84CFBF-734B-45E3-9F74-2B0BA5C495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29" name="Freeform 939">
                <a:extLst>
                  <a:ext uri="{FF2B5EF4-FFF2-40B4-BE49-F238E27FC236}">
                    <a16:creationId xmlns="" xmlns:a16="http://schemas.microsoft.com/office/drawing/2014/main" id="{C09D4E09-B410-41FD-A6A2-181A6603F4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4104" name="Group 940">
              <a:extLst>
                <a:ext uri="{FF2B5EF4-FFF2-40B4-BE49-F238E27FC236}">
                  <a16:creationId xmlns="" xmlns:a16="http://schemas.microsoft.com/office/drawing/2014/main" id="{95EED7F7-F978-4745-9198-8893CA2FE8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4105" name="Picture 941" descr="antenna_stylized">
                <a:extLst>
                  <a:ext uri="{FF2B5EF4-FFF2-40B4-BE49-F238E27FC236}">
                    <a16:creationId xmlns="" xmlns:a16="http://schemas.microsoft.com/office/drawing/2014/main" id="{8CABE84D-917C-4D51-A99D-46AC2A02BC6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106" name="Picture 942" descr="laptop_keyboard">
                <a:extLst>
                  <a:ext uri="{FF2B5EF4-FFF2-40B4-BE49-F238E27FC236}">
                    <a16:creationId xmlns="" xmlns:a16="http://schemas.microsoft.com/office/drawing/2014/main" id="{6C3C6612-B32B-4CC1-9297-A57DFC5D159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7" name="Freeform 943">
                <a:extLst>
                  <a:ext uri="{FF2B5EF4-FFF2-40B4-BE49-F238E27FC236}">
                    <a16:creationId xmlns="" xmlns:a16="http://schemas.microsoft.com/office/drawing/2014/main" id="{478651A1-2322-446A-A9CF-CA4CAE669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4108" name="Picture 944" descr="screen">
                <a:extLst>
                  <a:ext uri="{FF2B5EF4-FFF2-40B4-BE49-F238E27FC236}">
                    <a16:creationId xmlns="" xmlns:a16="http://schemas.microsoft.com/office/drawing/2014/main" id="{EEF934CC-7EA4-4ED5-9ABD-EB52795FDE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9" name="Freeform 945">
                <a:extLst>
                  <a:ext uri="{FF2B5EF4-FFF2-40B4-BE49-F238E27FC236}">
                    <a16:creationId xmlns="" xmlns:a16="http://schemas.microsoft.com/office/drawing/2014/main" id="{BCE670C9-81F7-4FA2-B290-DF8C1C20B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0" name="Freeform 946">
                <a:extLst>
                  <a:ext uri="{FF2B5EF4-FFF2-40B4-BE49-F238E27FC236}">
                    <a16:creationId xmlns="" xmlns:a16="http://schemas.microsoft.com/office/drawing/2014/main" id="{78DB45D8-FFB6-4C5D-8310-493B9B3AA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1" name="Freeform 947">
                <a:extLst>
                  <a:ext uri="{FF2B5EF4-FFF2-40B4-BE49-F238E27FC236}">
                    <a16:creationId xmlns="" xmlns:a16="http://schemas.microsoft.com/office/drawing/2014/main" id="{B06AF9BF-C962-4B4A-A267-483BE4873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2" name="Freeform 948">
                <a:extLst>
                  <a:ext uri="{FF2B5EF4-FFF2-40B4-BE49-F238E27FC236}">
                    <a16:creationId xmlns="" xmlns:a16="http://schemas.microsoft.com/office/drawing/2014/main" id="{4036D763-3777-4ACE-AEB8-E40895434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3" name="Freeform 949">
                <a:extLst>
                  <a:ext uri="{FF2B5EF4-FFF2-40B4-BE49-F238E27FC236}">
                    <a16:creationId xmlns="" xmlns:a16="http://schemas.microsoft.com/office/drawing/2014/main" id="{0BE8457A-81DF-4245-BA03-1C2F869D20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4" name="Freeform 950">
                <a:extLst>
                  <a:ext uri="{FF2B5EF4-FFF2-40B4-BE49-F238E27FC236}">
                    <a16:creationId xmlns="" xmlns:a16="http://schemas.microsoft.com/office/drawing/2014/main" id="{C3088EB4-04EC-4602-9110-2CEFFBDF13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4115" name="Group 951">
                <a:extLst>
                  <a:ext uri="{FF2B5EF4-FFF2-40B4-BE49-F238E27FC236}">
                    <a16:creationId xmlns="" xmlns:a16="http://schemas.microsoft.com/office/drawing/2014/main" id="{0134FD37-9028-4353-A491-DB86244068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4122" name="Freeform 952">
                  <a:extLst>
                    <a:ext uri="{FF2B5EF4-FFF2-40B4-BE49-F238E27FC236}">
                      <a16:creationId xmlns="" xmlns:a16="http://schemas.microsoft.com/office/drawing/2014/main" id="{E6B87554-3880-4447-BCDD-355F358C06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3" name="Freeform 953">
                  <a:extLst>
                    <a:ext uri="{FF2B5EF4-FFF2-40B4-BE49-F238E27FC236}">
                      <a16:creationId xmlns="" xmlns:a16="http://schemas.microsoft.com/office/drawing/2014/main" id="{8F77770A-A27C-4358-B435-63A4EB8CC8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4" name="Freeform 954">
                  <a:extLst>
                    <a:ext uri="{FF2B5EF4-FFF2-40B4-BE49-F238E27FC236}">
                      <a16:creationId xmlns="" xmlns:a16="http://schemas.microsoft.com/office/drawing/2014/main" id="{4A711810-25F9-4B94-AF02-72F886770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5" name="Freeform 955">
                  <a:extLst>
                    <a:ext uri="{FF2B5EF4-FFF2-40B4-BE49-F238E27FC236}">
                      <a16:creationId xmlns="" xmlns:a16="http://schemas.microsoft.com/office/drawing/2014/main" id="{E1F6A6BF-334A-4C75-9A49-2412674022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6" name="Freeform 956">
                  <a:extLst>
                    <a:ext uri="{FF2B5EF4-FFF2-40B4-BE49-F238E27FC236}">
                      <a16:creationId xmlns="" xmlns:a16="http://schemas.microsoft.com/office/drawing/2014/main" id="{B570B42D-033A-4DC2-A0EF-B5CB73EC7C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4127" name="Freeform 957">
                  <a:extLst>
                    <a:ext uri="{FF2B5EF4-FFF2-40B4-BE49-F238E27FC236}">
                      <a16:creationId xmlns="" xmlns:a16="http://schemas.microsoft.com/office/drawing/2014/main" id="{AF0A3473-5322-48F0-876B-46D3E7B43B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4116" name="Freeform 958">
                <a:extLst>
                  <a:ext uri="{FF2B5EF4-FFF2-40B4-BE49-F238E27FC236}">
                    <a16:creationId xmlns="" xmlns:a16="http://schemas.microsoft.com/office/drawing/2014/main" id="{8F1273D1-F32D-4564-B59E-FDDF568BA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7" name="Freeform 959">
                <a:extLst>
                  <a:ext uri="{FF2B5EF4-FFF2-40B4-BE49-F238E27FC236}">
                    <a16:creationId xmlns="" xmlns:a16="http://schemas.microsoft.com/office/drawing/2014/main" id="{496454C4-08C5-4DDC-9B7B-90835954E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8" name="Freeform 960">
                <a:extLst>
                  <a:ext uri="{FF2B5EF4-FFF2-40B4-BE49-F238E27FC236}">
                    <a16:creationId xmlns="" xmlns:a16="http://schemas.microsoft.com/office/drawing/2014/main" id="{6787327C-50A2-4A6F-B782-1441DBAC2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19" name="Freeform 961">
                <a:extLst>
                  <a:ext uri="{FF2B5EF4-FFF2-40B4-BE49-F238E27FC236}">
                    <a16:creationId xmlns="" xmlns:a16="http://schemas.microsoft.com/office/drawing/2014/main" id="{AD6EEF2C-9613-4980-BCAD-7CFB5C84B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20" name="Freeform 962">
                <a:extLst>
                  <a:ext uri="{FF2B5EF4-FFF2-40B4-BE49-F238E27FC236}">
                    <a16:creationId xmlns="" xmlns:a16="http://schemas.microsoft.com/office/drawing/2014/main" id="{D014AF16-306A-4A57-B0F2-676E8900A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4121" name="Freeform 963">
                <a:extLst>
                  <a:ext uri="{FF2B5EF4-FFF2-40B4-BE49-F238E27FC236}">
                    <a16:creationId xmlns="" xmlns:a16="http://schemas.microsoft.com/office/drawing/2014/main" id="{C7FAB8B7-458C-490D-935F-DB40AF8CA3D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44036" name="Rectangle 4">
            <a:extLst>
              <a:ext uri="{FF2B5EF4-FFF2-40B4-BE49-F238E27FC236}">
                <a16:creationId xmlns="" xmlns:a16="http://schemas.microsoft.com/office/drawing/2014/main" id="{84D8C272-E5A8-41B2-B936-6C132AF90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4000" y="184150"/>
            <a:ext cx="8813800" cy="852488"/>
          </a:xfrm>
        </p:spPr>
        <p:txBody>
          <a:bodyPr/>
          <a:lstStyle/>
          <a:p>
            <a:r>
              <a:rPr lang="en-US" altLang="en-US" dirty="0"/>
              <a:t>Client-server architecture (e.g., Web)</a:t>
            </a:r>
          </a:p>
        </p:txBody>
      </p:sp>
      <p:sp>
        <p:nvSpPr>
          <p:cNvPr id="44037" name="Rectangle 460">
            <a:extLst>
              <a:ext uri="{FF2B5EF4-FFF2-40B4-BE49-F238E27FC236}">
                <a16:creationId xmlns="" xmlns:a16="http://schemas.microsoft.com/office/drawing/2014/main" id="{998E8EF5-DD55-4CAA-BD7C-657E2FD5863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416050"/>
            <a:ext cx="4143375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server: </a:t>
            </a:r>
          </a:p>
          <a:p>
            <a:r>
              <a:rPr lang="en-US" altLang="en-US" sz="2400"/>
              <a:t>always-on host</a:t>
            </a:r>
          </a:p>
          <a:p>
            <a:r>
              <a:rPr lang="en-US" altLang="en-US" sz="2400"/>
              <a:t>permanent IP address</a:t>
            </a:r>
          </a:p>
          <a:p>
            <a:r>
              <a:rPr lang="en-US" altLang="en-US" sz="2400"/>
              <a:t>data centers for scaling</a:t>
            </a:r>
          </a:p>
          <a:p>
            <a:pPr>
              <a:spcBef>
                <a:spcPct val="75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CC0000"/>
                </a:solidFill>
              </a:rPr>
              <a:t>clients:</a:t>
            </a:r>
          </a:p>
          <a:p>
            <a:r>
              <a:rPr lang="en-US" altLang="en-US" sz="2400"/>
              <a:t>communicate with server</a:t>
            </a:r>
          </a:p>
          <a:p>
            <a:r>
              <a:rPr lang="en-US" altLang="en-US" sz="2400"/>
              <a:t>may be intermittently connected</a:t>
            </a:r>
          </a:p>
          <a:p>
            <a:r>
              <a:rPr lang="en-US" altLang="en-US" sz="2400"/>
              <a:t>may have dynamic IP addresses</a:t>
            </a:r>
          </a:p>
          <a:p>
            <a:r>
              <a:rPr lang="en-US" altLang="en-US" sz="2400"/>
              <a:t>do not communicate directly with each other</a:t>
            </a:r>
          </a:p>
        </p:txBody>
      </p:sp>
      <p:pic>
        <p:nvPicPr>
          <p:cNvPr id="44038" name="Picture 351" descr="underline_base">
            <a:extLst>
              <a:ext uri="{FF2B5EF4-FFF2-40B4-BE49-F238E27FC236}">
                <a16:creationId xmlns="" xmlns:a16="http://schemas.microsoft.com/office/drawing/2014/main" id="{D143BAD0-C1CD-4291-AA6A-D9FB08624847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842963"/>
            <a:ext cx="6057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9" name="Line 913">
            <a:extLst>
              <a:ext uri="{FF2B5EF4-FFF2-40B4-BE49-F238E27FC236}">
                <a16:creationId xmlns="" xmlns:a16="http://schemas.microsoft.com/office/drawing/2014/main" id="{7DFB4124-13CA-46AE-A114-6FAA27D46B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9363" y="3235325"/>
            <a:ext cx="2006600" cy="197802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4040" name="Line 800">
            <a:extLst>
              <a:ext uri="{FF2B5EF4-FFF2-40B4-BE49-F238E27FC236}">
                <a16:creationId xmlns="" xmlns:a16="http://schemas.microsoft.com/office/drawing/2014/main" id="{4A850530-9828-4A1B-81B5-5AF4565DE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1388" y="1844675"/>
            <a:ext cx="1481137" cy="3109913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4041" name="Text Box 803">
            <a:extLst>
              <a:ext uri="{FF2B5EF4-FFF2-40B4-BE49-F238E27FC236}">
                <a16:creationId xmlns="" xmlns:a16="http://schemas.microsoft.com/office/drawing/2014/main" id="{093D1AB5-A43E-4D09-B50B-0967B317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0" y="4067175"/>
            <a:ext cx="155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client/server</a:t>
            </a:r>
          </a:p>
        </p:txBody>
      </p:sp>
    </p:spTree>
    <p:extLst>
      <p:ext uri="{BB962C8B-B14F-4D97-AF65-F5344CB8AC3E}">
        <p14:creationId xmlns:p14="http://schemas.microsoft.com/office/powerpoint/2010/main" val="3767040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3" name="Group 566">
            <a:extLst>
              <a:ext uri="{FF2B5EF4-FFF2-40B4-BE49-F238E27FC236}">
                <a16:creationId xmlns="" xmlns:a16="http://schemas.microsoft.com/office/drawing/2014/main" id="{FF675089-4B89-4078-9AC3-3D7D7A6B28BC}"/>
              </a:ext>
            </a:extLst>
          </p:cNvPr>
          <p:cNvGrpSpPr>
            <a:grpSpLocks/>
          </p:cNvGrpSpPr>
          <p:nvPr/>
        </p:nvGrpSpPr>
        <p:grpSpPr bwMode="auto">
          <a:xfrm>
            <a:off x="5202238" y="1546225"/>
            <a:ext cx="3540125" cy="4545013"/>
            <a:chOff x="3277" y="974"/>
            <a:chExt cx="2230" cy="2863"/>
          </a:xfrm>
        </p:grpSpPr>
        <p:sp>
          <p:nvSpPr>
            <p:cNvPr id="46091" name="Freeform 567">
              <a:extLst>
                <a:ext uri="{FF2B5EF4-FFF2-40B4-BE49-F238E27FC236}">
                  <a16:creationId xmlns="" xmlns:a16="http://schemas.microsoft.com/office/drawing/2014/main" id="{238182D7-BD2A-4F0B-8059-C501FA207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1466 w 1036"/>
                <a:gd name="T1" fmla="*/ 11 h 675"/>
                <a:gd name="T2" fmla="*/ 884 w 1036"/>
                <a:gd name="T3" fmla="*/ 53 h 675"/>
                <a:gd name="T4" fmla="*/ 467 w 1036"/>
                <a:gd name="T5" fmla="*/ 129 h 675"/>
                <a:gd name="T6" fmla="*/ 347 w 1036"/>
                <a:gd name="T7" fmla="*/ 229 h 675"/>
                <a:gd name="T8" fmla="*/ 48 w 1036"/>
                <a:gd name="T9" fmla="*/ 297 h 675"/>
                <a:gd name="T10" fmla="*/ 39 w 1036"/>
                <a:gd name="T11" fmla="*/ 459 h 675"/>
                <a:gd name="T12" fmla="*/ 298 w 1036"/>
                <a:gd name="T13" fmla="*/ 489 h 675"/>
                <a:gd name="T14" fmla="*/ 1039 w 1036"/>
                <a:gd name="T15" fmla="*/ 489 h 675"/>
                <a:gd name="T16" fmla="*/ 1353 w 1036"/>
                <a:gd name="T17" fmla="*/ 555 h 675"/>
                <a:gd name="T18" fmla="*/ 1702 w 1036"/>
                <a:gd name="T19" fmla="*/ 657 h 675"/>
                <a:gd name="T20" fmla="*/ 1969 w 1036"/>
                <a:gd name="T21" fmla="*/ 661 h 675"/>
                <a:gd name="T22" fmla="*/ 2153 w 1036"/>
                <a:gd name="T23" fmla="*/ 603 h 675"/>
                <a:gd name="T24" fmla="*/ 2247 w 1036"/>
                <a:gd name="T25" fmla="*/ 445 h 675"/>
                <a:gd name="T26" fmla="*/ 2305 w 1036"/>
                <a:gd name="T27" fmla="*/ 291 h 675"/>
                <a:gd name="T28" fmla="*/ 2312 w 1036"/>
                <a:gd name="T29" fmla="*/ 107 h 675"/>
                <a:gd name="T30" fmla="*/ 2113 w 1036"/>
                <a:gd name="T31" fmla="*/ 17 h 675"/>
                <a:gd name="T32" fmla="*/ 1755 w 1036"/>
                <a:gd name="T33" fmla="*/ 3 h 675"/>
                <a:gd name="T34" fmla="*/ 1466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092" name="Group 568">
              <a:extLst>
                <a:ext uri="{FF2B5EF4-FFF2-40B4-BE49-F238E27FC236}">
                  <a16:creationId xmlns="" xmlns:a16="http://schemas.microsoft.com/office/drawing/2014/main" id="{C7B329B4-E6D8-4924-98BF-2D0A37CC7F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6466" name="Rectangle 569">
                <a:extLst>
                  <a:ext uri="{FF2B5EF4-FFF2-40B4-BE49-F238E27FC236}">
                    <a16:creationId xmlns="" xmlns:a16="http://schemas.microsoft.com/office/drawing/2014/main" id="{03FE30E1-750E-4758-B1C9-CFABE4A9AC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7" name="AutoShape 570">
                <a:extLst>
                  <a:ext uri="{FF2B5EF4-FFF2-40B4-BE49-F238E27FC236}">
                    <a16:creationId xmlns="" xmlns:a16="http://schemas.microsoft.com/office/drawing/2014/main" id="{F776D977-BB4A-4526-8E35-55112B701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CCFF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6093" name="Freeform 571">
              <a:extLst>
                <a:ext uri="{FF2B5EF4-FFF2-40B4-BE49-F238E27FC236}">
                  <a16:creationId xmlns="" xmlns:a16="http://schemas.microsoft.com/office/drawing/2014/main" id="{933B48C5-21FB-4CC8-9018-E2B182521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032"/>
                <a:gd name="T49" fmla="*/ 0 h 1049"/>
                <a:gd name="T50" fmla="*/ 2032 w 2032"/>
                <a:gd name="T51" fmla="*/ 1049 h 10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4" name="Line 572">
              <a:extLst>
                <a:ext uri="{FF2B5EF4-FFF2-40B4-BE49-F238E27FC236}">
                  <a16:creationId xmlns="" xmlns:a16="http://schemas.microsoft.com/office/drawing/2014/main" id="{A84FBF3D-70C9-42D8-8B89-DFFB2BDCCFA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4924" y="3316"/>
              <a:ext cx="284" cy="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5" name="Line 573">
              <a:extLst>
                <a:ext uri="{FF2B5EF4-FFF2-40B4-BE49-F238E27FC236}">
                  <a16:creationId xmlns="" xmlns:a16="http://schemas.microsoft.com/office/drawing/2014/main" id="{4693313C-B1BA-4C05-98EE-335118D953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6" name="Line 574">
              <a:extLst>
                <a:ext uri="{FF2B5EF4-FFF2-40B4-BE49-F238E27FC236}">
                  <a16:creationId xmlns="" xmlns:a16="http://schemas.microsoft.com/office/drawing/2014/main" id="{E340868B-7C71-43FB-81F3-5C9042AFDB5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5113" y="3192"/>
              <a:ext cx="90" cy="5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7" name="Line 576">
              <a:extLst>
                <a:ext uri="{FF2B5EF4-FFF2-40B4-BE49-F238E27FC236}">
                  <a16:creationId xmlns="" xmlns:a16="http://schemas.microsoft.com/office/drawing/2014/main" id="{3A814D29-5CF2-4790-A3C5-3ED9B4DEE4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3" y="3009"/>
              <a:ext cx="99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8" name="Line 577">
              <a:extLst>
                <a:ext uri="{FF2B5EF4-FFF2-40B4-BE49-F238E27FC236}">
                  <a16:creationId xmlns="" xmlns:a16="http://schemas.microsoft.com/office/drawing/2014/main" id="{7FA3E87A-FE6F-4796-9AE1-C19D2E11B1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0" y="3159"/>
              <a:ext cx="256" cy="6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099" name="Line 580">
              <a:extLst>
                <a:ext uri="{FF2B5EF4-FFF2-40B4-BE49-F238E27FC236}">
                  <a16:creationId xmlns="" xmlns:a16="http://schemas.microsoft.com/office/drawing/2014/main" id="{79759921-9DE6-4BA7-999B-6C79D74129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8" y="3204"/>
              <a:ext cx="90" cy="11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0" name="Line 581">
              <a:extLst>
                <a:ext uri="{FF2B5EF4-FFF2-40B4-BE49-F238E27FC236}">
                  <a16:creationId xmlns="" xmlns:a16="http://schemas.microsoft.com/office/drawing/2014/main" id="{A79DF019-7D99-401C-B805-54409D4475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46" y="3213"/>
              <a:ext cx="51" cy="10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1" name="Line 582">
              <a:extLst>
                <a:ext uri="{FF2B5EF4-FFF2-40B4-BE49-F238E27FC236}">
                  <a16:creationId xmlns="" xmlns:a16="http://schemas.microsoft.com/office/drawing/2014/main" id="{0FACDACC-B44E-4925-BF43-2DD5C67113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2" name="Line 584">
              <a:extLst>
                <a:ext uri="{FF2B5EF4-FFF2-40B4-BE49-F238E27FC236}">
                  <a16:creationId xmlns="" xmlns:a16="http://schemas.microsoft.com/office/drawing/2014/main" id="{91CDAB88-726F-4AD4-89C9-C25A8E8B0E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3" name="Line 585">
              <a:extLst>
                <a:ext uri="{FF2B5EF4-FFF2-40B4-BE49-F238E27FC236}">
                  <a16:creationId xmlns="" xmlns:a16="http://schemas.microsoft.com/office/drawing/2014/main" id="{A435D1A8-1A3D-4E81-BACD-A75468C62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04" name="Group 586">
              <a:extLst>
                <a:ext uri="{FF2B5EF4-FFF2-40B4-BE49-F238E27FC236}">
                  <a16:creationId xmlns="" xmlns:a16="http://schemas.microsoft.com/office/drawing/2014/main" id="{3F83EA12-76C5-42C2-AA68-FBA63DD8D8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6464" name="Picture 587" descr="access_point_stylized_small">
                <a:extLst>
                  <a:ext uri="{FF2B5EF4-FFF2-40B4-BE49-F238E27FC236}">
                    <a16:creationId xmlns="" xmlns:a16="http://schemas.microsoft.com/office/drawing/2014/main" id="{93D03245-90C0-4300-952C-754EEA5095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465" name="Picture 588" descr="antenna_radiation_stylized">
                <a:extLst>
                  <a:ext uri="{FF2B5EF4-FFF2-40B4-BE49-F238E27FC236}">
                    <a16:creationId xmlns="" xmlns:a16="http://schemas.microsoft.com/office/drawing/2014/main" id="{A2CD2B50-424F-4787-BAE8-BCB4B9FD57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05" name="Freeform 589">
              <a:extLst>
                <a:ext uri="{FF2B5EF4-FFF2-40B4-BE49-F238E27FC236}">
                  <a16:creationId xmlns="" xmlns:a16="http://schemas.microsoft.com/office/drawing/2014/main" id="{69AECFD5-B9E4-48DF-90E0-A238C1BDF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6" name="Freeform 590">
              <a:extLst>
                <a:ext uri="{FF2B5EF4-FFF2-40B4-BE49-F238E27FC236}">
                  <a16:creationId xmlns="" xmlns:a16="http://schemas.microsoft.com/office/drawing/2014/main" id="{2035CF82-A68F-4D38-A9B8-B2F1D3122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85898 w 765"/>
                <a:gd name="T1" fmla="*/ 6712 h 459"/>
                <a:gd name="T2" fmla="*/ 58210 w 765"/>
                <a:gd name="T3" fmla="*/ 47662 h 459"/>
                <a:gd name="T4" fmla="*/ 19473 w 765"/>
                <a:gd name="T5" fmla="*/ 67835 h 459"/>
                <a:gd name="T6" fmla="*/ 2783 w 765"/>
                <a:gd name="T7" fmla="*/ 228588 h 459"/>
                <a:gd name="T8" fmla="*/ 36422 w 765"/>
                <a:gd name="T9" fmla="*/ 302028 h 459"/>
                <a:gd name="T10" fmla="*/ 70014 w 765"/>
                <a:gd name="T11" fmla="*/ 289496 h 459"/>
                <a:gd name="T12" fmla="*/ 118176 w 765"/>
                <a:gd name="T13" fmla="*/ 302028 h 459"/>
                <a:gd name="T14" fmla="*/ 141415 w 765"/>
                <a:gd name="T15" fmla="*/ 295017 h 459"/>
                <a:gd name="T16" fmla="*/ 152220 w 765"/>
                <a:gd name="T17" fmla="*/ 253122 h 459"/>
                <a:gd name="T18" fmla="*/ 151953 w 765"/>
                <a:gd name="T19" fmla="*/ 107441 h 459"/>
                <a:gd name="T20" fmla="*/ 134106 w 765"/>
                <a:gd name="T21" fmla="*/ 23437 h 459"/>
                <a:gd name="T22" fmla="*/ 85898 w 765"/>
                <a:gd name="T23" fmla="*/ 6712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7" name="Line 591">
              <a:extLst>
                <a:ext uri="{FF2B5EF4-FFF2-40B4-BE49-F238E27FC236}">
                  <a16:creationId xmlns="" xmlns:a16="http://schemas.microsoft.com/office/drawing/2014/main" id="{B1FC0E02-F5C8-407D-9F46-FC7D5EAC9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8" name="Line 592">
              <a:extLst>
                <a:ext uri="{FF2B5EF4-FFF2-40B4-BE49-F238E27FC236}">
                  <a16:creationId xmlns="" xmlns:a16="http://schemas.microsoft.com/office/drawing/2014/main" id="{6FF59B95-D106-4307-9B32-93A1065B9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09" name="Line 593">
              <a:extLst>
                <a:ext uri="{FF2B5EF4-FFF2-40B4-BE49-F238E27FC236}">
                  <a16:creationId xmlns="" xmlns:a16="http://schemas.microsoft.com/office/drawing/2014/main" id="{213BBD70-B3C4-4E45-87D0-49340FAA22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0" name="Line 594">
              <a:extLst>
                <a:ext uri="{FF2B5EF4-FFF2-40B4-BE49-F238E27FC236}">
                  <a16:creationId xmlns="" xmlns:a16="http://schemas.microsoft.com/office/drawing/2014/main" id="{09C2F5DE-C740-458C-9081-642A666DAF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1" name="Line 595">
              <a:extLst>
                <a:ext uri="{FF2B5EF4-FFF2-40B4-BE49-F238E27FC236}">
                  <a16:creationId xmlns="" xmlns:a16="http://schemas.microsoft.com/office/drawing/2014/main" id="{4324C80B-D28C-43B2-B6B1-3D65FBAD8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2" name="Line 596">
              <a:extLst>
                <a:ext uri="{FF2B5EF4-FFF2-40B4-BE49-F238E27FC236}">
                  <a16:creationId xmlns="" xmlns:a16="http://schemas.microsoft.com/office/drawing/2014/main" id="{8E21785C-3990-4AE8-AEEC-A9F8E771E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3" name="Line 597">
              <a:extLst>
                <a:ext uri="{FF2B5EF4-FFF2-40B4-BE49-F238E27FC236}">
                  <a16:creationId xmlns="" xmlns:a16="http://schemas.microsoft.com/office/drawing/2014/main" id="{3A8C44A4-EBA9-4B4D-94F3-A17C227EF2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4" name="Line 598">
              <a:extLst>
                <a:ext uri="{FF2B5EF4-FFF2-40B4-BE49-F238E27FC236}">
                  <a16:creationId xmlns="" xmlns:a16="http://schemas.microsoft.com/office/drawing/2014/main" id="{C34F884B-A4D7-424C-A67F-3FFB1D8DDE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5" name="Line 599">
              <a:extLst>
                <a:ext uri="{FF2B5EF4-FFF2-40B4-BE49-F238E27FC236}">
                  <a16:creationId xmlns="" xmlns:a16="http://schemas.microsoft.com/office/drawing/2014/main" id="{861D276D-E81D-4252-84A5-E93622BA2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6" name="Line 600">
              <a:extLst>
                <a:ext uri="{FF2B5EF4-FFF2-40B4-BE49-F238E27FC236}">
                  <a16:creationId xmlns="" xmlns:a16="http://schemas.microsoft.com/office/drawing/2014/main" id="{50481F86-B0D9-42EC-880B-F1F3D7009A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7" name="Line 601">
              <a:extLst>
                <a:ext uri="{FF2B5EF4-FFF2-40B4-BE49-F238E27FC236}">
                  <a16:creationId xmlns="" xmlns:a16="http://schemas.microsoft.com/office/drawing/2014/main" id="{08969080-AE30-4C9B-9BE1-0E84A788A4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8" name="Line 602">
              <a:extLst>
                <a:ext uri="{FF2B5EF4-FFF2-40B4-BE49-F238E27FC236}">
                  <a16:creationId xmlns="" xmlns:a16="http://schemas.microsoft.com/office/drawing/2014/main" id="{2543654C-B301-43D8-A375-A2F3758BD5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19" name="Line 603">
              <a:extLst>
                <a:ext uri="{FF2B5EF4-FFF2-40B4-BE49-F238E27FC236}">
                  <a16:creationId xmlns="" xmlns:a16="http://schemas.microsoft.com/office/drawing/2014/main" id="{3C291A16-9707-4C6F-A939-B849A6F233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0" name="Line 604">
              <a:extLst>
                <a:ext uri="{FF2B5EF4-FFF2-40B4-BE49-F238E27FC236}">
                  <a16:creationId xmlns="" xmlns:a16="http://schemas.microsoft.com/office/drawing/2014/main" id="{DCB03A1B-8213-4BF8-BC24-F1E0A796D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1" name="Line 605">
              <a:extLst>
                <a:ext uri="{FF2B5EF4-FFF2-40B4-BE49-F238E27FC236}">
                  <a16:creationId xmlns="" xmlns:a16="http://schemas.microsoft.com/office/drawing/2014/main" id="{8EBB658D-2914-45A8-949C-A1F4F7DF79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2" name="Line 606">
              <a:extLst>
                <a:ext uri="{FF2B5EF4-FFF2-40B4-BE49-F238E27FC236}">
                  <a16:creationId xmlns="" xmlns:a16="http://schemas.microsoft.com/office/drawing/2014/main" id="{852ED90A-B768-4C6D-A3D3-C21C7147D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46123" name="Line 607">
              <a:extLst>
                <a:ext uri="{FF2B5EF4-FFF2-40B4-BE49-F238E27FC236}">
                  <a16:creationId xmlns="" xmlns:a16="http://schemas.microsoft.com/office/drawing/2014/main" id="{F09949B9-9D47-401A-967C-FC1906BF6D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24" name="Group 608">
              <a:extLst>
                <a:ext uri="{FF2B5EF4-FFF2-40B4-BE49-F238E27FC236}">
                  <a16:creationId xmlns="" xmlns:a16="http://schemas.microsoft.com/office/drawing/2014/main" id="{D1445511-AABD-46AC-8DE7-6471EF1F23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6447" name="Line 270">
                <a:extLst>
                  <a:ext uri="{FF2B5EF4-FFF2-40B4-BE49-F238E27FC236}">
                    <a16:creationId xmlns="" xmlns:a16="http://schemas.microsoft.com/office/drawing/2014/main" id="{CE86E86B-2E27-4CA1-8391-CD872DABDE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8" name="Line 271">
                <a:extLst>
                  <a:ext uri="{FF2B5EF4-FFF2-40B4-BE49-F238E27FC236}">
                    <a16:creationId xmlns="" xmlns:a16="http://schemas.microsoft.com/office/drawing/2014/main" id="{6006E068-3E03-44F8-993F-74A9B581D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9" name="Line 272">
                <a:extLst>
                  <a:ext uri="{FF2B5EF4-FFF2-40B4-BE49-F238E27FC236}">
                    <a16:creationId xmlns="" xmlns:a16="http://schemas.microsoft.com/office/drawing/2014/main" id="{2E69C9FC-9808-449E-B129-9F1A7E29E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0" name="Line 273">
                <a:extLst>
                  <a:ext uri="{FF2B5EF4-FFF2-40B4-BE49-F238E27FC236}">
                    <a16:creationId xmlns="" xmlns:a16="http://schemas.microsoft.com/office/drawing/2014/main" id="{107117A3-A26F-49DD-81BF-4F356AADAE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1" name="Line 274">
                <a:extLst>
                  <a:ext uri="{FF2B5EF4-FFF2-40B4-BE49-F238E27FC236}">
                    <a16:creationId xmlns="" xmlns:a16="http://schemas.microsoft.com/office/drawing/2014/main" id="{CDA24008-6B24-4E77-87D2-5F3FC68BDF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2" name="Line 275">
                <a:extLst>
                  <a:ext uri="{FF2B5EF4-FFF2-40B4-BE49-F238E27FC236}">
                    <a16:creationId xmlns="" xmlns:a16="http://schemas.microsoft.com/office/drawing/2014/main" id="{9DB5E897-6270-4F66-9933-47DBC71901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3" name="Line 276">
                <a:extLst>
                  <a:ext uri="{FF2B5EF4-FFF2-40B4-BE49-F238E27FC236}">
                    <a16:creationId xmlns="" xmlns:a16="http://schemas.microsoft.com/office/drawing/2014/main" id="{0E0177CD-5222-4A31-BD40-B0F5AAB88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4" name="Line 277">
                <a:extLst>
                  <a:ext uri="{FF2B5EF4-FFF2-40B4-BE49-F238E27FC236}">
                    <a16:creationId xmlns="" xmlns:a16="http://schemas.microsoft.com/office/drawing/2014/main" id="{CE974486-32A2-4F40-B984-0A1883048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5" name="Line 278">
                <a:extLst>
                  <a:ext uri="{FF2B5EF4-FFF2-40B4-BE49-F238E27FC236}">
                    <a16:creationId xmlns="" xmlns:a16="http://schemas.microsoft.com/office/drawing/2014/main" id="{3F0DB315-1DD4-4E3E-8293-8058FF3D09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6" name="Line 279">
                <a:extLst>
                  <a:ext uri="{FF2B5EF4-FFF2-40B4-BE49-F238E27FC236}">
                    <a16:creationId xmlns="" xmlns:a16="http://schemas.microsoft.com/office/drawing/2014/main" id="{C4542239-DC25-4B09-B382-DB1E8F042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7" name="Line 280">
                <a:extLst>
                  <a:ext uri="{FF2B5EF4-FFF2-40B4-BE49-F238E27FC236}">
                    <a16:creationId xmlns="" xmlns:a16="http://schemas.microsoft.com/office/drawing/2014/main" id="{237CA46A-3D30-4243-B88E-231C4BBA43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8" name="Line 281">
                <a:extLst>
                  <a:ext uri="{FF2B5EF4-FFF2-40B4-BE49-F238E27FC236}">
                    <a16:creationId xmlns="" xmlns:a16="http://schemas.microsoft.com/office/drawing/2014/main" id="{01CBC9E6-249C-4B15-B4C1-0725D215F8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59" name="Line 282">
                <a:extLst>
                  <a:ext uri="{FF2B5EF4-FFF2-40B4-BE49-F238E27FC236}">
                    <a16:creationId xmlns="" xmlns:a16="http://schemas.microsoft.com/office/drawing/2014/main" id="{42D6EF1D-3CBE-4613-8D95-0D14CF76FB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0" name="Line 283">
                <a:extLst>
                  <a:ext uri="{FF2B5EF4-FFF2-40B4-BE49-F238E27FC236}">
                    <a16:creationId xmlns="" xmlns:a16="http://schemas.microsoft.com/office/drawing/2014/main" id="{8E1DA064-5DB4-4D64-9C69-842FBA195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1" name="Line 284">
                <a:extLst>
                  <a:ext uri="{FF2B5EF4-FFF2-40B4-BE49-F238E27FC236}">
                    <a16:creationId xmlns="" xmlns:a16="http://schemas.microsoft.com/office/drawing/2014/main" id="{AB648191-4B09-4858-87F7-2775FA0C6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62" name="Oval 624">
                <a:extLst>
                  <a:ext uri="{FF2B5EF4-FFF2-40B4-BE49-F238E27FC236}">
                    <a16:creationId xmlns="" xmlns:a16="http://schemas.microsoft.com/office/drawing/2014/main" id="{0160220E-50C9-439D-8225-38CE13937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463" name="Picture 625" descr="cell_tower_radiation_gray">
                <a:extLst>
                  <a:ext uri="{FF2B5EF4-FFF2-40B4-BE49-F238E27FC236}">
                    <a16:creationId xmlns="" xmlns:a16="http://schemas.microsoft.com/office/drawing/2014/main" id="{BD679FBC-20A9-48F8-BF81-D8967BDE1B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25" name="Group 626">
              <a:extLst>
                <a:ext uri="{FF2B5EF4-FFF2-40B4-BE49-F238E27FC236}">
                  <a16:creationId xmlns="" xmlns:a16="http://schemas.microsoft.com/office/drawing/2014/main" id="{E14DE920-B9D0-404F-B6CC-7CD13C8C9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6438" name="Line 627">
                <a:extLst>
                  <a:ext uri="{FF2B5EF4-FFF2-40B4-BE49-F238E27FC236}">
                    <a16:creationId xmlns="" xmlns:a16="http://schemas.microsoft.com/office/drawing/2014/main" id="{97DC0FF3-2BC4-472B-A6CC-734E5025EC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39" name="Oval 407">
                <a:extLst>
                  <a:ext uri="{FF2B5EF4-FFF2-40B4-BE49-F238E27FC236}">
                    <a16:creationId xmlns="" xmlns:a16="http://schemas.microsoft.com/office/drawing/2014/main" id="{AE937BBE-1CBB-4A5B-9087-D523DFCAD7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40" name="Rectangle 410">
                <a:extLst>
                  <a:ext uri="{FF2B5EF4-FFF2-40B4-BE49-F238E27FC236}">
                    <a16:creationId xmlns="" xmlns:a16="http://schemas.microsoft.com/office/drawing/2014/main" id="{5AE8C78E-23F4-4A8D-B2B5-6D41D98B1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41" name="Oval 411">
                <a:extLst>
                  <a:ext uri="{FF2B5EF4-FFF2-40B4-BE49-F238E27FC236}">
                    <a16:creationId xmlns="" xmlns:a16="http://schemas.microsoft.com/office/drawing/2014/main" id="{D358E5CC-AB33-467E-A1B1-32CCCD2C6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42" name="Group 631">
                <a:extLst>
                  <a:ext uri="{FF2B5EF4-FFF2-40B4-BE49-F238E27FC236}">
                    <a16:creationId xmlns="" xmlns:a16="http://schemas.microsoft.com/office/drawing/2014/main" id="{D5E0F434-19BD-42A2-A147-645D8D4D86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6445" name="Freeform 632">
                  <a:extLst>
                    <a:ext uri="{FF2B5EF4-FFF2-40B4-BE49-F238E27FC236}">
                      <a16:creationId xmlns="" xmlns:a16="http://schemas.microsoft.com/office/drawing/2014/main" id="{1001F291-9ADA-46DD-91E3-450B2DEEF9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46" name="Freeform 633">
                  <a:extLst>
                    <a:ext uri="{FF2B5EF4-FFF2-40B4-BE49-F238E27FC236}">
                      <a16:creationId xmlns="" xmlns:a16="http://schemas.microsoft.com/office/drawing/2014/main" id="{2E3F72C1-6891-45B1-86B2-63D90B4B13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43" name="Line 634">
                <a:extLst>
                  <a:ext uri="{FF2B5EF4-FFF2-40B4-BE49-F238E27FC236}">
                    <a16:creationId xmlns="" xmlns:a16="http://schemas.microsoft.com/office/drawing/2014/main" id="{50D550BC-B163-43DD-BBED-66AA0242D9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44" name="Line 635">
                <a:extLst>
                  <a:ext uri="{FF2B5EF4-FFF2-40B4-BE49-F238E27FC236}">
                    <a16:creationId xmlns="" xmlns:a16="http://schemas.microsoft.com/office/drawing/2014/main" id="{F31A6A21-A6CA-4227-A99C-E78DE66D96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6" name="Group 636">
              <a:extLst>
                <a:ext uri="{FF2B5EF4-FFF2-40B4-BE49-F238E27FC236}">
                  <a16:creationId xmlns="" xmlns:a16="http://schemas.microsoft.com/office/drawing/2014/main" id="{98D018BB-B06D-4D30-8EA8-0A693C61CE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6430" name="Oval 407">
                <a:extLst>
                  <a:ext uri="{FF2B5EF4-FFF2-40B4-BE49-F238E27FC236}">
                    <a16:creationId xmlns="" xmlns:a16="http://schemas.microsoft.com/office/drawing/2014/main" id="{EACD5ADB-B2ED-492A-98FD-3A9C50E2D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31" name="Rectangle 410">
                <a:extLst>
                  <a:ext uri="{FF2B5EF4-FFF2-40B4-BE49-F238E27FC236}">
                    <a16:creationId xmlns="" xmlns:a16="http://schemas.microsoft.com/office/drawing/2014/main" id="{1AEC6D88-7E67-484E-8F46-8D19137CDC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32" name="Oval 411">
                <a:extLst>
                  <a:ext uri="{FF2B5EF4-FFF2-40B4-BE49-F238E27FC236}">
                    <a16:creationId xmlns="" xmlns:a16="http://schemas.microsoft.com/office/drawing/2014/main" id="{CB3EDE3A-20FC-42D3-99F3-AD6F92CC37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33" name="Group 640">
                <a:extLst>
                  <a:ext uri="{FF2B5EF4-FFF2-40B4-BE49-F238E27FC236}">
                    <a16:creationId xmlns="" xmlns:a16="http://schemas.microsoft.com/office/drawing/2014/main" id="{F2E75BEB-56E3-4288-8324-1BB77DB5211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36" name="Freeform 641">
                  <a:extLst>
                    <a:ext uri="{FF2B5EF4-FFF2-40B4-BE49-F238E27FC236}">
                      <a16:creationId xmlns="" xmlns:a16="http://schemas.microsoft.com/office/drawing/2014/main" id="{760A9F47-DBDF-48B6-8AB2-9E87F2A3E6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37" name="Freeform 642">
                  <a:extLst>
                    <a:ext uri="{FF2B5EF4-FFF2-40B4-BE49-F238E27FC236}">
                      <a16:creationId xmlns="" xmlns:a16="http://schemas.microsoft.com/office/drawing/2014/main" id="{B44F1EF8-D044-4222-8A1F-7F093EFE72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34" name="Line 643">
                <a:extLst>
                  <a:ext uri="{FF2B5EF4-FFF2-40B4-BE49-F238E27FC236}">
                    <a16:creationId xmlns="" xmlns:a16="http://schemas.microsoft.com/office/drawing/2014/main" id="{AA130CEF-B216-4EC5-B198-7B4CD2DAFA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35" name="Line 644">
                <a:extLst>
                  <a:ext uri="{FF2B5EF4-FFF2-40B4-BE49-F238E27FC236}">
                    <a16:creationId xmlns="" xmlns:a16="http://schemas.microsoft.com/office/drawing/2014/main" id="{007A1C26-0E8C-4B35-A7CF-EF7038D7F4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7" name="Group 645">
              <a:extLst>
                <a:ext uri="{FF2B5EF4-FFF2-40B4-BE49-F238E27FC236}">
                  <a16:creationId xmlns="" xmlns:a16="http://schemas.microsoft.com/office/drawing/2014/main" id="{BBCCC959-E061-4AF3-B22E-A49322841F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6422" name="Oval 407">
                <a:extLst>
                  <a:ext uri="{FF2B5EF4-FFF2-40B4-BE49-F238E27FC236}">
                    <a16:creationId xmlns="" xmlns:a16="http://schemas.microsoft.com/office/drawing/2014/main" id="{430EE39B-6646-4E99-A5C9-8D27DBA9BD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23" name="Rectangle 410">
                <a:extLst>
                  <a:ext uri="{FF2B5EF4-FFF2-40B4-BE49-F238E27FC236}">
                    <a16:creationId xmlns="" xmlns:a16="http://schemas.microsoft.com/office/drawing/2014/main" id="{DA176065-CB59-479A-901F-901A7B839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24" name="Oval 411">
                <a:extLst>
                  <a:ext uri="{FF2B5EF4-FFF2-40B4-BE49-F238E27FC236}">
                    <a16:creationId xmlns="" xmlns:a16="http://schemas.microsoft.com/office/drawing/2014/main" id="{0C6E8AEB-3FB7-4E6D-B9E7-976126EFD3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25" name="Group 649">
                <a:extLst>
                  <a:ext uri="{FF2B5EF4-FFF2-40B4-BE49-F238E27FC236}">
                    <a16:creationId xmlns="" xmlns:a16="http://schemas.microsoft.com/office/drawing/2014/main" id="{2A8D0CEB-EA67-4956-BBA7-1D5F570C49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8" name="Freeform 650">
                  <a:extLst>
                    <a:ext uri="{FF2B5EF4-FFF2-40B4-BE49-F238E27FC236}">
                      <a16:creationId xmlns="" xmlns:a16="http://schemas.microsoft.com/office/drawing/2014/main" id="{E7A4DB4F-4DD2-4295-9A2E-C529EED394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29" name="Freeform 651">
                  <a:extLst>
                    <a:ext uri="{FF2B5EF4-FFF2-40B4-BE49-F238E27FC236}">
                      <a16:creationId xmlns="" xmlns:a16="http://schemas.microsoft.com/office/drawing/2014/main" id="{2F8EE937-A48C-4448-A748-4BB45ECEFA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26" name="Line 652">
                <a:extLst>
                  <a:ext uri="{FF2B5EF4-FFF2-40B4-BE49-F238E27FC236}">
                    <a16:creationId xmlns="" xmlns:a16="http://schemas.microsoft.com/office/drawing/2014/main" id="{F1DAD0DF-A64C-42E3-BBD2-91014F6600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27" name="Line 653">
                <a:extLst>
                  <a:ext uri="{FF2B5EF4-FFF2-40B4-BE49-F238E27FC236}">
                    <a16:creationId xmlns="" xmlns:a16="http://schemas.microsoft.com/office/drawing/2014/main" id="{9C47BE7B-C101-403A-91FE-C00E81DFD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8" name="Group 654">
              <a:extLst>
                <a:ext uri="{FF2B5EF4-FFF2-40B4-BE49-F238E27FC236}">
                  <a16:creationId xmlns="" xmlns:a16="http://schemas.microsoft.com/office/drawing/2014/main" id="{3A5FB47F-531C-4B69-B233-DE2EEC7B51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6414" name="Oval 407">
                <a:extLst>
                  <a:ext uri="{FF2B5EF4-FFF2-40B4-BE49-F238E27FC236}">
                    <a16:creationId xmlns="" xmlns:a16="http://schemas.microsoft.com/office/drawing/2014/main" id="{1648663F-8791-4CB1-8386-3DC5F7268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15" name="Rectangle 410">
                <a:extLst>
                  <a:ext uri="{FF2B5EF4-FFF2-40B4-BE49-F238E27FC236}">
                    <a16:creationId xmlns="" xmlns:a16="http://schemas.microsoft.com/office/drawing/2014/main" id="{CDFDFDCC-805A-457F-A02F-77B1C4009E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16" name="Oval 411">
                <a:extLst>
                  <a:ext uri="{FF2B5EF4-FFF2-40B4-BE49-F238E27FC236}">
                    <a16:creationId xmlns="" xmlns:a16="http://schemas.microsoft.com/office/drawing/2014/main" id="{D089A80D-1067-479A-84A3-7EC92FD13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17" name="Group 658">
                <a:extLst>
                  <a:ext uri="{FF2B5EF4-FFF2-40B4-BE49-F238E27FC236}">
                    <a16:creationId xmlns="" xmlns:a16="http://schemas.microsoft.com/office/drawing/2014/main" id="{A99EF1BE-77A1-4E6A-8EEE-CCF1B4AAFF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20" name="Freeform 659">
                  <a:extLst>
                    <a:ext uri="{FF2B5EF4-FFF2-40B4-BE49-F238E27FC236}">
                      <a16:creationId xmlns="" xmlns:a16="http://schemas.microsoft.com/office/drawing/2014/main" id="{9B0A95C6-6776-4447-8498-0376728FAB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21" name="Freeform 660">
                  <a:extLst>
                    <a:ext uri="{FF2B5EF4-FFF2-40B4-BE49-F238E27FC236}">
                      <a16:creationId xmlns="" xmlns:a16="http://schemas.microsoft.com/office/drawing/2014/main" id="{1A6ED28A-C51A-4618-8499-D4DE3F2652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18" name="Line 661">
                <a:extLst>
                  <a:ext uri="{FF2B5EF4-FFF2-40B4-BE49-F238E27FC236}">
                    <a16:creationId xmlns="" xmlns:a16="http://schemas.microsoft.com/office/drawing/2014/main" id="{50EFCB9D-B3E9-4EB7-A088-08B952C8C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19" name="Line 662">
                <a:extLst>
                  <a:ext uri="{FF2B5EF4-FFF2-40B4-BE49-F238E27FC236}">
                    <a16:creationId xmlns="" xmlns:a16="http://schemas.microsoft.com/office/drawing/2014/main" id="{BC36E3E4-8EAE-45DC-A6E2-F7BC4C1627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29" name="Group 663">
              <a:extLst>
                <a:ext uri="{FF2B5EF4-FFF2-40B4-BE49-F238E27FC236}">
                  <a16:creationId xmlns="" xmlns:a16="http://schemas.microsoft.com/office/drawing/2014/main" id="{67F50987-FB56-47F5-AA46-78C81D2CCA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6406" name="Oval 407">
                <a:extLst>
                  <a:ext uri="{FF2B5EF4-FFF2-40B4-BE49-F238E27FC236}">
                    <a16:creationId xmlns="" xmlns:a16="http://schemas.microsoft.com/office/drawing/2014/main" id="{A9CC46FB-ED5B-4915-9496-1DCA965C98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7" name="Rectangle 410">
                <a:extLst>
                  <a:ext uri="{FF2B5EF4-FFF2-40B4-BE49-F238E27FC236}">
                    <a16:creationId xmlns="" xmlns:a16="http://schemas.microsoft.com/office/drawing/2014/main" id="{42205F2C-5192-4CEF-83ED-A3661E781E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8" name="Oval 411">
                <a:extLst>
                  <a:ext uri="{FF2B5EF4-FFF2-40B4-BE49-F238E27FC236}">
                    <a16:creationId xmlns="" xmlns:a16="http://schemas.microsoft.com/office/drawing/2014/main" id="{56FD16D7-52F3-487F-8405-7056FC362A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09" name="Group 667">
                <a:extLst>
                  <a:ext uri="{FF2B5EF4-FFF2-40B4-BE49-F238E27FC236}">
                    <a16:creationId xmlns="" xmlns:a16="http://schemas.microsoft.com/office/drawing/2014/main" id="{3C3FCA1C-171D-4866-9B0D-7BBF459A26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12" name="Freeform 668">
                  <a:extLst>
                    <a:ext uri="{FF2B5EF4-FFF2-40B4-BE49-F238E27FC236}">
                      <a16:creationId xmlns="" xmlns:a16="http://schemas.microsoft.com/office/drawing/2014/main" id="{2CE863D9-CAB3-41EC-87D1-8B4A0C9740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13" name="Freeform 669">
                  <a:extLst>
                    <a:ext uri="{FF2B5EF4-FFF2-40B4-BE49-F238E27FC236}">
                      <a16:creationId xmlns="" xmlns:a16="http://schemas.microsoft.com/office/drawing/2014/main" id="{6344479A-790C-4436-8A32-ED96DDD9CC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10" name="Line 670">
                <a:extLst>
                  <a:ext uri="{FF2B5EF4-FFF2-40B4-BE49-F238E27FC236}">
                    <a16:creationId xmlns="" xmlns:a16="http://schemas.microsoft.com/office/drawing/2014/main" id="{3954E10D-31CA-4A05-9A62-B9A854057F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11" name="Line 671">
                <a:extLst>
                  <a:ext uri="{FF2B5EF4-FFF2-40B4-BE49-F238E27FC236}">
                    <a16:creationId xmlns="" xmlns:a16="http://schemas.microsoft.com/office/drawing/2014/main" id="{7139D730-1F2D-448B-8EAE-2E06F2D6C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0" name="Group 672">
              <a:extLst>
                <a:ext uri="{FF2B5EF4-FFF2-40B4-BE49-F238E27FC236}">
                  <a16:creationId xmlns="" xmlns:a16="http://schemas.microsoft.com/office/drawing/2014/main" id="{7ABB415C-B29C-42B9-83D2-4A0C9BD9E1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6398" name="Oval 407">
                <a:extLst>
                  <a:ext uri="{FF2B5EF4-FFF2-40B4-BE49-F238E27FC236}">
                    <a16:creationId xmlns="" xmlns:a16="http://schemas.microsoft.com/office/drawing/2014/main" id="{B750021E-88A6-44A3-857E-F946DBFC5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9" name="Rectangle 410">
                <a:extLst>
                  <a:ext uri="{FF2B5EF4-FFF2-40B4-BE49-F238E27FC236}">
                    <a16:creationId xmlns="" xmlns:a16="http://schemas.microsoft.com/office/drawing/2014/main" id="{72780C95-E4E2-48C9-A67C-C8B18DB3F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400" name="Oval 411">
                <a:extLst>
                  <a:ext uri="{FF2B5EF4-FFF2-40B4-BE49-F238E27FC236}">
                    <a16:creationId xmlns="" xmlns:a16="http://schemas.microsoft.com/office/drawing/2014/main" id="{A8899552-05D6-4022-900C-8C0A5C73D6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401" name="Group 676">
                <a:extLst>
                  <a:ext uri="{FF2B5EF4-FFF2-40B4-BE49-F238E27FC236}">
                    <a16:creationId xmlns="" xmlns:a16="http://schemas.microsoft.com/office/drawing/2014/main" id="{3AD73F26-55FC-4745-91B3-38BFEDB735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404" name="Freeform 677">
                  <a:extLst>
                    <a:ext uri="{FF2B5EF4-FFF2-40B4-BE49-F238E27FC236}">
                      <a16:creationId xmlns="" xmlns:a16="http://schemas.microsoft.com/office/drawing/2014/main" id="{797D2666-2530-4958-A066-7050A8A984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405" name="Freeform 678">
                  <a:extLst>
                    <a:ext uri="{FF2B5EF4-FFF2-40B4-BE49-F238E27FC236}">
                      <a16:creationId xmlns="" xmlns:a16="http://schemas.microsoft.com/office/drawing/2014/main" id="{B2FFDE60-CFF5-404F-ACA4-8C36E4D8D7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402" name="Line 679">
                <a:extLst>
                  <a:ext uri="{FF2B5EF4-FFF2-40B4-BE49-F238E27FC236}">
                    <a16:creationId xmlns="" xmlns:a16="http://schemas.microsoft.com/office/drawing/2014/main" id="{15882B92-67FE-465B-BBE0-6452470CAB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403" name="Line 680">
                <a:extLst>
                  <a:ext uri="{FF2B5EF4-FFF2-40B4-BE49-F238E27FC236}">
                    <a16:creationId xmlns="" xmlns:a16="http://schemas.microsoft.com/office/drawing/2014/main" id="{0D6FFC4A-43EF-4776-B7AD-E181942C5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46131" name="Line 681">
              <a:extLst>
                <a:ext uri="{FF2B5EF4-FFF2-40B4-BE49-F238E27FC236}">
                  <a16:creationId xmlns="" xmlns:a16="http://schemas.microsoft.com/office/drawing/2014/main" id="{3983D8E5-C93E-4ECC-B75B-86DF271BF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32" name="Group 682">
              <a:extLst>
                <a:ext uri="{FF2B5EF4-FFF2-40B4-BE49-F238E27FC236}">
                  <a16:creationId xmlns="" xmlns:a16="http://schemas.microsoft.com/office/drawing/2014/main" id="{36AAFB8B-D018-4486-A4FE-FCE0A5FC04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6390" name="Oval 407">
                <a:extLst>
                  <a:ext uri="{FF2B5EF4-FFF2-40B4-BE49-F238E27FC236}">
                    <a16:creationId xmlns="" xmlns:a16="http://schemas.microsoft.com/office/drawing/2014/main" id="{FF3C6731-A949-4973-BCA2-ABC61D99E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1" name="Rectangle 410">
                <a:extLst>
                  <a:ext uri="{FF2B5EF4-FFF2-40B4-BE49-F238E27FC236}">
                    <a16:creationId xmlns="" xmlns:a16="http://schemas.microsoft.com/office/drawing/2014/main" id="{C3A4CF3A-532A-40A9-BFFC-3B1695348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92" name="Oval 411">
                <a:extLst>
                  <a:ext uri="{FF2B5EF4-FFF2-40B4-BE49-F238E27FC236}">
                    <a16:creationId xmlns="" xmlns:a16="http://schemas.microsoft.com/office/drawing/2014/main" id="{45A9C6D4-C1DD-4BD6-B41E-96CFA4D10C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93" name="Group 686">
                <a:extLst>
                  <a:ext uri="{FF2B5EF4-FFF2-40B4-BE49-F238E27FC236}">
                    <a16:creationId xmlns="" xmlns:a16="http://schemas.microsoft.com/office/drawing/2014/main" id="{2C7F4478-1D59-40BC-8AAA-99B6CDDC4D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96" name="Freeform 687">
                  <a:extLst>
                    <a:ext uri="{FF2B5EF4-FFF2-40B4-BE49-F238E27FC236}">
                      <a16:creationId xmlns="" xmlns:a16="http://schemas.microsoft.com/office/drawing/2014/main" id="{A5575481-FB54-4259-880E-C42EECE7C0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97" name="Freeform 688">
                  <a:extLst>
                    <a:ext uri="{FF2B5EF4-FFF2-40B4-BE49-F238E27FC236}">
                      <a16:creationId xmlns="" xmlns:a16="http://schemas.microsoft.com/office/drawing/2014/main" id="{0AA6D1B9-6D3F-4F1D-A94D-8FB51FE891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94" name="Line 689">
                <a:extLst>
                  <a:ext uri="{FF2B5EF4-FFF2-40B4-BE49-F238E27FC236}">
                    <a16:creationId xmlns="" xmlns:a16="http://schemas.microsoft.com/office/drawing/2014/main" id="{B410B19D-9CEF-4EAC-8527-C62A6DDCB6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95" name="Line 690">
                <a:extLst>
                  <a:ext uri="{FF2B5EF4-FFF2-40B4-BE49-F238E27FC236}">
                    <a16:creationId xmlns="" xmlns:a16="http://schemas.microsoft.com/office/drawing/2014/main" id="{490ACC5C-2C5D-47A3-B230-EE8DB4464B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3" name="Group 691">
              <a:extLst>
                <a:ext uri="{FF2B5EF4-FFF2-40B4-BE49-F238E27FC236}">
                  <a16:creationId xmlns="" xmlns:a16="http://schemas.microsoft.com/office/drawing/2014/main" id="{673F0DD7-FC5E-4FA3-A38C-A6F85C9226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6382" name="Oval 407">
                <a:extLst>
                  <a:ext uri="{FF2B5EF4-FFF2-40B4-BE49-F238E27FC236}">
                    <a16:creationId xmlns="" xmlns:a16="http://schemas.microsoft.com/office/drawing/2014/main" id="{76F578CE-D83A-4CAA-A3A5-4DE1CEDBEE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83" name="Rectangle 410">
                <a:extLst>
                  <a:ext uri="{FF2B5EF4-FFF2-40B4-BE49-F238E27FC236}">
                    <a16:creationId xmlns="" xmlns:a16="http://schemas.microsoft.com/office/drawing/2014/main" id="{54A07413-82E6-4E38-832A-7C17D5A84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84" name="Oval 411">
                <a:extLst>
                  <a:ext uri="{FF2B5EF4-FFF2-40B4-BE49-F238E27FC236}">
                    <a16:creationId xmlns="" xmlns:a16="http://schemas.microsoft.com/office/drawing/2014/main" id="{D86B0C4A-D203-4C8A-9F4F-248BB38EB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85" name="Group 695">
                <a:extLst>
                  <a:ext uri="{FF2B5EF4-FFF2-40B4-BE49-F238E27FC236}">
                    <a16:creationId xmlns="" xmlns:a16="http://schemas.microsoft.com/office/drawing/2014/main" id="{C729D2DE-3921-4A22-BF0D-E660F61C8D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8" name="Freeform 696">
                  <a:extLst>
                    <a:ext uri="{FF2B5EF4-FFF2-40B4-BE49-F238E27FC236}">
                      <a16:creationId xmlns="" xmlns:a16="http://schemas.microsoft.com/office/drawing/2014/main" id="{3EC11009-5723-4766-B493-4643A8248BD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89" name="Freeform 697">
                  <a:extLst>
                    <a:ext uri="{FF2B5EF4-FFF2-40B4-BE49-F238E27FC236}">
                      <a16:creationId xmlns="" xmlns:a16="http://schemas.microsoft.com/office/drawing/2014/main" id="{A830EF35-B903-470D-8AED-062D4EFE41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86" name="Line 698">
                <a:extLst>
                  <a:ext uri="{FF2B5EF4-FFF2-40B4-BE49-F238E27FC236}">
                    <a16:creationId xmlns="" xmlns:a16="http://schemas.microsoft.com/office/drawing/2014/main" id="{F399226E-0AD7-4ACC-A78D-F5EA257E80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87" name="Line 699">
                <a:extLst>
                  <a:ext uri="{FF2B5EF4-FFF2-40B4-BE49-F238E27FC236}">
                    <a16:creationId xmlns="" xmlns:a16="http://schemas.microsoft.com/office/drawing/2014/main" id="{D46D1EB9-6EA3-4752-B4FF-1A18B959D6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4" name="Group 700">
              <a:extLst>
                <a:ext uri="{FF2B5EF4-FFF2-40B4-BE49-F238E27FC236}">
                  <a16:creationId xmlns="" xmlns:a16="http://schemas.microsoft.com/office/drawing/2014/main" id="{14A1804A-9CF2-4368-BF09-12A6584D6A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6374" name="Oval 407">
                <a:extLst>
                  <a:ext uri="{FF2B5EF4-FFF2-40B4-BE49-F238E27FC236}">
                    <a16:creationId xmlns="" xmlns:a16="http://schemas.microsoft.com/office/drawing/2014/main" id="{04733E6E-B207-4583-8E23-36904C828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75" name="Rectangle 410">
                <a:extLst>
                  <a:ext uri="{FF2B5EF4-FFF2-40B4-BE49-F238E27FC236}">
                    <a16:creationId xmlns="" xmlns:a16="http://schemas.microsoft.com/office/drawing/2014/main" id="{010B9726-D5FA-4DD7-8B0A-337A09384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76" name="Oval 411">
                <a:extLst>
                  <a:ext uri="{FF2B5EF4-FFF2-40B4-BE49-F238E27FC236}">
                    <a16:creationId xmlns="" xmlns:a16="http://schemas.microsoft.com/office/drawing/2014/main" id="{DDBFEE49-22AF-496A-A71A-57296A635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77" name="Group 704">
                <a:extLst>
                  <a:ext uri="{FF2B5EF4-FFF2-40B4-BE49-F238E27FC236}">
                    <a16:creationId xmlns="" xmlns:a16="http://schemas.microsoft.com/office/drawing/2014/main" id="{D77B37B5-6842-4E65-9EB3-B6369E0AA8D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80" name="Freeform 705">
                  <a:extLst>
                    <a:ext uri="{FF2B5EF4-FFF2-40B4-BE49-F238E27FC236}">
                      <a16:creationId xmlns="" xmlns:a16="http://schemas.microsoft.com/office/drawing/2014/main" id="{49AC5FA6-3AE1-4260-A600-F6F0B8AC3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81" name="Freeform 706">
                  <a:extLst>
                    <a:ext uri="{FF2B5EF4-FFF2-40B4-BE49-F238E27FC236}">
                      <a16:creationId xmlns="" xmlns:a16="http://schemas.microsoft.com/office/drawing/2014/main" id="{C59033B5-78EB-4EE1-A932-59F20967C40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78" name="Line 707">
                <a:extLst>
                  <a:ext uri="{FF2B5EF4-FFF2-40B4-BE49-F238E27FC236}">
                    <a16:creationId xmlns="" xmlns:a16="http://schemas.microsoft.com/office/drawing/2014/main" id="{8F3BCF03-EE7F-44E1-BA92-A94DD3081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79" name="Line 708">
                <a:extLst>
                  <a:ext uri="{FF2B5EF4-FFF2-40B4-BE49-F238E27FC236}">
                    <a16:creationId xmlns="" xmlns:a16="http://schemas.microsoft.com/office/drawing/2014/main" id="{B68481AE-35AB-4C31-8537-820B48A157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5" name="Group 709">
              <a:extLst>
                <a:ext uri="{FF2B5EF4-FFF2-40B4-BE49-F238E27FC236}">
                  <a16:creationId xmlns="" xmlns:a16="http://schemas.microsoft.com/office/drawing/2014/main" id="{1D39DBEF-C2C7-4FDA-A10A-D374C1BE1E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6366" name="Oval 407">
                <a:extLst>
                  <a:ext uri="{FF2B5EF4-FFF2-40B4-BE49-F238E27FC236}">
                    <a16:creationId xmlns="" xmlns:a16="http://schemas.microsoft.com/office/drawing/2014/main" id="{68F0C88F-8681-4F61-B22C-49F67BBC1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7" name="Rectangle 410">
                <a:extLst>
                  <a:ext uri="{FF2B5EF4-FFF2-40B4-BE49-F238E27FC236}">
                    <a16:creationId xmlns="" xmlns:a16="http://schemas.microsoft.com/office/drawing/2014/main" id="{FD94D742-488D-471E-95DF-CE6E3CABF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8" name="Oval 411">
                <a:extLst>
                  <a:ext uri="{FF2B5EF4-FFF2-40B4-BE49-F238E27FC236}">
                    <a16:creationId xmlns="" xmlns:a16="http://schemas.microsoft.com/office/drawing/2014/main" id="{5082BDB7-FB73-4DE9-AF0B-D0E0D16FD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69" name="Group 713">
                <a:extLst>
                  <a:ext uri="{FF2B5EF4-FFF2-40B4-BE49-F238E27FC236}">
                    <a16:creationId xmlns="" xmlns:a16="http://schemas.microsoft.com/office/drawing/2014/main" id="{798B3270-5247-490D-B7E0-BC6503993D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72" name="Freeform 714">
                  <a:extLst>
                    <a:ext uri="{FF2B5EF4-FFF2-40B4-BE49-F238E27FC236}">
                      <a16:creationId xmlns="" xmlns:a16="http://schemas.microsoft.com/office/drawing/2014/main" id="{4A04A5CF-474B-4794-950A-B84AEACA42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73" name="Freeform 715">
                  <a:extLst>
                    <a:ext uri="{FF2B5EF4-FFF2-40B4-BE49-F238E27FC236}">
                      <a16:creationId xmlns="" xmlns:a16="http://schemas.microsoft.com/office/drawing/2014/main" id="{24170647-887A-4086-8137-83739A864EB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70" name="Line 716">
                <a:extLst>
                  <a:ext uri="{FF2B5EF4-FFF2-40B4-BE49-F238E27FC236}">
                    <a16:creationId xmlns="" xmlns:a16="http://schemas.microsoft.com/office/drawing/2014/main" id="{68A27E0D-5F09-447D-8A10-DFBDCDD0AA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71" name="Line 717">
                <a:extLst>
                  <a:ext uri="{FF2B5EF4-FFF2-40B4-BE49-F238E27FC236}">
                    <a16:creationId xmlns="" xmlns:a16="http://schemas.microsoft.com/office/drawing/2014/main" id="{21578282-507A-4C0A-9E8F-92E4984D9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6" name="Group 718">
              <a:extLst>
                <a:ext uri="{FF2B5EF4-FFF2-40B4-BE49-F238E27FC236}">
                  <a16:creationId xmlns="" xmlns:a16="http://schemas.microsoft.com/office/drawing/2014/main" id="{FC7CEA04-ED97-424C-993C-A3D048317C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6358" name="Oval 407">
                <a:extLst>
                  <a:ext uri="{FF2B5EF4-FFF2-40B4-BE49-F238E27FC236}">
                    <a16:creationId xmlns="" xmlns:a16="http://schemas.microsoft.com/office/drawing/2014/main" id="{9712CDAA-6117-4624-A41B-6F51A6A167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9" name="Rectangle 410">
                <a:extLst>
                  <a:ext uri="{FF2B5EF4-FFF2-40B4-BE49-F238E27FC236}">
                    <a16:creationId xmlns="" xmlns:a16="http://schemas.microsoft.com/office/drawing/2014/main" id="{AA6F6659-D702-4FE8-B4D0-604A50F0A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60" name="Oval 411">
                <a:extLst>
                  <a:ext uri="{FF2B5EF4-FFF2-40B4-BE49-F238E27FC236}">
                    <a16:creationId xmlns="" xmlns:a16="http://schemas.microsoft.com/office/drawing/2014/main" id="{D7067AF3-556B-47EE-B153-D97697EE66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61" name="Group 722">
                <a:extLst>
                  <a:ext uri="{FF2B5EF4-FFF2-40B4-BE49-F238E27FC236}">
                    <a16:creationId xmlns="" xmlns:a16="http://schemas.microsoft.com/office/drawing/2014/main" id="{AE22F164-E1B2-4ABC-8A36-95402A1AFB2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64" name="Freeform 723">
                  <a:extLst>
                    <a:ext uri="{FF2B5EF4-FFF2-40B4-BE49-F238E27FC236}">
                      <a16:creationId xmlns="" xmlns:a16="http://schemas.microsoft.com/office/drawing/2014/main" id="{12AD10D0-4AE7-4C5F-B809-BE85538140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65" name="Freeform 724">
                  <a:extLst>
                    <a:ext uri="{FF2B5EF4-FFF2-40B4-BE49-F238E27FC236}">
                      <a16:creationId xmlns="" xmlns:a16="http://schemas.microsoft.com/office/drawing/2014/main" id="{5E43ADE8-870F-4692-BFF2-354B164468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62" name="Line 725">
                <a:extLst>
                  <a:ext uri="{FF2B5EF4-FFF2-40B4-BE49-F238E27FC236}">
                    <a16:creationId xmlns="" xmlns:a16="http://schemas.microsoft.com/office/drawing/2014/main" id="{31F13C10-0904-4607-9A21-533C477D8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63" name="Line 726">
                <a:extLst>
                  <a:ext uri="{FF2B5EF4-FFF2-40B4-BE49-F238E27FC236}">
                    <a16:creationId xmlns="" xmlns:a16="http://schemas.microsoft.com/office/drawing/2014/main" id="{4D944902-9A45-4A2E-8183-DEA7FFF1B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7" name="Group 727">
              <a:extLst>
                <a:ext uri="{FF2B5EF4-FFF2-40B4-BE49-F238E27FC236}">
                  <a16:creationId xmlns="" xmlns:a16="http://schemas.microsoft.com/office/drawing/2014/main" id="{CAB612BC-2D0B-4405-970E-792F1FAAC7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6350" name="Oval 407">
                <a:extLst>
                  <a:ext uri="{FF2B5EF4-FFF2-40B4-BE49-F238E27FC236}">
                    <a16:creationId xmlns="" xmlns:a16="http://schemas.microsoft.com/office/drawing/2014/main" id="{688C3418-ECBE-4931-9D4B-3A9A24479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1" name="Rectangle 410">
                <a:extLst>
                  <a:ext uri="{FF2B5EF4-FFF2-40B4-BE49-F238E27FC236}">
                    <a16:creationId xmlns="" xmlns:a16="http://schemas.microsoft.com/office/drawing/2014/main" id="{3FEC7454-2728-4FA2-A3EE-A87F5A0BC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52" name="Oval 411">
                <a:extLst>
                  <a:ext uri="{FF2B5EF4-FFF2-40B4-BE49-F238E27FC236}">
                    <a16:creationId xmlns="" xmlns:a16="http://schemas.microsoft.com/office/drawing/2014/main" id="{9238BF17-4921-4CBA-8A97-CF04D7C25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grpSp>
            <p:nvGrpSpPr>
              <p:cNvPr id="46353" name="Group 731">
                <a:extLst>
                  <a:ext uri="{FF2B5EF4-FFF2-40B4-BE49-F238E27FC236}">
                    <a16:creationId xmlns="" xmlns:a16="http://schemas.microsoft.com/office/drawing/2014/main" id="{EFB07B02-1F73-4B72-B39E-7E3A0883DE6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6356" name="Freeform 732">
                  <a:extLst>
                    <a:ext uri="{FF2B5EF4-FFF2-40B4-BE49-F238E27FC236}">
                      <a16:creationId xmlns="" xmlns:a16="http://schemas.microsoft.com/office/drawing/2014/main" id="{018B9414-EA55-4D94-91DB-C878A08698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57" name="Freeform 733">
                  <a:extLst>
                    <a:ext uri="{FF2B5EF4-FFF2-40B4-BE49-F238E27FC236}">
                      <a16:creationId xmlns="" xmlns:a16="http://schemas.microsoft.com/office/drawing/2014/main" id="{3E471292-DE02-4269-A7C8-532F574CC3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354" name="Line 734">
                <a:extLst>
                  <a:ext uri="{FF2B5EF4-FFF2-40B4-BE49-F238E27FC236}">
                    <a16:creationId xmlns="" xmlns:a16="http://schemas.microsoft.com/office/drawing/2014/main" id="{652DE2D3-2601-497A-8476-0525BA19ED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55" name="Line 735">
                <a:extLst>
                  <a:ext uri="{FF2B5EF4-FFF2-40B4-BE49-F238E27FC236}">
                    <a16:creationId xmlns="" xmlns:a16="http://schemas.microsoft.com/office/drawing/2014/main" id="{371DC4F8-458F-404A-A45C-C52D7CDA94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9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38" name="Group 736">
              <a:extLst>
                <a:ext uri="{FF2B5EF4-FFF2-40B4-BE49-F238E27FC236}">
                  <a16:creationId xmlns="" xmlns:a16="http://schemas.microsoft.com/office/drawing/2014/main" id="{BF3EF25E-38E6-4253-8653-6E412D2561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6336" name="Group 737">
                <a:extLst>
                  <a:ext uri="{FF2B5EF4-FFF2-40B4-BE49-F238E27FC236}">
                    <a16:creationId xmlns="" xmlns:a16="http://schemas.microsoft.com/office/drawing/2014/main" id="{39D71DAC-85D3-4940-87D6-FC6B2F6473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38" name="Freeform 738">
                  <a:extLst>
                    <a:ext uri="{FF2B5EF4-FFF2-40B4-BE49-F238E27FC236}">
                      <a16:creationId xmlns="" xmlns:a16="http://schemas.microsoft.com/office/drawing/2014/main" id="{367FEE27-4866-4575-957D-4DF637E442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9" name="Freeform 739">
                  <a:extLst>
                    <a:ext uri="{FF2B5EF4-FFF2-40B4-BE49-F238E27FC236}">
                      <a16:creationId xmlns="" xmlns:a16="http://schemas.microsoft.com/office/drawing/2014/main" id="{98E46DDB-5CAD-4FDD-897D-D2D2E76BF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0" name="Freeform 740">
                  <a:extLst>
                    <a:ext uri="{FF2B5EF4-FFF2-40B4-BE49-F238E27FC236}">
                      <a16:creationId xmlns="" xmlns:a16="http://schemas.microsoft.com/office/drawing/2014/main" id="{B084B1DB-9905-492B-9770-1B5B038CBE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1" name="Freeform 741">
                  <a:extLst>
                    <a:ext uri="{FF2B5EF4-FFF2-40B4-BE49-F238E27FC236}">
                      <a16:creationId xmlns="" xmlns:a16="http://schemas.microsoft.com/office/drawing/2014/main" id="{74A535D0-CE25-4F2B-A7C0-CE5FF1E2EC4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2" name="Freeform 742">
                  <a:extLst>
                    <a:ext uri="{FF2B5EF4-FFF2-40B4-BE49-F238E27FC236}">
                      <a16:creationId xmlns="" xmlns:a16="http://schemas.microsoft.com/office/drawing/2014/main" id="{19105FD0-FC6B-4D6B-BCB2-9CC3C5940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3" name="Freeform 743">
                  <a:extLst>
                    <a:ext uri="{FF2B5EF4-FFF2-40B4-BE49-F238E27FC236}">
                      <a16:creationId xmlns="" xmlns:a16="http://schemas.microsoft.com/office/drawing/2014/main" id="{BF7F808B-164A-4E79-9920-161CECDC67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4" name="Freeform 744">
                  <a:extLst>
                    <a:ext uri="{FF2B5EF4-FFF2-40B4-BE49-F238E27FC236}">
                      <a16:creationId xmlns="" xmlns:a16="http://schemas.microsoft.com/office/drawing/2014/main" id="{5AB55B93-D34D-43DD-ADA0-45552CB45F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5" name="Freeform 745">
                  <a:extLst>
                    <a:ext uri="{FF2B5EF4-FFF2-40B4-BE49-F238E27FC236}">
                      <a16:creationId xmlns="" xmlns:a16="http://schemas.microsoft.com/office/drawing/2014/main" id="{29AF63FF-7A67-4341-9BFE-E81471A066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6" name="Freeform 746">
                  <a:extLst>
                    <a:ext uri="{FF2B5EF4-FFF2-40B4-BE49-F238E27FC236}">
                      <a16:creationId xmlns="" xmlns:a16="http://schemas.microsoft.com/office/drawing/2014/main" id="{CC4EEA5F-3B3B-466C-A431-D3D533DAC4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7" name="Freeform 747">
                  <a:extLst>
                    <a:ext uri="{FF2B5EF4-FFF2-40B4-BE49-F238E27FC236}">
                      <a16:creationId xmlns="" xmlns:a16="http://schemas.microsoft.com/office/drawing/2014/main" id="{AE97AD0F-AE58-43B1-96DC-B00A2A6225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8" name="Freeform 748">
                  <a:extLst>
                    <a:ext uri="{FF2B5EF4-FFF2-40B4-BE49-F238E27FC236}">
                      <a16:creationId xmlns="" xmlns:a16="http://schemas.microsoft.com/office/drawing/2014/main" id="{2D472C31-2066-48F2-8D53-8EC950EEF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49" name="Freeform 749">
                  <a:extLst>
                    <a:ext uri="{FF2B5EF4-FFF2-40B4-BE49-F238E27FC236}">
                      <a16:creationId xmlns="" xmlns:a16="http://schemas.microsoft.com/office/drawing/2014/main" id="{1858B8CC-8FB8-482B-B6D9-B4189C2937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6337" name="Picture 750" descr="access_point_stylized_gray_small">
                <a:extLst>
                  <a:ext uri="{FF2B5EF4-FFF2-40B4-BE49-F238E27FC236}">
                    <a16:creationId xmlns="" xmlns:a16="http://schemas.microsoft.com/office/drawing/2014/main" id="{46F109E9-E247-4CC8-9125-B82C3E2005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39" name="Group 751">
              <a:extLst>
                <a:ext uri="{FF2B5EF4-FFF2-40B4-BE49-F238E27FC236}">
                  <a16:creationId xmlns="" xmlns:a16="http://schemas.microsoft.com/office/drawing/2014/main" id="{11D8E997-7C40-43EA-B691-F98B9DDDFB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6322" name="Group 752">
                <a:extLst>
                  <a:ext uri="{FF2B5EF4-FFF2-40B4-BE49-F238E27FC236}">
                    <a16:creationId xmlns="" xmlns:a16="http://schemas.microsoft.com/office/drawing/2014/main" id="{2CD48C34-AADD-4893-AC5A-E156A6A673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6324" name="Freeform 753">
                  <a:extLst>
                    <a:ext uri="{FF2B5EF4-FFF2-40B4-BE49-F238E27FC236}">
                      <a16:creationId xmlns="" xmlns:a16="http://schemas.microsoft.com/office/drawing/2014/main" id="{8218012F-6468-449B-8DAB-B071977AD3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199"/>
                    <a:gd name="T148" fmla="*/ 0 h 232"/>
                    <a:gd name="T149" fmla="*/ 199 w 199"/>
                    <a:gd name="T150" fmla="*/ 232 h 232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5" name="Freeform 754">
                  <a:extLst>
                    <a:ext uri="{FF2B5EF4-FFF2-40B4-BE49-F238E27FC236}">
                      <a16:creationId xmlns="" xmlns:a16="http://schemas.microsoft.com/office/drawing/2014/main" id="{F34E9F48-B251-413F-BC84-F5976D59A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0"/>
                    <a:gd name="T125" fmla="*/ 128 w 128"/>
                    <a:gd name="T126" fmla="*/ 180 h 180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6" name="Freeform 755">
                  <a:extLst>
                    <a:ext uri="{FF2B5EF4-FFF2-40B4-BE49-F238E27FC236}">
                      <a16:creationId xmlns="" xmlns:a16="http://schemas.microsoft.com/office/drawing/2014/main" id="{2EEF4938-A76A-4C07-8CCF-0A6164F3E5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2"/>
                    <a:gd name="T133" fmla="*/ 0 h 378"/>
                    <a:gd name="T134" fmla="*/ 322 w 322"/>
                    <a:gd name="T135" fmla="*/ 378 h 378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7" name="Freeform 756">
                  <a:extLst>
                    <a:ext uri="{FF2B5EF4-FFF2-40B4-BE49-F238E27FC236}">
                      <a16:creationId xmlns="" xmlns:a16="http://schemas.microsoft.com/office/drawing/2014/main" id="{130544F9-0B15-4F90-A16A-E120F13948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3"/>
                    <a:gd name="T184" fmla="*/ 0 h 252"/>
                    <a:gd name="T185" fmla="*/ 283 w 283"/>
                    <a:gd name="T186" fmla="*/ 252 h 252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8" name="Freeform 757">
                  <a:extLst>
                    <a:ext uri="{FF2B5EF4-FFF2-40B4-BE49-F238E27FC236}">
                      <a16:creationId xmlns="" xmlns:a16="http://schemas.microsoft.com/office/drawing/2014/main" id="{10C77102-AF17-4E70-81A2-0BFFD523C2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4"/>
                    <a:gd name="T124" fmla="*/ 0 h 238"/>
                    <a:gd name="T125" fmla="*/ 114 w 114"/>
                    <a:gd name="T126" fmla="*/ 238 h 23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29" name="Freeform 758">
                  <a:extLst>
                    <a:ext uri="{FF2B5EF4-FFF2-40B4-BE49-F238E27FC236}">
                      <a16:creationId xmlns="" xmlns:a16="http://schemas.microsoft.com/office/drawing/2014/main" id="{F35378A5-2D81-4D21-B6FF-61280CCF6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6"/>
                    <a:gd name="T115" fmla="*/ 0 h 310"/>
                    <a:gd name="T116" fmla="*/ 246 w 246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0" name="Freeform 759">
                  <a:extLst>
                    <a:ext uri="{FF2B5EF4-FFF2-40B4-BE49-F238E27FC236}">
                      <a16:creationId xmlns="" xmlns:a16="http://schemas.microsoft.com/office/drawing/2014/main" id="{CBD18770-A761-4DB6-8F44-DFEE97C76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98"/>
                    <a:gd name="T184" fmla="*/ 0 h 236"/>
                    <a:gd name="T185" fmla="*/ 198 w 198"/>
                    <a:gd name="T186" fmla="*/ 236 h 2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1" name="Freeform 760">
                  <a:extLst>
                    <a:ext uri="{FF2B5EF4-FFF2-40B4-BE49-F238E27FC236}">
                      <a16:creationId xmlns="" xmlns:a16="http://schemas.microsoft.com/office/drawing/2014/main" id="{E02045E2-A17E-4DA5-8EF5-1B02F9E157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28"/>
                    <a:gd name="T124" fmla="*/ 0 h 183"/>
                    <a:gd name="T125" fmla="*/ 128 w 128"/>
                    <a:gd name="T126" fmla="*/ 183 h 18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2" name="Freeform 761">
                  <a:extLst>
                    <a:ext uri="{FF2B5EF4-FFF2-40B4-BE49-F238E27FC236}">
                      <a16:creationId xmlns="" xmlns:a16="http://schemas.microsoft.com/office/drawing/2014/main" id="{1CE55195-D688-496A-B458-A60B898705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23"/>
                    <a:gd name="T133" fmla="*/ 0 h 379"/>
                    <a:gd name="T134" fmla="*/ 323 w 323"/>
                    <a:gd name="T135" fmla="*/ 379 h 379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3" name="Freeform 762">
                  <a:extLst>
                    <a:ext uri="{FF2B5EF4-FFF2-40B4-BE49-F238E27FC236}">
                      <a16:creationId xmlns="" xmlns:a16="http://schemas.microsoft.com/office/drawing/2014/main" id="{0332902C-B61E-4028-B88C-CBEE7F7B0C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282"/>
                    <a:gd name="T184" fmla="*/ 0 h 253"/>
                    <a:gd name="T185" fmla="*/ 282 w 282"/>
                    <a:gd name="T186" fmla="*/ 253 h 253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4" name="Freeform 763">
                  <a:extLst>
                    <a:ext uri="{FF2B5EF4-FFF2-40B4-BE49-F238E27FC236}">
                      <a16:creationId xmlns="" xmlns:a16="http://schemas.microsoft.com/office/drawing/2014/main" id="{BF586F41-B583-4C46-859F-22627C2AAF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15"/>
                    <a:gd name="T124" fmla="*/ 0 h 236"/>
                    <a:gd name="T125" fmla="*/ 115 w 115"/>
                    <a:gd name="T126" fmla="*/ 236 h 2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35" name="Freeform 764">
                  <a:extLst>
                    <a:ext uri="{FF2B5EF4-FFF2-40B4-BE49-F238E27FC236}">
                      <a16:creationId xmlns="" xmlns:a16="http://schemas.microsoft.com/office/drawing/2014/main" id="{85B347B0-1007-4DF2-96AF-18EA25C963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45"/>
                    <a:gd name="T115" fmla="*/ 0 h 310"/>
                    <a:gd name="T116" fmla="*/ 245 w 245"/>
                    <a:gd name="T117" fmla="*/ 310 h 31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pic>
            <p:nvPicPr>
              <p:cNvPr id="46323" name="Picture 765" descr="access_point_stylized_gray_small">
                <a:extLst>
                  <a:ext uri="{FF2B5EF4-FFF2-40B4-BE49-F238E27FC236}">
                    <a16:creationId xmlns="" xmlns:a16="http://schemas.microsoft.com/office/drawing/2014/main" id="{5420AB52-9F5B-4C54-924F-72DB0638C6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140" name="Line 766">
              <a:extLst>
                <a:ext uri="{FF2B5EF4-FFF2-40B4-BE49-F238E27FC236}">
                  <a16:creationId xmlns="" xmlns:a16="http://schemas.microsoft.com/office/drawing/2014/main" id="{FE33491D-0EC7-46E0-B1E7-1AD5D59FEA4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endParaRPr>
            </a:p>
          </p:txBody>
        </p:sp>
        <p:grpSp>
          <p:nvGrpSpPr>
            <p:cNvPr id="46141" name="Group 767">
              <a:extLst>
                <a:ext uri="{FF2B5EF4-FFF2-40B4-BE49-F238E27FC236}">
                  <a16:creationId xmlns="" xmlns:a16="http://schemas.microsoft.com/office/drawing/2014/main" id="{51896BA4-4608-43D6-95BF-26AB7E59A59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6320" name="Picture 768" descr="desktop_computer_stylized_medium">
                <a:extLst>
                  <a:ext uri="{FF2B5EF4-FFF2-40B4-BE49-F238E27FC236}">
                    <a16:creationId xmlns="" xmlns:a16="http://schemas.microsoft.com/office/drawing/2014/main" id="{05B41152-72CB-419A-8FC5-94B07EDF80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21" name="Freeform 769">
                <a:extLst>
                  <a:ext uri="{FF2B5EF4-FFF2-40B4-BE49-F238E27FC236}">
                    <a16:creationId xmlns="" xmlns:a16="http://schemas.microsoft.com/office/drawing/2014/main" id="{5CFB03E8-6C42-4A47-A5E8-561AE69EB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2" name="Group 770">
              <a:extLst>
                <a:ext uri="{FF2B5EF4-FFF2-40B4-BE49-F238E27FC236}">
                  <a16:creationId xmlns="" xmlns:a16="http://schemas.microsoft.com/office/drawing/2014/main" id="{3EF4ECEF-0AB6-4BB0-A4A7-E5BD1048A48C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6318" name="Picture 771" descr="desktop_computer_stylized_medium">
                <a:extLst>
                  <a:ext uri="{FF2B5EF4-FFF2-40B4-BE49-F238E27FC236}">
                    <a16:creationId xmlns="" xmlns:a16="http://schemas.microsoft.com/office/drawing/2014/main" id="{3ACAB90B-1C9D-4586-A942-7A8379ED9C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9" name="Freeform 772">
                <a:extLst>
                  <a:ext uri="{FF2B5EF4-FFF2-40B4-BE49-F238E27FC236}">
                    <a16:creationId xmlns="" xmlns:a16="http://schemas.microsoft.com/office/drawing/2014/main" id="{B7447A89-2A6B-46C8-AD9D-08B4B8CD8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3" name="Group 773">
              <a:extLst>
                <a:ext uri="{FF2B5EF4-FFF2-40B4-BE49-F238E27FC236}">
                  <a16:creationId xmlns="" xmlns:a16="http://schemas.microsoft.com/office/drawing/2014/main" id="{23BA16D7-CE8C-43D2-A0D7-7065EAACE88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6316" name="Picture 774" descr="desktop_computer_stylized_medium">
                <a:extLst>
                  <a:ext uri="{FF2B5EF4-FFF2-40B4-BE49-F238E27FC236}">
                    <a16:creationId xmlns="" xmlns:a16="http://schemas.microsoft.com/office/drawing/2014/main" id="{538BD51D-6920-4B09-95F7-8ABD232298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7" name="Freeform 775">
                <a:extLst>
                  <a:ext uri="{FF2B5EF4-FFF2-40B4-BE49-F238E27FC236}">
                    <a16:creationId xmlns="" xmlns:a16="http://schemas.microsoft.com/office/drawing/2014/main" id="{DAF4FDF5-A7FC-4CBF-8432-73FA291929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4" name="Group 776">
              <a:extLst>
                <a:ext uri="{FF2B5EF4-FFF2-40B4-BE49-F238E27FC236}">
                  <a16:creationId xmlns="" xmlns:a16="http://schemas.microsoft.com/office/drawing/2014/main" id="{EAF53F44-CCE2-495A-92AD-7C2B53FF40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6314" name="Picture 777" descr="desktop_computer_stylized_medium">
                <a:extLst>
                  <a:ext uri="{FF2B5EF4-FFF2-40B4-BE49-F238E27FC236}">
                    <a16:creationId xmlns="" xmlns:a16="http://schemas.microsoft.com/office/drawing/2014/main" id="{1086D1B7-0DFA-4A09-82AE-4108962F60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315" name="Freeform 778">
                <a:extLst>
                  <a:ext uri="{FF2B5EF4-FFF2-40B4-BE49-F238E27FC236}">
                    <a16:creationId xmlns="" xmlns:a16="http://schemas.microsoft.com/office/drawing/2014/main" id="{C821859D-7BBB-4820-9178-6FF5E0B15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pic>
          <p:nvPicPr>
            <p:cNvPr id="46145" name="Picture 779" descr="car_icon_small">
              <a:extLst>
                <a:ext uri="{FF2B5EF4-FFF2-40B4-BE49-F238E27FC236}">
                  <a16:creationId xmlns="" xmlns:a16="http://schemas.microsoft.com/office/drawing/2014/main" id="{D3B94344-3FC8-4E77-96DE-52A8E93704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6146" name="Group 780">
              <a:extLst>
                <a:ext uri="{FF2B5EF4-FFF2-40B4-BE49-F238E27FC236}">
                  <a16:creationId xmlns="" xmlns:a16="http://schemas.microsoft.com/office/drawing/2014/main" id="{2D6DEC85-9FD0-4E20-AF6F-3AD6F347DC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6312" name="Picture 781" descr="iphone_stylized_small">
                <a:extLst>
                  <a:ext uri="{FF2B5EF4-FFF2-40B4-BE49-F238E27FC236}">
                    <a16:creationId xmlns="" xmlns:a16="http://schemas.microsoft.com/office/drawing/2014/main" id="{BFE6D3DC-2D36-47D8-9461-5B23EAC8E96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313" name="Picture 782" descr="antenna_radiation_stylized">
                <a:extLst>
                  <a:ext uri="{FF2B5EF4-FFF2-40B4-BE49-F238E27FC236}">
                    <a16:creationId xmlns="" xmlns:a16="http://schemas.microsoft.com/office/drawing/2014/main" id="{B92AA952-2DA6-43C8-BEF8-DFA495D2F2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147" name="Group 783">
              <a:extLst>
                <a:ext uri="{FF2B5EF4-FFF2-40B4-BE49-F238E27FC236}">
                  <a16:creationId xmlns="" xmlns:a16="http://schemas.microsoft.com/office/drawing/2014/main" id="{0214E1F3-3E9C-49CF-954A-ACBA4462A4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6280" name="Freeform 784">
                <a:extLst>
                  <a:ext uri="{FF2B5EF4-FFF2-40B4-BE49-F238E27FC236}">
                    <a16:creationId xmlns="" xmlns:a16="http://schemas.microsoft.com/office/drawing/2014/main" id="{3A81B92C-271A-46D7-A685-A24A669AB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1" name="Rectangle 785">
                <a:extLst>
                  <a:ext uri="{FF2B5EF4-FFF2-40B4-BE49-F238E27FC236}">
                    <a16:creationId xmlns="" xmlns:a16="http://schemas.microsoft.com/office/drawing/2014/main" id="{A5C12E72-FEC6-4D77-8984-5DE4FAFED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2" name="Freeform 786">
                <a:extLst>
                  <a:ext uri="{FF2B5EF4-FFF2-40B4-BE49-F238E27FC236}">
                    <a16:creationId xmlns="" xmlns:a16="http://schemas.microsoft.com/office/drawing/2014/main" id="{9ECBAECF-9F46-4A83-9BCA-B74A83F6F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3" name="Freeform 787">
                <a:extLst>
                  <a:ext uri="{FF2B5EF4-FFF2-40B4-BE49-F238E27FC236}">
                    <a16:creationId xmlns="" xmlns:a16="http://schemas.microsoft.com/office/drawing/2014/main" id="{0F0857E8-6F6A-474A-9639-0D83DEEF6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4" name="Rectangle 788">
                <a:extLst>
                  <a:ext uri="{FF2B5EF4-FFF2-40B4-BE49-F238E27FC236}">
                    <a16:creationId xmlns="" xmlns:a16="http://schemas.microsoft.com/office/drawing/2014/main" id="{B41FF738-5B4E-4406-B461-B5C3CADA2B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85" name="Group 789">
                <a:extLst>
                  <a:ext uri="{FF2B5EF4-FFF2-40B4-BE49-F238E27FC236}">
                    <a16:creationId xmlns="" xmlns:a16="http://schemas.microsoft.com/office/drawing/2014/main" id="{7B70207B-EBDD-42D5-A2D3-0FAB286EB1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310" name="AutoShape 790">
                  <a:extLst>
                    <a:ext uri="{FF2B5EF4-FFF2-40B4-BE49-F238E27FC236}">
                      <a16:creationId xmlns="" xmlns:a16="http://schemas.microsoft.com/office/drawing/2014/main" id="{4FF58B80-9410-4AC9-BEF6-21A47F1A2D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11" name="AutoShape 791">
                  <a:extLst>
                    <a:ext uri="{FF2B5EF4-FFF2-40B4-BE49-F238E27FC236}">
                      <a16:creationId xmlns="" xmlns:a16="http://schemas.microsoft.com/office/drawing/2014/main" id="{0956D547-4FEC-4935-89A9-20006DFB6A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86" name="Rectangle 792">
                <a:extLst>
                  <a:ext uri="{FF2B5EF4-FFF2-40B4-BE49-F238E27FC236}">
                    <a16:creationId xmlns="" xmlns:a16="http://schemas.microsoft.com/office/drawing/2014/main" id="{4650025D-52C5-4AD7-95F8-3BC21E93D2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87" name="Group 793">
                <a:extLst>
                  <a:ext uri="{FF2B5EF4-FFF2-40B4-BE49-F238E27FC236}">
                    <a16:creationId xmlns="" xmlns:a16="http://schemas.microsoft.com/office/drawing/2014/main" id="{B0146557-9959-474B-BBFC-97F0195BEB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308" name="AutoShape 794">
                  <a:extLst>
                    <a:ext uri="{FF2B5EF4-FFF2-40B4-BE49-F238E27FC236}">
                      <a16:creationId xmlns="" xmlns:a16="http://schemas.microsoft.com/office/drawing/2014/main" id="{06B2F09C-EBE5-4083-B8A3-2D7642699D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9" name="AutoShape 795">
                  <a:extLst>
                    <a:ext uri="{FF2B5EF4-FFF2-40B4-BE49-F238E27FC236}">
                      <a16:creationId xmlns="" xmlns:a16="http://schemas.microsoft.com/office/drawing/2014/main" id="{D3253504-27A8-4A71-B735-01DDA28089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88" name="Rectangle 796">
                <a:extLst>
                  <a:ext uri="{FF2B5EF4-FFF2-40B4-BE49-F238E27FC236}">
                    <a16:creationId xmlns="" xmlns:a16="http://schemas.microsoft.com/office/drawing/2014/main" id="{139058B1-F767-4E42-9A5D-BA9CC1AD50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89" name="Rectangle 797">
                <a:extLst>
                  <a:ext uri="{FF2B5EF4-FFF2-40B4-BE49-F238E27FC236}">
                    <a16:creationId xmlns="" xmlns:a16="http://schemas.microsoft.com/office/drawing/2014/main" id="{2AB89CDF-5B03-4774-A036-2462F2048B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90" name="Group 798">
                <a:extLst>
                  <a:ext uri="{FF2B5EF4-FFF2-40B4-BE49-F238E27FC236}">
                    <a16:creationId xmlns="" xmlns:a16="http://schemas.microsoft.com/office/drawing/2014/main" id="{18745C2D-70C2-4E7D-9E01-1321E84687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306" name="AutoShape 799">
                  <a:extLst>
                    <a:ext uri="{FF2B5EF4-FFF2-40B4-BE49-F238E27FC236}">
                      <a16:creationId xmlns="" xmlns:a16="http://schemas.microsoft.com/office/drawing/2014/main" id="{5DA3380D-37F9-4CF3-A3C1-22E440E66A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7" name="AutoShape 800">
                  <a:extLst>
                    <a:ext uri="{FF2B5EF4-FFF2-40B4-BE49-F238E27FC236}">
                      <a16:creationId xmlns="" xmlns:a16="http://schemas.microsoft.com/office/drawing/2014/main" id="{68EFB60D-FFA0-4926-ACC0-1A8FEFD110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91" name="Freeform 801">
                <a:extLst>
                  <a:ext uri="{FF2B5EF4-FFF2-40B4-BE49-F238E27FC236}">
                    <a16:creationId xmlns="" xmlns:a16="http://schemas.microsoft.com/office/drawing/2014/main" id="{384E8240-4292-4BE7-B154-4C1A2185E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92" name="Group 802">
                <a:extLst>
                  <a:ext uri="{FF2B5EF4-FFF2-40B4-BE49-F238E27FC236}">
                    <a16:creationId xmlns="" xmlns:a16="http://schemas.microsoft.com/office/drawing/2014/main" id="{74002DB1-E209-44BA-BCDD-80BDFD3207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304" name="AutoShape 803">
                  <a:extLst>
                    <a:ext uri="{FF2B5EF4-FFF2-40B4-BE49-F238E27FC236}">
                      <a16:creationId xmlns="" xmlns:a16="http://schemas.microsoft.com/office/drawing/2014/main" id="{CB6B089D-D532-4938-88AD-B269E71011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305" name="AutoShape 804">
                  <a:extLst>
                    <a:ext uri="{FF2B5EF4-FFF2-40B4-BE49-F238E27FC236}">
                      <a16:creationId xmlns="" xmlns:a16="http://schemas.microsoft.com/office/drawing/2014/main" id="{5732622A-0CF7-4C30-BB47-7CDE275751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93" name="Rectangle 805">
                <a:extLst>
                  <a:ext uri="{FF2B5EF4-FFF2-40B4-BE49-F238E27FC236}">
                    <a16:creationId xmlns="" xmlns:a16="http://schemas.microsoft.com/office/drawing/2014/main" id="{BFCC7837-052B-4D7E-AAC0-B2BBF6733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4" name="Freeform 806">
                <a:extLst>
                  <a:ext uri="{FF2B5EF4-FFF2-40B4-BE49-F238E27FC236}">
                    <a16:creationId xmlns="" xmlns:a16="http://schemas.microsoft.com/office/drawing/2014/main" id="{02E6206F-0C00-4958-9139-DDDA3ECD4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5" name="Freeform 807">
                <a:extLst>
                  <a:ext uri="{FF2B5EF4-FFF2-40B4-BE49-F238E27FC236}">
                    <a16:creationId xmlns="" xmlns:a16="http://schemas.microsoft.com/office/drawing/2014/main" id="{6F8BF838-9BC0-46F2-8277-A69A58063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6" name="Oval 808">
                <a:extLst>
                  <a:ext uri="{FF2B5EF4-FFF2-40B4-BE49-F238E27FC236}">
                    <a16:creationId xmlns="" xmlns:a16="http://schemas.microsoft.com/office/drawing/2014/main" id="{6D94365B-5A4B-4288-AF2A-22970EA94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7" name="Freeform 809">
                <a:extLst>
                  <a:ext uri="{FF2B5EF4-FFF2-40B4-BE49-F238E27FC236}">
                    <a16:creationId xmlns="" xmlns:a16="http://schemas.microsoft.com/office/drawing/2014/main" id="{5DC735AC-A2A6-4F11-B5F1-DDA4D6471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8" name="AutoShape 810">
                <a:extLst>
                  <a:ext uri="{FF2B5EF4-FFF2-40B4-BE49-F238E27FC236}">
                    <a16:creationId xmlns="" xmlns:a16="http://schemas.microsoft.com/office/drawing/2014/main" id="{52D71B94-AB66-45F3-8E89-908BFBF74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99" name="AutoShape 811">
                <a:extLst>
                  <a:ext uri="{FF2B5EF4-FFF2-40B4-BE49-F238E27FC236}">
                    <a16:creationId xmlns="" xmlns:a16="http://schemas.microsoft.com/office/drawing/2014/main" id="{C06FDC2C-0112-4148-80E4-323D560C3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0" name="Oval 812">
                <a:extLst>
                  <a:ext uri="{FF2B5EF4-FFF2-40B4-BE49-F238E27FC236}">
                    <a16:creationId xmlns="" xmlns:a16="http://schemas.microsoft.com/office/drawing/2014/main" id="{314836A6-DB3F-402E-8D56-5D23C15B11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1" name="Oval 813">
                <a:extLst>
                  <a:ext uri="{FF2B5EF4-FFF2-40B4-BE49-F238E27FC236}">
                    <a16:creationId xmlns="" xmlns:a16="http://schemas.microsoft.com/office/drawing/2014/main" id="{60F79FB2-415F-4F38-9F53-C2D859429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302" name="Oval 814">
                <a:extLst>
                  <a:ext uri="{FF2B5EF4-FFF2-40B4-BE49-F238E27FC236}">
                    <a16:creationId xmlns="" xmlns:a16="http://schemas.microsoft.com/office/drawing/2014/main" id="{D042F896-3786-4899-AE00-5DD093935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303" name="Rectangle 815">
                <a:extLst>
                  <a:ext uri="{FF2B5EF4-FFF2-40B4-BE49-F238E27FC236}">
                    <a16:creationId xmlns="" xmlns:a16="http://schemas.microsoft.com/office/drawing/2014/main" id="{2A7DF212-5CDB-4A4B-B444-33A0208238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8" name="Group 816">
              <a:extLst>
                <a:ext uri="{FF2B5EF4-FFF2-40B4-BE49-F238E27FC236}">
                  <a16:creationId xmlns="" xmlns:a16="http://schemas.microsoft.com/office/drawing/2014/main" id="{6737524B-9792-406C-ABC6-6093B62A7B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6248" name="Freeform 817">
                <a:extLst>
                  <a:ext uri="{FF2B5EF4-FFF2-40B4-BE49-F238E27FC236}">
                    <a16:creationId xmlns="" xmlns:a16="http://schemas.microsoft.com/office/drawing/2014/main" id="{466B7AB8-0D0A-466A-B804-EEEB93D54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 w 354"/>
                  <a:gd name="T1" fmla="*/ 0 h 2742"/>
                  <a:gd name="T2" fmla="*/ 12 w 354"/>
                  <a:gd name="T3" fmla="*/ 23 h 2742"/>
                  <a:gd name="T4" fmla="*/ 12 w 354"/>
                  <a:gd name="T5" fmla="*/ 171 h 2742"/>
                  <a:gd name="T6" fmla="*/ 0 w 354"/>
                  <a:gd name="T7" fmla="*/ 179 h 2742"/>
                  <a:gd name="T8" fmla="*/ 2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9" name="Rectangle 818">
                <a:extLst>
                  <a:ext uri="{FF2B5EF4-FFF2-40B4-BE49-F238E27FC236}">
                    <a16:creationId xmlns="" xmlns:a16="http://schemas.microsoft.com/office/drawing/2014/main" id="{455E6317-B63C-476F-A9D7-E4631EEBB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0" name="Freeform 819">
                <a:extLst>
                  <a:ext uri="{FF2B5EF4-FFF2-40B4-BE49-F238E27FC236}">
                    <a16:creationId xmlns="" xmlns:a16="http://schemas.microsoft.com/office/drawing/2014/main" id="{364AAF90-2E19-4C26-A092-D868B2E63B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 w 211"/>
                  <a:gd name="T3" fmla="*/ 15 h 2537"/>
                  <a:gd name="T4" fmla="*/ 2 w 211"/>
                  <a:gd name="T5" fmla="*/ 163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1" name="Freeform 820">
                <a:extLst>
                  <a:ext uri="{FF2B5EF4-FFF2-40B4-BE49-F238E27FC236}">
                    <a16:creationId xmlns="" xmlns:a16="http://schemas.microsoft.com/office/drawing/2014/main" id="{27A1DC32-6783-4004-8BA7-E2352824FF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9 h 226"/>
                  <a:gd name="T4" fmla="*/ 11 w 328"/>
                  <a:gd name="T5" fmla="*/ 16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2" name="Rectangle 821">
                <a:extLst>
                  <a:ext uri="{FF2B5EF4-FFF2-40B4-BE49-F238E27FC236}">
                    <a16:creationId xmlns="" xmlns:a16="http://schemas.microsoft.com/office/drawing/2014/main" id="{0B05E393-47CB-45AB-B428-A98AE63CF1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3" name="Group 822">
                <a:extLst>
                  <a:ext uri="{FF2B5EF4-FFF2-40B4-BE49-F238E27FC236}">
                    <a16:creationId xmlns="" xmlns:a16="http://schemas.microsoft.com/office/drawing/2014/main" id="{3F171A17-6A37-4FF4-93C8-2C7D025294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278" name="AutoShape 823">
                  <a:extLst>
                    <a:ext uri="{FF2B5EF4-FFF2-40B4-BE49-F238E27FC236}">
                      <a16:creationId xmlns="" xmlns:a16="http://schemas.microsoft.com/office/drawing/2014/main" id="{8871611F-FC1B-4D17-BB65-FDEF5542CD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9" name="AutoShape 824">
                  <a:extLst>
                    <a:ext uri="{FF2B5EF4-FFF2-40B4-BE49-F238E27FC236}">
                      <a16:creationId xmlns="" xmlns:a16="http://schemas.microsoft.com/office/drawing/2014/main" id="{79E50127-0A42-46A9-A6ED-4FDA3AAD19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4" name="Rectangle 825">
                <a:extLst>
                  <a:ext uri="{FF2B5EF4-FFF2-40B4-BE49-F238E27FC236}">
                    <a16:creationId xmlns="" xmlns:a16="http://schemas.microsoft.com/office/drawing/2014/main" id="{5F34C273-F45C-45B4-B322-63B6269ED0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5" name="Group 826">
                <a:extLst>
                  <a:ext uri="{FF2B5EF4-FFF2-40B4-BE49-F238E27FC236}">
                    <a16:creationId xmlns="" xmlns:a16="http://schemas.microsoft.com/office/drawing/2014/main" id="{7CB76DA4-7EAE-4661-A8B8-4B0A26166F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6276" name="AutoShape 827">
                  <a:extLst>
                    <a:ext uri="{FF2B5EF4-FFF2-40B4-BE49-F238E27FC236}">
                      <a16:creationId xmlns="" xmlns:a16="http://schemas.microsoft.com/office/drawing/2014/main" id="{DD11483E-528F-4FBF-9F95-482DDFF3F7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7" name="AutoShape 828">
                  <a:extLst>
                    <a:ext uri="{FF2B5EF4-FFF2-40B4-BE49-F238E27FC236}">
                      <a16:creationId xmlns="" xmlns:a16="http://schemas.microsoft.com/office/drawing/2014/main" id="{0ABE6B56-069B-4632-B124-5326175B5D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6" name="Rectangle 829">
                <a:extLst>
                  <a:ext uri="{FF2B5EF4-FFF2-40B4-BE49-F238E27FC236}">
                    <a16:creationId xmlns="" xmlns:a16="http://schemas.microsoft.com/office/drawing/2014/main" id="{180606B8-F412-4E0D-831E-2579ADCEBD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57" name="Rectangle 830">
                <a:extLst>
                  <a:ext uri="{FF2B5EF4-FFF2-40B4-BE49-F238E27FC236}">
                    <a16:creationId xmlns="" xmlns:a16="http://schemas.microsoft.com/office/drawing/2014/main" id="{11BDD52D-0EA0-4DB3-9F13-B62466AB7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58" name="Group 831">
                <a:extLst>
                  <a:ext uri="{FF2B5EF4-FFF2-40B4-BE49-F238E27FC236}">
                    <a16:creationId xmlns="" xmlns:a16="http://schemas.microsoft.com/office/drawing/2014/main" id="{BB5BB9BE-4C9F-473F-88AE-C4CB15C3431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6274" name="AutoShape 832">
                  <a:extLst>
                    <a:ext uri="{FF2B5EF4-FFF2-40B4-BE49-F238E27FC236}">
                      <a16:creationId xmlns="" xmlns:a16="http://schemas.microsoft.com/office/drawing/2014/main" id="{D422A5F6-FBFE-4BCE-B63E-07432BDD98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5" name="AutoShape 833">
                  <a:extLst>
                    <a:ext uri="{FF2B5EF4-FFF2-40B4-BE49-F238E27FC236}">
                      <a16:creationId xmlns="" xmlns:a16="http://schemas.microsoft.com/office/drawing/2014/main" id="{2DE1E38D-02E2-4CE6-8E86-95B2BEAF92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59" name="Freeform 834">
                <a:extLst>
                  <a:ext uri="{FF2B5EF4-FFF2-40B4-BE49-F238E27FC236}">
                    <a16:creationId xmlns="" xmlns:a16="http://schemas.microsoft.com/office/drawing/2014/main" id="{F90E9440-FFBE-4FFD-92C0-7E6664FD2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1 w 328"/>
                  <a:gd name="T3" fmla="*/ 8 h 226"/>
                  <a:gd name="T4" fmla="*/ 11 w 328"/>
                  <a:gd name="T5" fmla="*/ 14 h 226"/>
                  <a:gd name="T6" fmla="*/ 0 w 328"/>
                  <a:gd name="T7" fmla="*/ 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60" name="Group 835">
                <a:extLst>
                  <a:ext uri="{FF2B5EF4-FFF2-40B4-BE49-F238E27FC236}">
                    <a16:creationId xmlns="" xmlns:a16="http://schemas.microsoft.com/office/drawing/2014/main" id="{6B1E90E5-1BD5-4650-8350-18454456126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6272" name="AutoShape 836">
                  <a:extLst>
                    <a:ext uri="{FF2B5EF4-FFF2-40B4-BE49-F238E27FC236}">
                      <a16:creationId xmlns="" xmlns:a16="http://schemas.microsoft.com/office/drawing/2014/main" id="{B2CAC156-3A35-4EA1-BB06-A49B0877BA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73" name="AutoShape 837">
                  <a:extLst>
                    <a:ext uri="{FF2B5EF4-FFF2-40B4-BE49-F238E27FC236}">
                      <a16:creationId xmlns="" xmlns:a16="http://schemas.microsoft.com/office/drawing/2014/main" id="{3127660A-1F36-4C24-9638-6106C1F72A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5000"/>
                    <a:buFont typeface="ZapfDingbats" charset="2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61" name="Rectangle 838">
                <a:extLst>
                  <a:ext uri="{FF2B5EF4-FFF2-40B4-BE49-F238E27FC236}">
                    <a16:creationId xmlns="" xmlns:a16="http://schemas.microsoft.com/office/drawing/2014/main" id="{0FEF3555-4A03-4CA5-9358-B9FD98CDB0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2" name="Freeform 839">
                <a:extLst>
                  <a:ext uri="{FF2B5EF4-FFF2-40B4-BE49-F238E27FC236}">
                    <a16:creationId xmlns="" xmlns:a16="http://schemas.microsoft.com/office/drawing/2014/main" id="{1D514327-8A4A-4954-85D9-89D6B3310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1 w 296"/>
                  <a:gd name="T3" fmla="*/ 8 h 256"/>
                  <a:gd name="T4" fmla="*/ 11 w 296"/>
                  <a:gd name="T5" fmla="*/ 16 h 256"/>
                  <a:gd name="T6" fmla="*/ 0 w 296"/>
                  <a:gd name="T7" fmla="*/ 6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3" name="Freeform 840">
                <a:extLst>
                  <a:ext uri="{FF2B5EF4-FFF2-40B4-BE49-F238E27FC236}">
                    <a16:creationId xmlns="" xmlns:a16="http://schemas.microsoft.com/office/drawing/2014/main" id="{09445B34-A2EB-43D2-AB7F-D44E46C6A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1 w 304"/>
                  <a:gd name="T3" fmla="*/ 11 h 288"/>
                  <a:gd name="T4" fmla="*/ 10 w 304"/>
                  <a:gd name="T5" fmla="*/ 19 h 288"/>
                  <a:gd name="T6" fmla="*/ 2 w 304"/>
                  <a:gd name="T7" fmla="*/ 8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4" name="Oval 841">
                <a:extLst>
                  <a:ext uri="{FF2B5EF4-FFF2-40B4-BE49-F238E27FC236}">
                    <a16:creationId xmlns="" xmlns:a16="http://schemas.microsoft.com/office/drawing/2014/main" id="{FD2707C8-32FF-44B4-8824-B1FA9CF57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5" name="Freeform 842">
                <a:extLst>
                  <a:ext uri="{FF2B5EF4-FFF2-40B4-BE49-F238E27FC236}">
                    <a16:creationId xmlns="" xmlns:a16="http://schemas.microsoft.com/office/drawing/2014/main" id="{F504C4A4-5D9D-4046-B6E6-CDEAF1231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8 h 240"/>
                  <a:gd name="T2" fmla="*/ 2 w 306"/>
                  <a:gd name="T3" fmla="*/ 16 h 240"/>
                  <a:gd name="T4" fmla="*/ 11 w 306"/>
                  <a:gd name="T5" fmla="*/ 8 h 240"/>
                  <a:gd name="T6" fmla="*/ 11 w 306"/>
                  <a:gd name="T7" fmla="*/ 0 h 240"/>
                  <a:gd name="T8" fmla="*/ 0 w 306"/>
                  <a:gd name="T9" fmla="*/ 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6" name="AutoShape 843">
                <a:extLst>
                  <a:ext uri="{FF2B5EF4-FFF2-40B4-BE49-F238E27FC236}">
                    <a16:creationId xmlns="" xmlns:a16="http://schemas.microsoft.com/office/drawing/2014/main" id="{0DDAD17A-EABC-4A1C-9242-A518BC4FA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7" name="AutoShape 844">
                <a:extLst>
                  <a:ext uri="{FF2B5EF4-FFF2-40B4-BE49-F238E27FC236}">
                    <a16:creationId xmlns="" xmlns:a16="http://schemas.microsoft.com/office/drawing/2014/main" id="{769E4436-3FA3-428F-960D-4AAA96967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8" name="Oval 845">
                <a:extLst>
                  <a:ext uri="{FF2B5EF4-FFF2-40B4-BE49-F238E27FC236}">
                    <a16:creationId xmlns="" xmlns:a16="http://schemas.microsoft.com/office/drawing/2014/main" id="{8CACC683-0BAF-4FF4-A23B-CA2C2ECEA1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69" name="Oval 846">
                <a:extLst>
                  <a:ext uri="{FF2B5EF4-FFF2-40B4-BE49-F238E27FC236}">
                    <a16:creationId xmlns="" xmlns:a16="http://schemas.microsoft.com/office/drawing/2014/main" id="{970C1EC7-F5BD-4A42-9AE6-04C6B0BCE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46270" name="Oval 847">
                <a:extLst>
                  <a:ext uri="{FF2B5EF4-FFF2-40B4-BE49-F238E27FC236}">
                    <a16:creationId xmlns="" xmlns:a16="http://schemas.microsoft.com/office/drawing/2014/main" id="{223204E0-EC2B-4A33-846D-499FD4476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71" name="Rectangle 848">
                <a:extLst>
                  <a:ext uri="{FF2B5EF4-FFF2-40B4-BE49-F238E27FC236}">
                    <a16:creationId xmlns="" xmlns:a16="http://schemas.microsoft.com/office/drawing/2014/main" id="{FD9292FD-6FE6-44BA-AB9C-530CCD4909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49" name="Group 849">
              <a:extLst>
                <a:ext uri="{FF2B5EF4-FFF2-40B4-BE49-F238E27FC236}">
                  <a16:creationId xmlns="" xmlns:a16="http://schemas.microsoft.com/office/drawing/2014/main" id="{34419F56-1AAF-4C41-B360-D203DC952E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6225" name="Picture 850" descr="antenna_stylized">
                <a:extLst>
                  <a:ext uri="{FF2B5EF4-FFF2-40B4-BE49-F238E27FC236}">
                    <a16:creationId xmlns="" xmlns:a16="http://schemas.microsoft.com/office/drawing/2014/main" id="{D8A0AAFC-5FB9-4271-BAB8-F9F877BE0CD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26" name="Picture 851" descr="laptop_keyboard">
                <a:extLst>
                  <a:ext uri="{FF2B5EF4-FFF2-40B4-BE49-F238E27FC236}">
                    <a16:creationId xmlns="" xmlns:a16="http://schemas.microsoft.com/office/drawing/2014/main" id="{75B87276-ED50-43FC-90F0-432AEEDD90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7" name="Freeform 852">
                <a:extLst>
                  <a:ext uri="{FF2B5EF4-FFF2-40B4-BE49-F238E27FC236}">
                    <a16:creationId xmlns="" xmlns:a16="http://schemas.microsoft.com/office/drawing/2014/main" id="{7C623B03-FB0F-420D-BF53-D1E83959F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228" name="Picture 853" descr="screen">
                <a:extLst>
                  <a:ext uri="{FF2B5EF4-FFF2-40B4-BE49-F238E27FC236}">
                    <a16:creationId xmlns="" xmlns:a16="http://schemas.microsoft.com/office/drawing/2014/main" id="{3A9E6FCD-89EC-482E-806B-13531EC953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29" name="Freeform 854">
                <a:extLst>
                  <a:ext uri="{FF2B5EF4-FFF2-40B4-BE49-F238E27FC236}">
                    <a16:creationId xmlns="" xmlns:a16="http://schemas.microsoft.com/office/drawing/2014/main" id="{BE90F471-0A0C-4CDB-8D74-572A01BC4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0" name="Freeform 855">
                <a:extLst>
                  <a:ext uri="{FF2B5EF4-FFF2-40B4-BE49-F238E27FC236}">
                    <a16:creationId xmlns="" xmlns:a16="http://schemas.microsoft.com/office/drawing/2014/main" id="{BA421867-6D88-4AE2-AA2F-42467DEADF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1" name="Freeform 856">
                <a:extLst>
                  <a:ext uri="{FF2B5EF4-FFF2-40B4-BE49-F238E27FC236}">
                    <a16:creationId xmlns="" xmlns:a16="http://schemas.microsoft.com/office/drawing/2014/main" id="{8DC9098A-7691-4F7F-BDCA-5F27F11753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2" name="Freeform 857">
                <a:extLst>
                  <a:ext uri="{FF2B5EF4-FFF2-40B4-BE49-F238E27FC236}">
                    <a16:creationId xmlns="" xmlns:a16="http://schemas.microsoft.com/office/drawing/2014/main" id="{BF453433-CF09-4B56-971E-5BDD4A6D24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3" name="Freeform 858">
                <a:extLst>
                  <a:ext uri="{FF2B5EF4-FFF2-40B4-BE49-F238E27FC236}">
                    <a16:creationId xmlns="" xmlns:a16="http://schemas.microsoft.com/office/drawing/2014/main" id="{20288DDF-5DEB-42A2-A2A3-105194973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4" name="Freeform 859">
                <a:extLst>
                  <a:ext uri="{FF2B5EF4-FFF2-40B4-BE49-F238E27FC236}">
                    <a16:creationId xmlns="" xmlns:a16="http://schemas.microsoft.com/office/drawing/2014/main" id="{721AAFB5-0B5F-401C-8F90-9DF24A18C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35" name="Group 860">
                <a:extLst>
                  <a:ext uri="{FF2B5EF4-FFF2-40B4-BE49-F238E27FC236}">
                    <a16:creationId xmlns="" xmlns:a16="http://schemas.microsoft.com/office/drawing/2014/main" id="{A1A55F1B-65CF-480C-8626-464E57012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42" name="Freeform 861">
                  <a:extLst>
                    <a:ext uri="{FF2B5EF4-FFF2-40B4-BE49-F238E27FC236}">
                      <a16:creationId xmlns="" xmlns:a16="http://schemas.microsoft.com/office/drawing/2014/main" id="{0B123F31-890F-4D56-99AE-5ACFB526BC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3" name="Freeform 862">
                  <a:extLst>
                    <a:ext uri="{FF2B5EF4-FFF2-40B4-BE49-F238E27FC236}">
                      <a16:creationId xmlns="" xmlns:a16="http://schemas.microsoft.com/office/drawing/2014/main" id="{0F333C1B-D601-4AB8-925E-435E67F20F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4" name="Freeform 863">
                  <a:extLst>
                    <a:ext uri="{FF2B5EF4-FFF2-40B4-BE49-F238E27FC236}">
                      <a16:creationId xmlns="" xmlns:a16="http://schemas.microsoft.com/office/drawing/2014/main" id="{2A06B67A-693D-41B6-8944-07E3FAC66C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5" name="Freeform 864">
                  <a:extLst>
                    <a:ext uri="{FF2B5EF4-FFF2-40B4-BE49-F238E27FC236}">
                      <a16:creationId xmlns="" xmlns:a16="http://schemas.microsoft.com/office/drawing/2014/main" id="{3E756CA5-CF29-442E-A62C-BA4610CB9AC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6" name="Freeform 865">
                  <a:extLst>
                    <a:ext uri="{FF2B5EF4-FFF2-40B4-BE49-F238E27FC236}">
                      <a16:creationId xmlns="" xmlns:a16="http://schemas.microsoft.com/office/drawing/2014/main" id="{9F499E26-DBE8-447C-AB53-F22C973774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47" name="Freeform 866">
                  <a:extLst>
                    <a:ext uri="{FF2B5EF4-FFF2-40B4-BE49-F238E27FC236}">
                      <a16:creationId xmlns="" xmlns:a16="http://schemas.microsoft.com/office/drawing/2014/main" id="{5D02AA70-84FB-4350-BB26-84EFC841041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36" name="Freeform 867">
                <a:extLst>
                  <a:ext uri="{FF2B5EF4-FFF2-40B4-BE49-F238E27FC236}">
                    <a16:creationId xmlns="" xmlns:a16="http://schemas.microsoft.com/office/drawing/2014/main" id="{4A50F933-9A83-417C-B09E-8F13199E6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7" name="Freeform 868">
                <a:extLst>
                  <a:ext uri="{FF2B5EF4-FFF2-40B4-BE49-F238E27FC236}">
                    <a16:creationId xmlns="" xmlns:a16="http://schemas.microsoft.com/office/drawing/2014/main" id="{77C79384-1AC6-473E-B7A1-5FDB007EF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8" name="Freeform 869">
                <a:extLst>
                  <a:ext uri="{FF2B5EF4-FFF2-40B4-BE49-F238E27FC236}">
                    <a16:creationId xmlns="" xmlns:a16="http://schemas.microsoft.com/office/drawing/2014/main" id="{E3849AF9-C98B-4914-93FF-808A1A71B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39" name="Freeform 870">
                <a:extLst>
                  <a:ext uri="{FF2B5EF4-FFF2-40B4-BE49-F238E27FC236}">
                    <a16:creationId xmlns="" xmlns:a16="http://schemas.microsoft.com/office/drawing/2014/main" id="{F2075F97-E838-4E56-9C8C-974355FFD4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0" name="Freeform 871">
                <a:extLst>
                  <a:ext uri="{FF2B5EF4-FFF2-40B4-BE49-F238E27FC236}">
                    <a16:creationId xmlns="" xmlns:a16="http://schemas.microsoft.com/office/drawing/2014/main" id="{F5C3BF86-136B-413A-9B28-11803435C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41" name="Freeform 872">
                <a:extLst>
                  <a:ext uri="{FF2B5EF4-FFF2-40B4-BE49-F238E27FC236}">
                    <a16:creationId xmlns="" xmlns:a16="http://schemas.microsoft.com/office/drawing/2014/main" id="{DE1C2067-C85C-4C0F-B629-9B124814BBC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0" name="Group 873">
              <a:extLst>
                <a:ext uri="{FF2B5EF4-FFF2-40B4-BE49-F238E27FC236}">
                  <a16:creationId xmlns="" xmlns:a16="http://schemas.microsoft.com/office/drawing/2014/main" id="{FCA67AA4-65E5-4001-9C6E-F3959C47FA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6202" name="Picture 874" descr="antenna_stylized">
                <a:extLst>
                  <a:ext uri="{FF2B5EF4-FFF2-40B4-BE49-F238E27FC236}">
                    <a16:creationId xmlns="" xmlns:a16="http://schemas.microsoft.com/office/drawing/2014/main" id="{7FCAB757-424A-4273-9024-49C6D50A550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203" name="Picture 875" descr="laptop_keyboard">
                <a:extLst>
                  <a:ext uri="{FF2B5EF4-FFF2-40B4-BE49-F238E27FC236}">
                    <a16:creationId xmlns="" xmlns:a16="http://schemas.microsoft.com/office/drawing/2014/main" id="{3BCE223C-8440-45D6-87B9-C339BE7709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4" name="Freeform 876">
                <a:extLst>
                  <a:ext uri="{FF2B5EF4-FFF2-40B4-BE49-F238E27FC236}">
                    <a16:creationId xmlns="" xmlns:a16="http://schemas.microsoft.com/office/drawing/2014/main" id="{BDD21346-3894-43AF-A3CE-7384FAF240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205" name="Picture 877" descr="screen">
                <a:extLst>
                  <a:ext uri="{FF2B5EF4-FFF2-40B4-BE49-F238E27FC236}">
                    <a16:creationId xmlns="" xmlns:a16="http://schemas.microsoft.com/office/drawing/2014/main" id="{D407C82A-CFC7-4336-833A-C921B80715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206" name="Freeform 878">
                <a:extLst>
                  <a:ext uri="{FF2B5EF4-FFF2-40B4-BE49-F238E27FC236}">
                    <a16:creationId xmlns="" xmlns:a16="http://schemas.microsoft.com/office/drawing/2014/main" id="{99AC6519-DB36-4C54-87D7-F7555EDC65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7" name="Freeform 879">
                <a:extLst>
                  <a:ext uri="{FF2B5EF4-FFF2-40B4-BE49-F238E27FC236}">
                    <a16:creationId xmlns="" xmlns:a16="http://schemas.microsoft.com/office/drawing/2014/main" id="{E0013A58-D4CB-4FC2-9CD6-2925C2593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8" name="Freeform 880">
                <a:extLst>
                  <a:ext uri="{FF2B5EF4-FFF2-40B4-BE49-F238E27FC236}">
                    <a16:creationId xmlns="" xmlns:a16="http://schemas.microsoft.com/office/drawing/2014/main" id="{FAF6E7B7-659C-4209-AB40-9722C2338F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09" name="Freeform 881">
                <a:extLst>
                  <a:ext uri="{FF2B5EF4-FFF2-40B4-BE49-F238E27FC236}">
                    <a16:creationId xmlns="" xmlns:a16="http://schemas.microsoft.com/office/drawing/2014/main" id="{9394D8FC-ECD7-458F-A5E2-B9FB22B482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0" name="Freeform 882">
                <a:extLst>
                  <a:ext uri="{FF2B5EF4-FFF2-40B4-BE49-F238E27FC236}">
                    <a16:creationId xmlns="" xmlns:a16="http://schemas.microsoft.com/office/drawing/2014/main" id="{081F8674-D389-4C63-BDBB-605E65CCE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1" name="Freeform 883">
                <a:extLst>
                  <a:ext uri="{FF2B5EF4-FFF2-40B4-BE49-F238E27FC236}">
                    <a16:creationId xmlns="" xmlns:a16="http://schemas.microsoft.com/office/drawing/2014/main" id="{CE9B761F-03DC-456B-A3DE-C867CD325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212" name="Group 884">
                <a:extLst>
                  <a:ext uri="{FF2B5EF4-FFF2-40B4-BE49-F238E27FC236}">
                    <a16:creationId xmlns="" xmlns:a16="http://schemas.microsoft.com/office/drawing/2014/main" id="{44178883-33F0-4070-9951-B7562CA0B7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219" name="Freeform 885">
                  <a:extLst>
                    <a:ext uri="{FF2B5EF4-FFF2-40B4-BE49-F238E27FC236}">
                      <a16:creationId xmlns="" xmlns:a16="http://schemas.microsoft.com/office/drawing/2014/main" id="{5127A15D-20C9-4AF6-9BEB-FB24F34BD9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0" name="Freeform 886">
                  <a:extLst>
                    <a:ext uri="{FF2B5EF4-FFF2-40B4-BE49-F238E27FC236}">
                      <a16:creationId xmlns="" xmlns:a16="http://schemas.microsoft.com/office/drawing/2014/main" id="{508500A3-8686-4DF6-92A1-B74C941E80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1" name="Freeform 887">
                  <a:extLst>
                    <a:ext uri="{FF2B5EF4-FFF2-40B4-BE49-F238E27FC236}">
                      <a16:creationId xmlns="" xmlns:a16="http://schemas.microsoft.com/office/drawing/2014/main" id="{21E6A2D8-254B-4CCC-BDE0-E42DFE1011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2" name="Freeform 888">
                  <a:extLst>
                    <a:ext uri="{FF2B5EF4-FFF2-40B4-BE49-F238E27FC236}">
                      <a16:creationId xmlns="" xmlns:a16="http://schemas.microsoft.com/office/drawing/2014/main" id="{908606C9-FE28-4F32-8252-D799070F95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3" name="Freeform 889">
                  <a:extLst>
                    <a:ext uri="{FF2B5EF4-FFF2-40B4-BE49-F238E27FC236}">
                      <a16:creationId xmlns="" xmlns:a16="http://schemas.microsoft.com/office/drawing/2014/main" id="{13EBB60E-5B3F-4D63-B02B-BA60389C2F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24" name="Freeform 890">
                  <a:extLst>
                    <a:ext uri="{FF2B5EF4-FFF2-40B4-BE49-F238E27FC236}">
                      <a16:creationId xmlns="" xmlns:a16="http://schemas.microsoft.com/office/drawing/2014/main" id="{80C43356-C75E-4724-902E-206C878E6F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213" name="Freeform 891">
                <a:extLst>
                  <a:ext uri="{FF2B5EF4-FFF2-40B4-BE49-F238E27FC236}">
                    <a16:creationId xmlns="" xmlns:a16="http://schemas.microsoft.com/office/drawing/2014/main" id="{7FBA0F6A-109E-42AB-ADC2-F80BCA447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4" name="Freeform 892">
                <a:extLst>
                  <a:ext uri="{FF2B5EF4-FFF2-40B4-BE49-F238E27FC236}">
                    <a16:creationId xmlns="" xmlns:a16="http://schemas.microsoft.com/office/drawing/2014/main" id="{6BB4F3C6-4A06-46B5-B12F-CDEF2DEE8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5" name="Freeform 893">
                <a:extLst>
                  <a:ext uri="{FF2B5EF4-FFF2-40B4-BE49-F238E27FC236}">
                    <a16:creationId xmlns="" xmlns:a16="http://schemas.microsoft.com/office/drawing/2014/main" id="{49F32FE7-77C1-4B66-A449-093891EF3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6" name="Freeform 894">
                <a:extLst>
                  <a:ext uri="{FF2B5EF4-FFF2-40B4-BE49-F238E27FC236}">
                    <a16:creationId xmlns="" xmlns:a16="http://schemas.microsoft.com/office/drawing/2014/main" id="{1B870900-9D10-49CF-95F9-DE8560DB9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7" name="Freeform 895">
                <a:extLst>
                  <a:ext uri="{FF2B5EF4-FFF2-40B4-BE49-F238E27FC236}">
                    <a16:creationId xmlns="" xmlns:a16="http://schemas.microsoft.com/office/drawing/2014/main" id="{87A40B54-9171-42BC-A620-2D2C640BA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218" name="Freeform 896">
                <a:extLst>
                  <a:ext uri="{FF2B5EF4-FFF2-40B4-BE49-F238E27FC236}">
                    <a16:creationId xmlns="" xmlns:a16="http://schemas.microsoft.com/office/drawing/2014/main" id="{FFE8F8B6-18C9-4A90-8AAC-C207ECF2ADE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1" name="Group 897">
              <a:extLst>
                <a:ext uri="{FF2B5EF4-FFF2-40B4-BE49-F238E27FC236}">
                  <a16:creationId xmlns="" xmlns:a16="http://schemas.microsoft.com/office/drawing/2014/main" id="{97D3D8C3-486E-4F30-A366-DB29C23E13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6179" name="Picture 898" descr="antenna_stylized">
                <a:extLst>
                  <a:ext uri="{FF2B5EF4-FFF2-40B4-BE49-F238E27FC236}">
                    <a16:creationId xmlns="" xmlns:a16="http://schemas.microsoft.com/office/drawing/2014/main" id="{4D88B500-E54B-4EAB-BCB4-39B37AF0D7A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80" name="Picture 899" descr="laptop_keyboard">
                <a:extLst>
                  <a:ext uri="{FF2B5EF4-FFF2-40B4-BE49-F238E27FC236}">
                    <a16:creationId xmlns="" xmlns:a16="http://schemas.microsoft.com/office/drawing/2014/main" id="{253A10AA-28B6-4AA2-85F5-06E179A8E0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1" name="Freeform 900">
                <a:extLst>
                  <a:ext uri="{FF2B5EF4-FFF2-40B4-BE49-F238E27FC236}">
                    <a16:creationId xmlns="" xmlns:a16="http://schemas.microsoft.com/office/drawing/2014/main" id="{A55B2034-5D1F-42AF-AD4F-00DBFE183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182" name="Picture 901" descr="screen">
                <a:extLst>
                  <a:ext uri="{FF2B5EF4-FFF2-40B4-BE49-F238E27FC236}">
                    <a16:creationId xmlns="" xmlns:a16="http://schemas.microsoft.com/office/drawing/2014/main" id="{34B6E7FF-ADB9-4229-B25E-DB14F22BC8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83" name="Freeform 902">
                <a:extLst>
                  <a:ext uri="{FF2B5EF4-FFF2-40B4-BE49-F238E27FC236}">
                    <a16:creationId xmlns="" xmlns:a16="http://schemas.microsoft.com/office/drawing/2014/main" id="{CED398ED-291F-4CFF-9935-1B698C3B60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4" name="Freeform 903">
                <a:extLst>
                  <a:ext uri="{FF2B5EF4-FFF2-40B4-BE49-F238E27FC236}">
                    <a16:creationId xmlns="" xmlns:a16="http://schemas.microsoft.com/office/drawing/2014/main" id="{48C2DCEF-0736-4A1D-8DD9-BE25C9973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5" name="Freeform 904">
                <a:extLst>
                  <a:ext uri="{FF2B5EF4-FFF2-40B4-BE49-F238E27FC236}">
                    <a16:creationId xmlns="" xmlns:a16="http://schemas.microsoft.com/office/drawing/2014/main" id="{5CDE2199-3B77-4141-AD75-348144AC93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6" name="Freeform 905">
                <a:extLst>
                  <a:ext uri="{FF2B5EF4-FFF2-40B4-BE49-F238E27FC236}">
                    <a16:creationId xmlns="" xmlns:a16="http://schemas.microsoft.com/office/drawing/2014/main" id="{7191072A-D8D5-4652-8E0F-97A14A40D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7" name="Freeform 906">
                <a:extLst>
                  <a:ext uri="{FF2B5EF4-FFF2-40B4-BE49-F238E27FC236}">
                    <a16:creationId xmlns="" xmlns:a16="http://schemas.microsoft.com/office/drawing/2014/main" id="{204E4409-9880-4D00-977A-A495FFE86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88" name="Freeform 907">
                <a:extLst>
                  <a:ext uri="{FF2B5EF4-FFF2-40B4-BE49-F238E27FC236}">
                    <a16:creationId xmlns="" xmlns:a16="http://schemas.microsoft.com/office/drawing/2014/main" id="{BA3CFBF4-4866-4762-98C6-B1B7500FA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189" name="Group 908">
                <a:extLst>
                  <a:ext uri="{FF2B5EF4-FFF2-40B4-BE49-F238E27FC236}">
                    <a16:creationId xmlns="" xmlns:a16="http://schemas.microsoft.com/office/drawing/2014/main" id="{A5FD2349-DC0D-408D-80A9-2CC8A200E8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96" name="Freeform 909">
                  <a:extLst>
                    <a:ext uri="{FF2B5EF4-FFF2-40B4-BE49-F238E27FC236}">
                      <a16:creationId xmlns="" xmlns:a16="http://schemas.microsoft.com/office/drawing/2014/main" id="{64DD249B-30BE-4174-91C8-98DD701BB4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7" name="Freeform 910">
                  <a:extLst>
                    <a:ext uri="{FF2B5EF4-FFF2-40B4-BE49-F238E27FC236}">
                      <a16:creationId xmlns="" xmlns:a16="http://schemas.microsoft.com/office/drawing/2014/main" id="{2DF98906-56D9-4F49-AC84-556CB9076C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8" name="Freeform 911">
                  <a:extLst>
                    <a:ext uri="{FF2B5EF4-FFF2-40B4-BE49-F238E27FC236}">
                      <a16:creationId xmlns="" xmlns:a16="http://schemas.microsoft.com/office/drawing/2014/main" id="{1BB7061F-BB9D-4238-8855-5C918D6BCD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99" name="Freeform 912">
                  <a:extLst>
                    <a:ext uri="{FF2B5EF4-FFF2-40B4-BE49-F238E27FC236}">
                      <a16:creationId xmlns="" xmlns:a16="http://schemas.microsoft.com/office/drawing/2014/main" id="{904E7781-C773-49AE-9FCE-6F9D6232A8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00" name="Freeform 913">
                  <a:extLst>
                    <a:ext uri="{FF2B5EF4-FFF2-40B4-BE49-F238E27FC236}">
                      <a16:creationId xmlns="" xmlns:a16="http://schemas.microsoft.com/office/drawing/2014/main" id="{4D48ECF1-C077-4D9D-9D1D-E88A377864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201" name="Freeform 914">
                  <a:extLst>
                    <a:ext uri="{FF2B5EF4-FFF2-40B4-BE49-F238E27FC236}">
                      <a16:creationId xmlns="" xmlns:a16="http://schemas.microsoft.com/office/drawing/2014/main" id="{EAAEF2F1-16E1-4FA2-BEF7-F962944F07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190" name="Freeform 915">
                <a:extLst>
                  <a:ext uri="{FF2B5EF4-FFF2-40B4-BE49-F238E27FC236}">
                    <a16:creationId xmlns="" xmlns:a16="http://schemas.microsoft.com/office/drawing/2014/main" id="{618CE8A3-F2FE-45CE-9F04-4A2A00586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1" name="Freeform 916">
                <a:extLst>
                  <a:ext uri="{FF2B5EF4-FFF2-40B4-BE49-F238E27FC236}">
                    <a16:creationId xmlns="" xmlns:a16="http://schemas.microsoft.com/office/drawing/2014/main" id="{AD7E9516-DB74-4A0F-87DF-F76F132D99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2" name="Freeform 917">
                <a:extLst>
                  <a:ext uri="{FF2B5EF4-FFF2-40B4-BE49-F238E27FC236}">
                    <a16:creationId xmlns="" xmlns:a16="http://schemas.microsoft.com/office/drawing/2014/main" id="{C70C0F93-57F0-40A8-A045-1AA464D4B6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3" name="Freeform 918">
                <a:extLst>
                  <a:ext uri="{FF2B5EF4-FFF2-40B4-BE49-F238E27FC236}">
                    <a16:creationId xmlns="" xmlns:a16="http://schemas.microsoft.com/office/drawing/2014/main" id="{714B65CE-C2B6-40B3-870B-19307D70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4" name="Freeform 919">
                <a:extLst>
                  <a:ext uri="{FF2B5EF4-FFF2-40B4-BE49-F238E27FC236}">
                    <a16:creationId xmlns="" xmlns:a16="http://schemas.microsoft.com/office/drawing/2014/main" id="{73F6C23F-C1F5-4C7E-9862-1A0B1F3A4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95" name="Freeform 920">
                <a:extLst>
                  <a:ext uri="{FF2B5EF4-FFF2-40B4-BE49-F238E27FC236}">
                    <a16:creationId xmlns="" xmlns:a16="http://schemas.microsoft.com/office/drawing/2014/main" id="{D66F5521-6D0A-4A4D-89D8-343E518BC81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2" name="Group 921">
              <a:extLst>
                <a:ext uri="{FF2B5EF4-FFF2-40B4-BE49-F238E27FC236}">
                  <a16:creationId xmlns="" xmlns:a16="http://schemas.microsoft.com/office/drawing/2014/main" id="{A6A209C3-7484-4807-B7B9-22705BA43CC3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6177" name="Picture 922" descr="desktop_computer_stylized_medium">
                <a:extLst>
                  <a:ext uri="{FF2B5EF4-FFF2-40B4-BE49-F238E27FC236}">
                    <a16:creationId xmlns="" xmlns:a16="http://schemas.microsoft.com/office/drawing/2014/main" id="{15BDBEC8-8C24-419A-8F82-BFDDA1851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78" name="Freeform 923">
                <a:extLst>
                  <a:ext uri="{FF2B5EF4-FFF2-40B4-BE49-F238E27FC236}">
                    <a16:creationId xmlns="" xmlns:a16="http://schemas.microsoft.com/office/drawing/2014/main" id="{9CC5FC2C-B028-456F-839C-91ECF0D10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  <p:grpSp>
          <p:nvGrpSpPr>
            <p:cNvPr id="46153" name="Group 924">
              <a:extLst>
                <a:ext uri="{FF2B5EF4-FFF2-40B4-BE49-F238E27FC236}">
                  <a16:creationId xmlns="" xmlns:a16="http://schemas.microsoft.com/office/drawing/2014/main" id="{7B466545-58CF-4F1B-B6A5-170DB01CB3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6154" name="Picture 925" descr="antenna_stylized">
                <a:extLst>
                  <a:ext uri="{FF2B5EF4-FFF2-40B4-BE49-F238E27FC236}">
                    <a16:creationId xmlns="" xmlns:a16="http://schemas.microsoft.com/office/drawing/2014/main" id="{D01D46B9-44DF-440D-9FE5-F6FD7C742E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155" name="Picture 926" descr="laptop_keyboard">
                <a:extLst>
                  <a:ext uri="{FF2B5EF4-FFF2-40B4-BE49-F238E27FC236}">
                    <a16:creationId xmlns="" xmlns:a16="http://schemas.microsoft.com/office/drawing/2014/main" id="{F294E231-44BD-4978-8223-12B40AF6D3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6" name="Freeform 927">
                <a:extLst>
                  <a:ext uri="{FF2B5EF4-FFF2-40B4-BE49-F238E27FC236}">
                    <a16:creationId xmlns="" xmlns:a16="http://schemas.microsoft.com/office/drawing/2014/main" id="{25B2EBA6-8797-44FB-8908-7803E0F5B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 w 2982"/>
                  <a:gd name="T1" fmla="*/ 0 h 2442"/>
                  <a:gd name="T2" fmla="*/ 0 w 2982"/>
                  <a:gd name="T3" fmla="*/ 1 h 2442"/>
                  <a:gd name="T4" fmla="*/ 1 w 2982"/>
                  <a:gd name="T5" fmla="*/ 1 h 2442"/>
                  <a:gd name="T6" fmla="*/ 1 w 2982"/>
                  <a:gd name="T7" fmla="*/ 1 h 2442"/>
                  <a:gd name="T8" fmla="*/ 1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82"/>
                  <a:gd name="T16" fmla="*/ 0 h 2442"/>
                  <a:gd name="T17" fmla="*/ 2982 w 2982"/>
                  <a:gd name="T18" fmla="*/ 2442 h 24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pic>
            <p:nvPicPr>
              <p:cNvPr id="46157" name="Picture 928" descr="screen">
                <a:extLst>
                  <a:ext uri="{FF2B5EF4-FFF2-40B4-BE49-F238E27FC236}">
                    <a16:creationId xmlns="" xmlns:a16="http://schemas.microsoft.com/office/drawing/2014/main" id="{D72BC26E-FBD2-4EEE-BB2E-B165233B47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6158" name="Freeform 929">
                <a:extLst>
                  <a:ext uri="{FF2B5EF4-FFF2-40B4-BE49-F238E27FC236}">
                    <a16:creationId xmlns="" xmlns:a16="http://schemas.microsoft.com/office/drawing/2014/main" id="{35F09C24-E03D-4BC4-9426-A81BFB9AE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1 w 2528"/>
                  <a:gd name="T3" fmla="*/ 1 h 455"/>
                  <a:gd name="T4" fmla="*/ 1 w 2528"/>
                  <a:gd name="T5" fmla="*/ 1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28"/>
                  <a:gd name="T16" fmla="*/ 0 h 455"/>
                  <a:gd name="T17" fmla="*/ 2528 w 2528"/>
                  <a:gd name="T18" fmla="*/ 455 h 4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59" name="Freeform 930">
                <a:extLst>
                  <a:ext uri="{FF2B5EF4-FFF2-40B4-BE49-F238E27FC236}">
                    <a16:creationId xmlns="" xmlns:a16="http://schemas.microsoft.com/office/drawing/2014/main" id="{E10F7872-432A-492D-A0CD-B4BAF2259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 w 702"/>
                  <a:gd name="T1" fmla="*/ 0 h 1893"/>
                  <a:gd name="T2" fmla="*/ 0 w 702"/>
                  <a:gd name="T3" fmla="*/ 1 h 1893"/>
                  <a:gd name="T4" fmla="*/ 1 w 702"/>
                  <a:gd name="T5" fmla="*/ 1 h 1893"/>
                  <a:gd name="T6" fmla="*/ 1 w 702"/>
                  <a:gd name="T7" fmla="*/ 1 h 1893"/>
                  <a:gd name="T8" fmla="*/ 1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02"/>
                  <a:gd name="T16" fmla="*/ 0 h 1893"/>
                  <a:gd name="T17" fmla="*/ 702 w 702"/>
                  <a:gd name="T18" fmla="*/ 1893 h 18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0" name="Freeform 931">
                <a:extLst>
                  <a:ext uri="{FF2B5EF4-FFF2-40B4-BE49-F238E27FC236}">
                    <a16:creationId xmlns="" xmlns:a16="http://schemas.microsoft.com/office/drawing/2014/main" id="{341135A6-139B-4E06-9BFA-74A96E409E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1 w 756"/>
                  <a:gd name="T1" fmla="*/ 0 h 2184"/>
                  <a:gd name="T2" fmla="*/ 1 w 756"/>
                  <a:gd name="T3" fmla="*/ 1 h 2184"/>
                  <a:gd name="T4" fmla="*/ 0 w 756"/>
                  <a:gd name="T5" fmla="*/ 1 h 2184"/>
                  <a:gd name="T6" fmla="*/ 1 w 756"/>
                  <a:gd name="T7" fmla="*/ 1 h 2184"/>
                  <a:gd name="T8" fmla="*/ 1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184"/>
                  <a:gd name="T17" fmla="*/ 756 w 756"/>
                  <a:gd name="T18" fmla="*/ 2184 h 218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1" name="Freeform 932">
                <a:extLst>
                  <a:ext uri="{FF2B5EF4-FFF2-40B4-BE49-F238E27FC236}">
                    <a16:creationId xmlns="" xmlns:a16="http://schemas.microsoft.com/office/drawing/2014/main" id="{56A0C5FA-FD5B-4F9D-850F-2CE2B90CD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1 h 738"/>
                  <a:gd name="T4" fmla="*/ 1 w 2773"/>
                  <a:gd name="T5" fmla="*/ 1 h 738"/>
                  <a:gd name="T6" fmla="*/ 1 w 2773"/>
                  <a:gd name="T7" fmla="*/ 1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73"/>
                  <a:gd name="T16" fmla="*/ 0 h 738"/>
                  <a:gd name="T17" fmla="*/ 2773 w 2773"/>
                  <a:gd name="T18" fmla="*/ 738 h 7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2" name="Freeform 933">
                <a:extLst>
                  <a:ext uri="{FF2B5EF4-FFF2-40B4-BE49-F238E27FC236}">
                    <a16:creationId xmlns="" xmlns:a16="http://schemas.microsoft.com/office/drawing/2014/main" id="{A8FB2CAA-B6BB-4129-9A14-1DB0B7B7C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1 w 637"/>
                  <a:gd name="T1" fmla="*/ 0 h 1659"/>
                  <a:gd name="T2" fmla="*/ 1 w 637"/>
                  <a:gd name="T3" fmla="*/ 0 h 1659"/>
                  <a:gd name="T4" fmla="*/ 1 w 637"/>
                  <a:gd name="T5" fmla="*/ 11 h 1659"/>
                  <a:gd name="T6" fmla="*/ 0 w 637"/>
                  <a:gd name="T7" fmla="*/ 11 h 1659"/>
                  <a:gd name="T8" fmla="*/ 1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7"/>
                  <a:gd name="T16" fmla="*/ 0 h 1659"/>
                  <a:gd name="T17" fmla="*/ 637 w 637"/>
                  <a:gd name="T18" fmla="*/ 1659 h 16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3" name="Freeform 934">
                <a:extLst>
                  <a:ext uri="{FF2B5EF4-FFF2-40B4-BE49-F238E27FC236}">
                    <a16:creationId xmlns="" xmlns:a16="http://schemas.microsoft.com/office/drawing/2014/main" id="{5A28B8DF-D39F-49C3-9F11-5BFF7EEE6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1 h 550"/>
                  <a:gd name="T4" fmla="*/ 6 w 2216"/>
                  <a:gd name="T5" fmla="*/ 4 h 550"/>
                  <a:gd name="T6" fmla="*/ 6 w 2216"/>
                  <a:gd name="T7" fmla="*/ 3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16"/>
                  <a:gd name="T16" fmla="*/ 0 h 550"/>
                  <a:gd name="T17" fmla="*/ 2216 w 2216"/>
                  <a:gd name="T18" fmla="*/ 550 h 55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grpSp>
            <p:nvGrpSpPr>
              <p:cNvPr id="46164" name="Group 935">
                <a:extLst>
                  <a:ext uri="{FF2B5EF4-FFF2-40B4-BE49-F238E27FC236}">
                    <a16:creationId xmlns="" xmlns:a16="http://schemas.microsoft.com/office/drawing/2014/main" id="{63FB8AC9-F688-4AC6-BB1A-B1E972F3AB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6171" name="Freeform 936">
                  <a:extLst>
                    <a:ext uri="{FF2B5EF4-FFF2-40B4-BE49-F238E27FC236}">
                      <a16:creationId xmlns="" xmlns:a16="http://schemas.microsoft.com/office/drawing/2014/main" id="{D23D24FA-8034-4063-9E20-75671512E7E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52"/>
                    <a:gd name="T16" fmla="*/ 0 h 327"/>
                    <a:gd name="T17" fmla="*/ 752 w 752"/>
                    <a:gd name="T18" fmla="*/ 327 h 3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2" name="Freeform 937">
                  <a:extLst>
                    <a:ext uri="{FF2B5EF4-FFF2-40B4-BE49-F238E27FC236}">
                      <a16:creationId xmlns="" xmlns:a16="http://schemas.microsoft.com/office/drawing/2014/main" id="{A0309A70-0E3B-41E0-A34A-6D4BB8B753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26"/>
                    <a:gd name="T16" fmla="*/ 0 h 311"/>
                    <a:gd name="T17" fmla="*/ 726 w 726"/>
                    <a:gd name="T18" fmla="*/ 311 h 31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3" name="Freeform 938">
                  <a:extLst>
                    <a:ext uri="{FF2B5EF4-FFF2-40B4-BE49-F238E27FC236}">
                      <a16:creationId xmlns="" xmlns:a16="http://schemas.microsoft.com/office/drawing/2014/main" id="{44E3AC9E-C469-4653-95D5-3F1B9C3B33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0"/>
                    <a:gd name="T17" fmla="*/ 258 w 258"/>
                    <a:gd name="T18" fmla="*/ 100 h 1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4" name="Freeform 939">
                  <a:extLst>
                    <a:ext uri="{FF2B5EF4-FFF2-40B4-BE49-F238E27FC236}">
                      <a16:creationId xmlns="" xmlns:a16="http://schemas.microsoft.com/office/drawing/2014/main" id="{D3B7DEFC-32F2-4AA6-ADE2-8D84FBFAF2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5" name="Freeform 940">
                  <a:extLst>
                    <a:ext uri="{FF2B5EF4-FFF2-40B4-BE49-F238E27FC236}">
                      <a16:creationId xmlns="" xmlns:a16="http://schemas.microsoft.com/office/drawing/2014/main" id="{36231A01-0B9B-4440-B1EC-C6F24293BED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8"/>
                    <a:gd name="T16" fmla="*/ 0 h 102"/>
                    <a:gd name="T17" fmla="*/ 258 w 258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  <p:sp>
              <p:nvSpPr>
                <p:cNvPr id="46176" name="Freeform 941">
                  <a:extLst>
                    <a:ext uri="{FF2B5EF4-FFF2-40B4-BE49-F238E27FC236}">
                      <a16:creationId xmlns="" xmlns:a16="http://schemas.microsoft.com/office/drawing/2014/main" id="{9DAF6CE4-4AD4-41A9-B46C-0C7ADA95FF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4"/>
                    <a:gd name="T16" fmla="*/ 0 h 63"/>
                    <a:gd name="T17" fmla="*/ 194 w 194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rgbClr val="3333CC"/>
                    </a:buClr>
                    <a:buSzPct val="85000"/>
                    <a:buFont typeface="ZapfDingbats" charset="2"/>
                    <a:buNone/>
                    <a:tabLst/>
                    <a:defRPr/>
                  </a:pPr>
                  <a:endParaRPr kumimoji="0" 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MS PGothic" panose="020B0600070205080204" pitchFamily="34" charset="-128"/>
                    <a:cs typeface="+mn-cs"/>
                  </a:endParaRPr>
                </a:p>
              </p:txBody>
            </p:sp>
          </p:grpSp>
          <p:sp>
            <p:nvSpPr>
              <p:cNvPr id="46165" name="Freeform 942">
                <a:extLst>
                  <a:ext uri="{FF2B5EF4-FFF2-40B4-BE49-F238E27FC236}">
                    <a16:creationId xmlns="" xmlns:a16="http://schemas.microsoft.com/office/drawing/2014/main" id="{5109858D-4815-445D-B44D-A6198B078C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1 h 792"/>
                  <a:gd name="T2" fmla="*/ 1 w 990"/>
                  <a:gd name="T3" fmla="*/ 0 h 792"/>
                  <a:gd name="T4" fmla="*/ 1 w 990"/>
                  <a:gd name="T5" fmla="*/ 1 h 792"/>
                  <a:gd name="T6" fmla="*/ 0 w 990"/>
                  <a:gd name="T7" fmla="*/ 1 h 792"/>
                  <a:gd name="T8" fmla="*/ 1 w 990"/>
                  <a:gd name="T9" fmla="*/ 1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90"/>
                  <a:gd name="T16" fmla="*/ 0 h 792"/>
                  <a:gd name="T17" fmla="*/ 990 w 990"/>
                  <a:gd name="T18" fmla="*/ 792 h 7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6" name="Freeform 943">
                <a:extLst>
                  <a:ext uri="{FF2B5EF4-FFF2-40B4-BE49-F238E27FC236}">
                    <a16:creationId xmlns="" xmlns:a16="http://schemas.microsoft.com/office/drawing/2014/main" id="{7B8DE9A0-6DA6-4C32-B746-DB1ED71A1C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2 w 2532"/>
                  <a:gd name="T5" fmla="*/ 1 h 723"/>
                  <a:gd name="T6" fmla="*/ 2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7" name="Freeform 944">
                <a:extLst>
                  <a:ext uri="{FF2B5EF4-FFF2-40B4-BE49-F238E27FC236}">
                    <a16:creationId xmlns="" xmlns:a16="http://schemas.microsoft.com/office/drawing/2014/main" id="{9693C9E0-AD72-4320-8F07-F3E2F44874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1 h 147"/>
                  <a:gd name="T4" fmla="*/ 0 w 26"/>
                  <a:gd name="T5" fmla="*/ 1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"/>
                  <a:gd name="T16" fmla="*/ 0 h 147"/>
                  <a:gd name="T17" fmla="*/ 26 w 26"/>
                  <a:gd name="T18" fmla="*/ 147 h 14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8" name="Freeform 945">
                <a:extLst>
                  <a:ext uri="{FF2B5EF4-FFF2-40B4-BE49-F238E27FC236}">
                    <a16:creationId xmlns="" xmlns:a16="http://schemas.microsoft.com/office/drawing/2014/main" id="{7F6C5B47-0CCE-4FCE-B86F-A5CEEA552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1 w 1176"/>
                  <a:gd name="T1" fmla="*/ 0 h 606"/>
                  <a:gd name="T2" fmla="*/ 0 w 1176"/>
                  <a:gd name="T3" fmla="*/ 1 h 606"/>
                  <a:gd name="T4" fmla="*/ 1 w 1176"/>
                  <a:gd name="T5" fmla="*/ 1 h 606"/>
                  <a:gd name="T6" fmla="*/ 1 w 1176"/>
                  <a:gd name="T7" fmla="*/ 1 h 606"/>
                  <a:gd name="T8" fmla="*/ 1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76"/>
                  <a:gd name="T16" fmla="*/ 0 h 606"/>
                  <a:gd name="T17" fmla="*/ 1176 w 1176"/>
                  <a:gd name="T18" fmla="*/ 606 h 60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69" name="Freeform 946">
                <a:extLst>
                  <a:ext uri="{FF2B5EF4-FFF2-40B4-BE49-F238E27FC236}">
                    <a16:creationId xmlns="" xmlns:a16="http://schemas.microsoft.com/office/drawing/2014/main" id="{5EEBC91B-2FF9-4718-A500-0197C14A8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1 w 2532"/>
                  <a:gd name="T5" fmla="*/ 1 h 723"/>
                  <a:gd name="T6" fmla="*/ 1 w 2532"/>
                  <a:gd name="T7" fmla="*/ 1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170" name="Freeform 947">
                <a:extLst>
                  <a:ext uri="{FF2B5EF4-FFF2-40B4-BE49-F238E27FC236}">
                    <a16:creationId xmlns="" xmlns:a16="http://schemas.microsoft.com/office/drawing/2014/main" id="{1BC37EFC-F571-49EC-A421-7E7953238AA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1 h 723"/>
                  <a:gd name="T6" fmla="*/ 0 w 2532"/>
                  <a:gd name="T7" fmla="*/ 1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532"/>
                  <a:gd name="T19" fmla="*/ 0 h 723"/>
                  <a:gd name="T20" fmla="*/ 2532 w 2532"/>
                  <a:gd name="T21" fmla="*/ 723 h 72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+mn-cs"/>
                </a:endParaRPr>
              </a:p>
            </p:txBody>
          </p:sp>
        </p:grpSp>
      </p:grpSp>
      <p:sp>
        <p:nvSpPr>
          <p:cNvPr id="46084" name="Rectangle 4">
            <a:extLst>
              <a:ext uri="{FF2B5EF4-FFF2-40B4-BE49-F238E27FC236}">
                <a16:creationId xmlns="" xmlns:a16="http://schemas.microsoft.com/office/drawing/2014/main" id="{BC6A6051-A5D3-4B28-BA4B-E177906EB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228600"/>
            <a:ext cx="7772400" cy="819150"/>
          </a:xfrm>
        </p:spPr>
        <p:txBody>
          <a:bodyPr/>
          <a:lstStyle/>
          <a:p>
            <a:r>
              <a:rPr lang="en-US" altLang="en-US" dirty="0"/>
              <a:t>P2P architecture (e.g., Skype)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="" xmlns:a16="http://schemas.microsoft.com/office/drawing/2014/main" id="{88FF85E9-332A-4442-9886-D8863987B1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300163"/>
            <a:ext cx="4049713" cy="5241925"/>
          </a:xfrm>
        </p:spPr>
        <p:txBody>
          <a:bodyPr/>
          <a:lstStyle/>
          <a:p>
            <a:r>
              <a:rPr lang="en-US" altLang="en-US" sz="2400" i="1" dirty="0"/>
              <a:t>no</a:t>
            </a:r>
            <a:r>
              <a:rPr lang="en-US" altLang="en-US" sz="2400" dirty="0"/>
              <a:t> central server</a:t>
            </a:r>
          </a:p>
          <a:p>
            <a:r>
              <a:rPr lang="en-US" altLang="en-US" sz="2400" dirty="0"/>
              <a:t>arbitrary end systems directly communicate</a:t>
            </a:r>
          </a:p>
          <a:p>
            <a:r>
              <a:rPr lang="en-US" altLang="en-US" sz="2400" dirty="0"/>
              <a:t>peers request service from other peers, provide service in return to other peers</a:t>
            </a:r>
          </a:p>
          <a:p>
            <a:pPr lvl="1"/>
            <a:r>
              <a:rPr lang="en-US" altLang="en-US" i="1" dirty="0">
                <a:solidFill>
                  <a:srgbClr val="CC0000"/>
                </a:solidFill>
              </a:rPr>
              <a:t>self scalability</a:t>
            </a:r>
            <a:r>
              <a:rPr lang="en-US" altLang="en-US" dirty="0">
                <a:solidFill>
                  <a:srgbClr val="CC0000"/>
                </a:solidFill>
              </a:rPr>
              <a:t> – new peers bring new service capacity, as well as new service demands</a:t>
            </a:r>
          </a:p>
          <a:p>
            <a:r>
              <a:rPr lang="en-US" altLang="en-US" sz="2400" dirty="0"/>
              <a:t>peers are intermittently connected and change IP addresses</a:t>
            </a:r>
          </a:p>
          <a:p>
            <a:pPr lvl="1"/>
            <a:r>
              <a:rPr lang="en-US" altLang="en-US" dirty="0"/>
              <a:t>complex management</a:t>
            </a:r>
          </a:p>
          <a:p>
            <a:endParaRPr lang="en-US" altLang="en-US" dirty="0">
              <a:solidFill>
                <a:srgbClr val="CC0000"/>
              </a:solidFill>
            </a:endParaRPr>
          </a:p>
          <a:p>
            <a:endParaRPr lang="en-US" altLang="en-US" dirty="0"/>
          </a:p>
        </p:txBody>
      </p:sp>
      <p:pic>
        <p:nvPicPr>
          <p:cNvPr id="46086" name="Picture 351" descr="underline_base">
            <a:extLst>
              <a:ext uri="{FF2B5EF4-FFF2-40B4-BE49-F238E27FC236}">
                <a16:creationId xmlns="" xmlns:a16="http://schemas.microsoft.com/office/drawing/2014/main" id="{6E97FDDE-4349-4317-96E6-C36BD2061181}"/>
              </a:ext>
            </a:extLst>
          </p:cNvPr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873125"/>
            <a:ext cx="401161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7" name="Line 1034">
            <a:extLst>
              <a:ext uri="{FF2B5EF4-FFF2-40B4-BE49-F238E27FC236}">
                <a16:creationId xmlns="" xmlns:a16="http://schemas.microsoft.com/office/drawing/2014/main" id="{819813AE-79C4-476A-A8CC-57689AF486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21413" y="1852613"/>
            <a:ext cx="503237" cy="1389062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8" name="Line 1035">
            <a:extLst>
              <a:ext uri="{FF2B5EF4-FFF2-40B4-BE49-F238E27FC236}">
                <a16:creationId xmlns="" xmlns:a16="http://schemas.microsoft.com/office/drawing/2014/main" id="{F52BF0EE-CCC0-4374-AA38-510528069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5775" y="2438400"/>
            <a:ext cx="238125" cy="25685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89" name="Line 1036">
            <a:extLst>
              <a:ext uri="{FF2B5EF4-FFF2-40B4-BE49-F238E27FC236}">
                <a16:creationId xmlns="" xmlns:a16="http://schemas.microsoft.com/office/drawing/2014/main" id="{AF11529C-85B0-4CF6-9F5F-EB55789A9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5388" y="3581400"/>
            <a:ext cx="1198562" cy="1997075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6090" name="Text Box 1037">
            <a:extLst>
              <a:ext uri="{FF2B5EF4-FFF2-40B4-BE49-F238E27FC236}">
                <a16:creationId xmlns="" xmlns:a16="http://schemas.microsoft.com/office/drawing/2014/main" id="{A05235A6-2509-492A-99F1-98A6FFB76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373188"/>
            <a:ext cx="1284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  <a:t>peer-peer</a:t>
            </a:r>
          </a:p>
        </p:txBody>
      </p:sp>
    </p:spTree>
    <p:extLst>
      <p:ext uri="{BB962C8B-B14F-4D97-AF65-F5344CB8AC3E}">
        <p14:creationId xmlns:p14="http://schemas.microsoft.com/office/powerpoint/2010/main" val="1850418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10" descr="underline_base">
            <a:extLst>
              <a:ext uri="{FF2B5EF4-FFF2-40B4-BE49-F238E27FC236}">
                <a16:creationId xmlns="" xmlns:a16="http://schemas.microsoft.com/office/drawing/2014/main" id="{ABACAA58-5FA3-4ACB-8E80-6B05DEE549F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91122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2">
            <a:extLst>
              <a:ext uri="{FF2B5EF4-FFF2-40B4-BE49-F238E27FC236}">
                <a16:creationId xmlns="" xmlns:a16="http://schemas.microsoft.com/office/drawing/2014/main" id="{707630FD-04AC-4995-A58E-61525A973F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6550" y="239713"/>
            <a:ext cx="7772400" cy="860425"/>
          </a:xfrm>
        </p:spPr>
        <p:txBody>
          <a:bodyPr/>
          <a:lstStyle/>
          <a:p>
            <a:r>
              <a:rPr lang="en-US" altLang="en-US" dirty="0"/>
              <a:t>App-layer protocol must define: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="" xmlns:a16="http://schemas.microsoft.com/office/drawing/2014/main" id="{1A063711-0C3D-49C7-BC86-5EF4A05A1B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00138"/>
            <a:ext cx="8458200" cy="4648200"/>
          </a:xfrm>
        </p:spPr>
        <p:txBody>
          <a:bodyPr/>
          <a:lstStyle/>
          <a:p>
            <a:r>
              <a:rPr lang="en-US" altLang="en-US" sz="2400" dirty="0">
                <a:solidFill>
                  <a:srgbClr val="CC0000"/>
                </a:solidFill>
              </a:rPr>
              <a:t>types of messages</a:t>
            </a:r>
            <a:endParaRPr lang="en-US" altLang="en-US" sz="2400" dirty="0"/>
          </a:p>
          <a:p>
            <a:pPr lvl="1"/>
            <a:r>
              <a:rPr lang="en-US" altLang="en-US" dirty="0"/>
              <a:t>e.g., request, response 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message syntax</a:t>
            </a:r>
          </a:p>
          <a:p>
            <a:pPr lvl="1"/>
            <a:r>
              <a:rPr lang="en-US" altLang="en-US" dirty="0"/>
              <a:t>what fields in messages</a:t>
            </a:r>
          </a:p>
          <a:p>
            <a:pPr lvl="1"/>
            <a:r>
              <a:rPr lang="en-US" altLang="en-US" dirty="0"/>
              <a:t>how fields are delineated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message semantics</a:t>
            </a:r>
            <a:r>
              <a:rPr lang="en-US" altLang="en-US" sz="2400" dirty="0"/>
              <a:t> </a:t>
            </a:r>
          </a:p>
          <a:p>
            <a:pPr lvl="1"/>
            <a:r>
              <a:rPr lang="en-US" altLang="en-US" dirty="0"/>
              <a:t>meaning of information in fields</a:t>
            </a:r>
          </a:p>
          <a:p>
            <a:r>
              <a:rPr lang="en-US" altLang="en-US" sz="2400" dirty="0">
                <a:solidFill>
                  <a:srgbClr val="CC0000"/>
                </a:solidFill>
              </a:rPr>
              <a:t>rules</a:t>
            </a:r>
            <a:r>
              <a:rPr lang="en-US" altLang="en-US" sz="2400" dirty="0"/>
              <a:t> for when and how processes send &amp; respond to messages</a:t>
            </a:r>
          </a:p>
        </p:txBody>
      </p:sp>
      <p:sp>
        <p:nvSpPr>
          <p:cNvPr id="44038" name="Rectangle 4">
            <a:extLst>
              <a:ext uri="{FF2B5EF4-FFF2-40B4-BE49-F238E27FC236}">
                <a16:creationId xmlns="" xmlns:a16="http://schemas.microsoft.com/office/drawing/2014/main" id="{8A3155B8-61F1-4C02-8717-6C595EA936C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600200" y="4343400"/>
            <a:ext cx="6096000" cy="2401887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“open” protocols:</a:t>
            </a:r>
          </a:p>
          <a:p>
            <a:r>
              <a:rPr lang="en-US" altLang="en-US" sz="2400" dirty="0"/>
              <a:t>e.g., HTTP, SMTP</a:t>
            </a:r>
          </a:p>
          <a:p>
            <a:r>
              <a:rPr lang="en-US" altLang="en-US" sz="2400" dirty="0"/>
              <a:t>defined in “Requests for Comment” (RFC’s)</a:t>
            </a:r>
          </a:p>
          <a:p>
            <a:r>
              <a:rPr lang="en-US" altLang="en-US" sz="2400" dirty="0"/>
              <a:t>designed for interoperability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proprietary protocols:</a:t>
            </a:r>
          </a:p>
          <a:p>
            <a:r>
              <a:rPr lang="en-US" altLang="en-US" sz="2400" dirty="0"/>
              <a:t>e.g., Skype</a:t>
            </a:r>
          </a:p>
        </p:txBody>
      </p:sp>
    </p:spTree>
    <p:extLst>
      <p:ext uri="{BB962C8B-B14F-4D97-AF65-F5344CB8AC3E}">
        <p14:creationId xmlns:p14="http://schemas.microsoft.com/office/powerpoint/2010/main" val="23544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22210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dirty="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learn how to build client/server applications that communicate using sockets</a:t>
            </a:r>
            <a:endParaRPr lang="en-US" altLang="en-US" i="1" dirty="0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socket: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outbox/inbox between application process and end-end-transport protocol </a:t>
            </a:r>
          </a:p>
        </p:txBody>
      </p:sp>
      <p:grpSp>
        <p:nvGrpSpPr>
          <p:cNvPr id="222213" name="Group 60"/>
          <p:cNvGrpSpPr>
            <a:grpSpLocks/>
          </p:cNvGrpSpPr>
          <p:nvPr/>
        </p:nvGrpSpPr>
        <p:grpSpPr bwMode="auto">
          <a:xfrm>
            <a:off x="296863" y="3335338"/>
            <a:ext cx="8208962" cy="2536825"/>
            <a:chOff x="358775" y="3459163"/>
            <a:chExt cx="8208963" cy="2536825"/>
          </a:xfrm>
        </p:grpSpPr>
        <p:sp>
          <p:nvSpPr>
            <p:cNvPr id="222215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6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7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222218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19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CC0000"/>
                  </a:solidFill>
                </a:rPr>
                <a:t>controlled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CC0000"/>
                  </a:solidFill>
                </a:rPr>
                <a:t>by OS</a:t>
              </a:r>
            </a:p>
            <a:p>
              <a:pPr eaLnBrk="0" hangingPunct="0"/>
              <a:endParaRPr lang="en-US" altLang="en-US" sz="16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0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CC0000"/>
                  </a:solidFill>
                </a:rPr>
                <a:t>controlled by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n-US" altLang="en-US" sz="1600" smtClean="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222221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2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3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24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5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22226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7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8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29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22230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22231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22232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22233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22234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222264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5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6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7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2235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36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2237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38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transport</a:t>
              </a:r>
            </a:p>
          </p:txBody>
        </p:sp>
        <p:sp>
          <p:nvSpPr>
            <p:cNvPr id="222239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0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1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2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000000"/>
                  </a:solidFill>
                  <a:latin typeface="Tahoma" panose="020B0604030504040204" pitchFamily="34" charset="0"/>
                </a:rPr>
                <a:t>application</a:t>
              </a:r>
            </a:p>
          </p:txBody>
        </p:sp>
        <p:sp>
          <p:nvSpPr>
            <p:cNvPr id="222243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physical</a:t>
              </a:r>
            </a:p>
          </p:txBody>
        </p:sp>
        <p:sp>
          <p:nvSpPr>
            <p:cNvPr id="222244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link</a:t>
              </a:r>
            </a:p>
          </p:txBody>
        </p:sp>
        <p:sp>
          <p:nvSpPr>
            <p:cNvPr id="222245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110000"/>
                </a:lnSpc>
              </a:pPr>
              <a:r>
                <a:rPr lang="en-US" altLang="en-US" sz="1400" smtClean="0">
                  <a:solidFill>
                    <a:srgbClr val="969696"/>
                  </a:solidFill>
                  <a:latin typeface="Tahoma" panose="020B0604030504040204" pitchFamily="34" charset="0"/>
                </a:rPr>
                <a:t>network</a:t>
              </a:r>
            </a:p>
          </p:txBody>
        </p:sp>
        <p:sp>
          <p:nvSpPr>
            <p:cNvPr id="222246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22247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222260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1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2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2263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2248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49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0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1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>
                <a:lnSpc>
                  <a:spcPct val="90000"/>
                </a:lnSpc>
              </a:pPr>
              <a:r>
                <a:rPr lang="en-US" altLang="en-US" i="1" smtClean="0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222252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2253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222254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222258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2259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3459 w 356"/>
                  <a:gd name="T3" fmla="*/ 887 h 368"/>
                  <a:gd name="T4" fmla="*/ 15967 w 356"/>
                  <a:gd name="T5" fmla="*/ 18491 h 368"/>
                  <a:gd name="T6" fmla="*/ 3519 w 356"/>
                  <a:gd name="T7" fmla="*/ 2312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222255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222256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2257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3459 w 356"/>
                  <a:gd name="T3" fmla="*/ 887 h 368"/>
                  <a:gd name="T4" fmla="*/ 15967 w 356"/>
                  <a:gd name="T5" fmla="*/ 18491 h 368"/>
                  <a:gd name="T6" fmla="*/ 3519 w 356"/>
                  <a:gd name="T7" fmla="*/ 2312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pic>
        <p:nvPicPr>
          <p:cNvPr id="222214" name="Picture 1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0"/>
            <a:ext cx="7772400" cy="11430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Socket programming 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23234" name="Rectangle 3"/>
          <p:cNvSpPr>
            <a:spLocks noGrp="1" noChangeArrowheads="1"/>
          </p:cNvSpPr>
          <p:nvPr>
            <p:ph idx="1"/>
          </p:nvPr>
        </p:nvSpPr>
        <p:spPr>
          <a:xfrm>
            <a:off x="492125" y="1395413"/>
            <a:ext cx="8021638" cy="1533525"/>
          </a:xfrm>
        </p:spPr>
        <p:txBody>
          <a:bodyPr/>
          <a:lstStyle/>
          <a:p>
            <a:pPr marL="342900" lvl="1" indent="-342900">
              <a:buSzPct val="65000"/>
              <a:buFont typeface="Wingdings" panose="05000000000000000000" pitchFamily="2" charset="2"/>
              <a:buNone/>
            </a:pPr>
            <a:r>
              <a:rPr lang="en-US" altLang="en-US" sz="2800" i="1" smtClean="0">
                <a:solidFill>
                  <a:srgbClr val="22228B"/>
                </a:solidFill>
                <a:ea typeface="ＭＳ Ｐゴシック" panose="020B0600070205080204" pitchFamily="34" charset="-128"/>
              </a:rPr>
              <a:t>Two socket types for two transport services:</a:t>
            </a: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UDP:</a:t>
            </a:r>
            <a:r>
              <a:rPr lang="en-US" altLang="en-US" sz="2800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unreliable datagram</a:t>
            </a:r>
            <a:endParaRPr lang="en-US" altLang="en-US" i="1" smtClean="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marL="342900" lvl="1" indent="-342900">
              <a:buSzPct val="65000"/>
            </a:pPr>
            <a:r>
              <a:rPr lang="en-US" altLang="en-US" sz="2800" i="1" smtClean="0">
                <a:solidFill>
                  <a:srgbClr val="CC0000"/>
                </a:solidFill>
                <a:ea typeface="ＭＳ Ｐゴシック" panose="020B0600070205080204" pitchFamily="34" charset="-128"/>
              </a:rPr>
              <a:t>TCP:</a:t>
            </a:r>
            <a:r>
              <a:rPr lang="en-US" altLang="en-US" sz="2800" smtClean="0">
                <a:ea typeface="ＭＳ Ｐゴシック" panose="020B0600070205080204" pitchFamily="34" charset="-128"/>
              </a:rPr>
              <a:t> reliable, byte stream-oriented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223237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8572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285750" y="2981325"/>
            <a:ext cx="8021638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  <a:defRPr/>
            </a:pPr>
            <a:r>
              <a:rPr lang="en-US" sz="2800" i="1" kern="0" dirty="0">
                <a:solidFill>
                  <a:srgbClr val="2D2DB9">
                    <a:lumMod val="75000"/>
                  </a:srgbClr>
                </a:solidFill>
                <a:latin typeface="Gill Sans MT" pitchFamily="34" charset="0"/>
                <a:ea typeface="ＭＳ Ｐゴシック" charset="0"/>
              </a:rPr>
              <a:t>Application Example: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client reads a line of characters (data) from its keyboard and sends data to server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server receives the data and converts characters to uppercase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server sends modified data to client</a:t>
            </a:r>
          </a:p>
          <a:p>
            <a:pPr marL="514350" indent="-287338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+mj-lt"/>
              <a:buAutoNum type="arabicPeriod"/>
              <a:defRPr/>
            </a:pPr>
            <a:r>
              <a:rPr lang="en-US" sz="2800" kern="0" dirty="0">
                <a:solidFill>
                  <a:srgbClr val="000000"/>
                </a:solidFill>
                <a:latin typeface="Gill Sans MT" pitchFamily="34" charset="0"/>
                <a:ea typeface="ＭＳ Ｐゴシック" panose="020B0600070205080204" pitchFamily="34" charset="-128"/>
                <a:cs typeface="ＭＳ Ｐゴシック" charset="0"/>
              </a:rPr>
              <a:t>client receives modified data and displays line on its screen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950" y="0"/>
            <a:ext cx="7772400" cy="11430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Client/server socket interaction: UDP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76838" y="4119563"/>
            <a:ext cx="2211387" cy="2111375"/>
            <a:chOff x="3485" y="2550"/>
            <a:chExt cx="1393" cy="1330"/>
          </a:xfrm>
        </p:grpSpPr>
        <p:grpSp>
          <p:nvGrpSpPr>
            <p:cNvPr id="225306" name="Group 5"/>
            <p:cNvGrpSpPr>
              <a:grpSpLocks/>
            </p:cNvGrpSpPr>
            <p:nvPr/>
          </p:nvGrpSpPr>
          <p:grpSpPr bwMode="auto">
            <a:xfrm>
              <a:off x="3485" y="2964"/>
              <a:ext cx="1393" cy="916"/>
              <a:chOff x="3485" y="2964"/>
              <a:chExt cx="1393" cy="916"/>
            </a:xfrm>
          </p:grpSpPr>
          <p:sp>
            <p:nvSpPr>
              <p:cNvPr id="225308" name="Text Box 6"/>
              <p:cNvSpPr txBox="1">
                <a:spLocks noChangeArrowheads="1"/>
              </p:cNvSpPr>
              <p:nvPr/>
            </p:nvSpPr>
            <p:spPr bwMode="auto">
              <a:xfrm>
                <a:off x="3509" y="3473"/>
                <a:ext cx="900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close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</a:t>
                </a:r>
                <a:r>
                  <a:rPr lang="en-US" altLang="en-US" sz="1800" smtClean="0">
                    <a:solidFill>
                      <a:srgbClr val="FF0000"/>
                    </a:solidFill>
                  </a:rPr>
                  <a:t>t</a:t>
                </a:r>
                <a:endParaRPr lang="en-US" altLang="en-US" sz="18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309" name="Line 7"/>
              <p:cNvSpPr>
                <a:spLocks noChangeShapeType="1"/>
              </p:cNvSpPr>
              <p:nvPr/>
            </p:nvSpPr>
            <p:spPr bwMode="auto">
              <a:xfrm>
                <a:off x="3936" y="3318"/>
                <a:ext cx="0" cy="204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endParaRPr lang="en-US" sz="20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225310" name="Text Box 8"/>
              <p:cNvSpPr txBox="1">
                <a:spLocks noChangeArrowheads="1"/>
              </p:cNvSpPr>
              <p:nvPr/>
            </p:nvSpPr>
            <p:spPr bwMode="auto">
              <a:xfrm>
                <a:off x="3485" y="2964"/>
                <a:ext cx="1393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read datagram from</a:t>
                </a:r>
              </a:p>
              <a:p>
                <a:pPr eaLnBrk="0" hangingPunct="0"/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clientSocket</a:t>
                </a:r>
                <a:endParaRPr lang="en-US" altLang="en-US" sz="18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5307" name="Line 9"/>
            <p:cNvSpPr>
              <a:spLocks noChangeShapeType="1"/>
            </p:cNvSpPr>
            <p:nvPr/>
          </p:nvSpPr>
          <p:spPr bwMode="auto">
            <a:xfrm>
              <a:off x="3864" y="2550"/>
              <a:ext cx="0" cy="52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667000" y="1371600"/>
            <a:ext cx="6203950" cy="2690813"/>
            <a:chOff x="1890" y="840"/>
            <a:chExt cx="3908" cy="1695"/>
          </a:xfrm>
        </p:grpSpPr>
        <p:grpSp>
          <p:nvGrpSpPr>
            <p:cNvPr id="225299" name="Group 11"/>
            <p:cNvGrpSpPr>
              <a:grpSpLocks/>
            </p:cNvGrpSpPr>
            <p:nvPr/>
          </p:nvGrpSpPr>
          <p:grpSpPr bwMode="auto">
            <a:xfrm>
              <a:off x="3397" y="1240"/>
              <a:ext cx="2290" cy="612"/>
              <a:chOff x="3241" y="1750"/>
              <a:chExt cx="2290" cy="612"/>
            </a:xfrm>
          </p:grpSpPr>
          <p:sp>
            <p:nvSpPr>
              <p:cNvPr id="225304" name="Text Box 12"/>
              <p:cNvSpPr txBox="1">
                <a:spLocks noChangeArrowheads="1"/>
              </p:cNvSpPr>
              <p:nvPr/>
            </p:nvSpPr>
            <p:spPr bwMode="auto">
              <a:xfrm>
                <a:off x="3241" y="1750"/>
                <a:ext cx="1021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r>
                  <a:rPr lang="en-US" altLang="en-US" sz="1800" smtClean="0">
                    <a:solidFill>
                      <a:srgbClr val="000000"/>
                    </a:solidFill>
                  </a:rPr>
                  <a:t>create socket:</a:t>
                </a:r>
              </a:p>
              <a:p>
                <a:pPr eaLnBrk="0" hangingPunct="0"/>
                <a:endParaRPr lang="en-US" altLang="en-US" sz="2400" smtClean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5305" name="Text Box 13"/>
              <p:cNvSpPr txBox="1">
                <a:spLocks noChangeArrowheads="1"/>
              </p:cNvSpPr>
              <p:nvPr/>
            </p:nvSpPr>
            <p:spPr bwMode="auto">
              <a:xfrm>
                <a:off x="3241" y="1944"/>
                <a:ext cx="2290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>
                  <a:lnSpc>
                    <a:spcPts val="2000"/>
                  </a:lnSpc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</a:rPr>
                  <a:t>clientSocket =</a:t>
                </a:r>
              </a:p>
              <a:p>
                <a:pPr eaLnBrk="0" hangingPunct="0">
                  <a:lnSpc>
                    <a:spcPts val="2000"/>
                  </a:lnSpc>
                  <a:spcBef>
                    <a:spcPct val="20000"/>
                  </a:spcBef>
                  <a:buClr>
                    <a:srgbClr val="3333CC"/>
                  </a:buClr>
                  <a:buSzPct val="85000"/>
                  <a:buFont typeface="ZapfDingbats" charset="2"/>
                  <a:buNone/>
                </a:pPr>
                <a:r>
                  <a:rPr lang="en-US" altLang="en-US" sz="1800" smtClean="0">
                    <a:solidFill>
                      <a:srgbClr val="CC0000"/>
                    </a:solidFill>
                  </a:rPr>
                  <a:t>socket(AF_INET,SOCK_DGRAM)</a:t>
                </a:r>
                <a:endParaRPr lang="en-US" altLang="en-US" sz="1800" smtClean="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25300" name="Text Box 14"/>
            <p:cNvSpPr txBox="1">
              <a:spLocks noChangeArrowheads="1"/>
            </p:cNvSpPr>
            <p:nvPr/>
          </p:nvSpPr>
          <p:spPr bwMode="auto">
            <a:xfrm>
              <a:off x="3570" y="840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endParaRPr lang="en-US" altLang="en-US" sz="24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301" name="Text Box 15"/>
            <p:cNvSpPr txBox="1">
              <a:spLocks noChangeArrowheads="1"/>
            </p:cNvSpPr>
            <p:nvPr/>
          </p:nvSpPr>
          <p:spPr bwMode="auto">
            <a:xfrm>
              <a:off x="3389" y="1953"/>
              <a:ext cx="240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Create datagram with server IP and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port=x; send datagram via</a:t>
              </a:r>
              <a:r>
                <a:rPr lang="en-US" altLang="en-US" sz="1800" smtClean="0">
                  <a:solidFill>
                    <a:srgbClr val="CC0000"/>
                  </a:solidFill>
                </a:rPr>
                <a:t/>
              </a:r>
              <a:br>
                <a:rPr lang="en-US" altLang="en-US" sz="1800" smtClean="0">
                  <a:solidFill>
                    <a:srgbClr val="CC0000"/>
                  </a:solidFill>
                </a:rPr>
              </a:br>
              <a:r>
                <a:rPr lang="en-US" altLang="en-US" sz="1800" smtClean="0">
                  <a:solidFill>
                    <a:srgbClr val="CC0000"/>
                  </a:solidFill>
                </a:rPr>
                <a:t>clientSocket</a:t>
              </a:r>
              <a:endParaRPr lang="en-US" altLang="en-US" sz="1800" smtClean="0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302" name="Line 16"/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303" name="Line 17"/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225284" name="Text Box 18"/>
          <p:cNvSpPr txBox="1">
            <a:spLocks noChangeArrowheads="1"/>
          </p:cNvSpPr>
          <p:nvPr/>
        </p:nvSpPr>
        <p:spPr bwMode="auto">
          <a:xfrm>
            <a:off x="487363" y="2225675"/>
            <a:ext cx="2462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create socket, port= x:</a:t>
            </a:r>
            <a:endParaRPr lang="en-US" altLang="en-US" sz="18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285" name="Text Box 19"/>
          <p:cNvSpPr txBox="1">
            <a:spLocks noChangeArrowheads="1"/>
          </p:cNvSpPr>
          <p:nvPr/>
        </p:nvSpPr>
        <p:spPr bwMode="auto">
          <a:xfrm>
            <a:off x="500063" y="2520950"/>
            <a:ext cx="3635375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CC0000"/>
                </a:solidFill>
              </a:rPr>
              <a:t>serverSocket =</a:t>
            </a:r>
          </a:p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r>
              <a:rPr lang="en-US" altLang="en-US" sz="1800" smtClean="0">
                <a:solidFill>
                  <a:srgbClr val="CC0000"/>
                </a:solidFill>
              </a:rPr>
              <a:t>socket(AF_INET,SOCK_DGRAM)</a:t>
            </a:r>
            <a:endParaRPr lang="en-US" altLang="en-US" sz="1800" smtClean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982663" y="3184525"/>
            <a:ext cx="2211387" cy="1122363"/>
            <a:chOff x="885" y="1982"/>
            <a:chExt cx="1393" cy="707"/>
          </a:xfrm>
        </p:grpSpPr>
        <p:sp>
          <p:nvSpPr>
            <p:cNvPr id="225297" name="Line 21"/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298" name="Text Box 22"/>
            <p:cNvSpPr txBox="1">
              <a:spLocks noChangeArrowheads="1"/>
            </p:cNvSpPr>
            <p:nvPr/>
          </p:nvSpPr>
          <p:spPr bwMode="auto">
            <a:xfrm>
              <a:off x="885" y="2282"/>
              <a:ext cx="139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read datagram from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serverSocke</a:t>
              </a:r>
              <a:r>
                <a:rPr lang="en-US" altLang="en-US" sz="1800" smtClean="0">
                  <a:solidFill>
                    <a:srgbClr val="FF0000"/>
                  </a:solidFill>
                </a:rPr>
                <a:t>t</a:t>
              </a:r>
              <a:endPara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1004888" y="4333875"/>
            <a:ext cx="3973512" cy="1660525"/>
            <a:chOff x="899" y="2720"/>
            <a:chExt cx="2503" cy="1046"/>
          </a:xfrm>
        </p:grpSpPr>
        <p:sp>
          <p:nvSpPr>
            <p:cNvPr id="225294" name="Text Box 24"/>
            <p:cNvSpPr txBox="1">
              <a:spLocks noChangeArrowheads="1"/>
            </p:cNvSpPr>
            <p:nvPr/>
          </p:nvSpPr>
          <p:spPr bwMode="auto">
            <a:xfrm>
              <a:off x="899" y="2835"/>
              <a:ext cx="1062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write reply to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CC0000"/>
                  </a:solidFill>
                </a:rPr>
                <a:t>serverSocket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specifying </a:t>
              </a:r>
              <a:br>
                <a:rPr lang="en-US" altLang="en-US" sz="1800" smtClean="0">
                  <a:solidFill>
                    <a:srgbClr val="000000"/>
                  </a:solidFill>
                </a:rPr>
              </a:br>
              <a:r>
                <a:rPr lang="en-US" altLang="en-US" sz="1800" smtClean="0">
                  <a:solidFill>
                    <a:srgbClr val="000000"/>
                  </a:solidFill>
                </a:rPr>
                <a:t>client address,</a:t>
              </a:r>
            </a:p>
            <a:p>
              <a:pPr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port number</a:t>
              </a:r>
              <a:endPara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25295" name="Line 25"/>
            <p:cNvSpPr>
              <a:spLocks noChangeShapeType="1"/>
            </p:cNvSpPr>
            <p:nvPr/>
          </p:nvSpPr>
          <p:spPr bwMode="auto">
            <a:xfrm>
              <a:off x="1302" y="2720"/>
              <a:ext cx="0" cy="19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225296" name="Line 26"/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2"/>
                <a:buNone/>
              </a:pPr>
              <a:endParaRPr lang="en-US" sz="20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pic>
        <p:nvPicPr>
          <p:cNvPr id="225289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78263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0" name="Text Box 22"/>
          <p:cNvSpPr txBox="1">
            <a:spLocks noChangeArrowheads="1"/>
          </p:cNvSpPr>
          <p:nvPr/>
        </p:nvSpPr>
        <p:spPr bwMode="auto">
          <a:xfrm>
            <a:off x="314325" y="1343025"/>
            <a:ext cx="36861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server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(running</a:t>
            </a:r>
            <a:r>
              <a:rPr lang="en-US" altLang="en-US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 on</a:t>
            </a:r>
            <a:r>
              <a:rPr lang="en-US" altLang="en-US" sz="18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1800" dirty="0" err="1" smtClean="0">
                <a:solidFill>
                  <a:srgbClr val="000000"/>
                </a:solidFill>
                <a:latin typeface="Comic Sans MS" panose="030F0702030302020204" pitchFamily="66" charset="0"/>
              </a:rPr>
              <a:t>serverIP</a:t>
            </a:r>
            <a:r>
              <a:rPr lang="en-US" altLang="en-US" sz="2400" dirty="0" smtClean="0">
                <a:solidFill>
                  <a:srgbClr val="000000"/>
                </a:solidFill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225291" name="Text Box 23"/>
          <p:cNvSpPr txBox="1">
            <a:spLocks noChangeArrowheads="1"/>
          </p:cNvSpPr>
          <p:nvPr/>
        </p:nvSpPr>
        <p:spPr bwMode="auto">
          <a:xfrm>
            <a:off x="5078413" y="1339850"/>
            <a:ext cx="96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client</a:t>
            </a:r>
          </a:p>
        </p:txBody>
      </p:sp>
      <p:sp>
        <p:nvSpPr>
          <p:cNvPr id="225292" name="Line 35"/>
          <p:cNvSpPr>
            <a:spLocks noChangeShapeType="1"/>
          </p:cNvSpPr>
          <p:nvPr/>
        </p:nvSpPr>
        <p:spPr bwMode="auto">
          <a:xfrm>
            <a:off x="471488" y="1793875"/>
            <a:ext cx="3341687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293" name="Line 36"/>
          <p:cNvSpPr>
            <a:spLocks noChangeShapeType="1"/>
          </p:cNvSpPr>
          <p:nvPr/>
        </p:nvSpPr>
        <p:spPr bwMode="auto">
          <a:xfrm>
            <a:off x="5211763" y="1804988"/>
            <a:ext cx="6762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2"/>
              <a:buNone/>
            </a:pPr>
            <a:endParaRPr lang="en-US" sz="20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2994</TotalTime>
  <Words>1041</Words>
  <Application>Microsoft Office PowerPoint</Application>
  <PresentationFormat>On-screen Show (4:3)</PresentationFormat>
  <Paragraphs>252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ＭＳ Ｐゴシック</vt:lpstr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Networked System Architectures</vt:lpstr>
      <vt:lpstr>Goals for Today</vt:lpstr>
      <vt:lpstr>Creating a network app</vt:lpstr>
      <vt:lpstr>Client-server architecture (e.g., Web)</vt:lpstr>
      <vt:lpstr>P2P architecture (e.g., Skype)</vt:lpstr>
      <vt:lpstr>App-layer protocol must define:</vt:lpstr>
      <vt:lpstr>Socket programming </vt:lpstr>
      <vt:lpstr>Socket programming </vt:lpstr>
      <vt:lpstr>Client/server socket interaction: UDP</vt:lpstr>
      <vt:lpstr>PowerPoint Presentation</vt:lpstr>
      <vt:lpstr>PowerPoint Presentation</vt:lpstr>
      <vt:lpstr>Running Python</vt:lpstr>
      <vt:lpstr>Socket programming with TCP</vt:lpstr>
      <vt:lpstr>Client/server socket interaction: TCP</vt:lpstr>
      <vt:lpstr>PowerPoint Presentation</vt:lpstr>
      <vt:lpstr>PowerPoint Presentation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105</cp:revision>
  <dcterms:created xsi:type="dcterms:W3CDTF">2003-09-05T02:55:05Z</dcterms:created>
  <dcterms:modified xsi:type="dcterms:W3CDTF">2018-03-29T01:17:09Z</dcterms:modified>
</cp:coreProperties>
</file>