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451" r:id="rId3"/>
    <p:sldId id="450" r:id="rId4"/>
    <p:sldId id="453" r:id="rId5"/>
    <p:sldId id="457" r:id="rId6"/>
    <p:sldId id="459" r:id="rId7"/>
    <p:sldId id="452" r:id="rId8"/>
    <p:sldId id="458" r:id="rId9"/>
    <p:sldId id="4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2424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8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8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Internet of Things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26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Cyber-Physical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Networked Sensors</a:t>
            </a:r>
          </a:p>
          <a:p>
            <a:endParaRPr lang="en-US" dirty="0" smtClean="0"/>
          </a:p>
          <a:p>
            <a:r>
              <a:rPr lang="en-US" dirty="0" smtClean="0"/>
              <a:t>Networked Computing</a:t>
            </a:r>
          </a:p>
          <a:p>
            <a:endParaRPr lang="en-US" dirty="0" smtClean="0"/>
          </a:p>
          <a:p>
            <a:r>
              <a:rPr lang="en-US" dirty="0" smtClean="0"/>
              <a:t>Networked Actuators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dirty="0" smtClean="0"/>
              <a:t>Some Internet-Connected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refrigerator</a:t>
            </a:r>
          </a:p>
          <a:p>
            <a:r>
              <a:rPr lang="en-US" dirty="0"/>
              <a:t>Your thermostat</a:t>
            </a:r>
          </a:p>
          <a:p>
            <a:r>
              <a:rPr lang="en-US" dirty="0" smtClean="0"/>
              <a:t>Your kid’s My Friend Cayla doll</a:t>
            </a:r>
          </a:p>
          <a:p>
            <a:r>
              <a:rPr lang="en-US" dirty="0" smtClean="0"/>
              <a:t>Your </a:t>
            </a:r>
            <a:r>
              <a:rPr lang="en-US" dirty="0"/>
              <a:t>R</a:t>
            </a:r>
            <a:r>
              <a:rPr lang="en-US" dirty="0" smtClean="0"/>
              <a:t>oomba</a:t>
            </a:r>
          </a:p>
          <a:p>
            <a:r>
              <a:rPr lang="en-US" dirty="0" smtClean="0"/>
              <a:t>Voting machines in Virginia</a:t>
            </a:r>
            <a:endParaRPr lang="en-US" dirty="0"/>
          </a:p>
          <a:p>
            <a:r>
              <a:rPr lang="en-US" dirty="0" smtClean="0"/>
              <a:t>Your car</a:t>
            </a:r>
            <a:endParaRPr lang="en-US" dirty="0"/>
          </a:p>
          <a:p>
            <a:r>
              <a:rPr lang="en-US" dirty="0" smtClean="0"/>
              <a:t>Malaysia Airlines flight 370</a:t>
            </a:r>
          </a:p>
          <a:p>
            <a:r>
              <a:rPr lang="en-US" dirty="0" smtClean="0"/>
              <a:t>The US electrical distribution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Routable</a:t>
            </a:r>
          </a:p>
          <a:p>
            <a:endParaRPr lang="en-US" dirty="0"/>
          </a:p>
          <a:p>
            <a:r>
              <a:rPr lang="en-US" dirty="0" smtClean="0"/>
              <a:t>Firewalled</a:t>
            </a:r>
          </a:p>
          <a:p>
            <a:pPr lvl="1"/>
            <a:endParaRPr lang="en-US" dirty="0"/>
          </a:p>
          <a:p>
            <a:r>
              <a:rPr lang="en-US" dirty="0" smtClean="0"/>
              <a:t>Air gapped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2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automation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Global supply chains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Amazon Go (the </a:t>
            </a:r>
            <a:r>
              <a:rPr lang="en-US" dirty="0" err="1" smtClean="0"/>
              <a:t>cashierless</a:t>
            </a:r>
            <a:r>
              <a:rPr lang="en-US" dirty="0" smtClean="0"/>
              <a:t> store)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Predictive maintenance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Smart cities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processing</a:t>
            </a:r>
          </a:p>
          <a:p>
            <a:pPr lvl="3"/>
            <a:endParaRPr lang="en-US" dirty="0"/>
          </a:p>
          <a:p>
            <a:r>
              <a:rPr lang="en-US" dirty="0" smtClean="0"/>
              <a:t>Wireless networking</a:t>
            </a:r>
          </a:p>
          <a:p>
            <a:pPr lvl="3"/>
            <a:endParaRPr lang="en-US" dirty="0"/>
          </a:p>
          <a:p>
            <a:r>
              <a:rPr lang="en-US" dirty="0" smtClean="0"/>
              <a:t>Cloud computing</a:t>
            </a:r>
          </a:p>
          <a:p>
            <a:pPr lvl="3"/>
            <a:endParaRPr lang="en-US" dirty="0"/>
          </a:p>
          <a:p>
            <a:r>
              <a:rPr lang="en-US" dirty="0" smtClean="0"/>
              <a:t>Sensors</a:t>
            </a:r>
          </a:p>
          <a:p>
            <a:pPr lvl="3"/>
            <a:endParaRPr lang="en-US" dirty="0"/>
          </a:p>
          <a:p>
            <a:r>
              <a:rPr lang="en-US" dirty="0" smtClean="0"/>
              <a:t>Actuators</a:t>
            </a:r>
          </a:p>
        </p:txBody>
      </p:sp>
    </p:spTree>
    <p:extLst>
      <p:ext uri="{BB962C8B-B14F-4D97-AF65-F5344CB8AC3E}">
        <p14:creationId xmlns:p14="http://schemas.microsoft.com/office/powerpoint/2010/main" val="332082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detection</a:t>
            </a:r>
          </a:p>
          <a:p>
            <a:pPr lvl="1"/>
            <a:r>
              <a:rPr lang="en-US" dirty="0" smtClean="0"/>
              <a:t>Light, sound, radio, temperature, pressure, …</a:t>
            </a:r>
          </a:p>
          <a:p>
            <a:pPr lvl="1"/>
            <a:r>
              <a:rPr lang="en-US" dirty="0" smtClean="0"/>
              <a:t>Active or passive</a:t>
            </a:r>
          </a:p>
          <a:p>
            <a:r>
              <a:rPr lang="en-US" dirty="0"/>
              <a:t>T</a:t>
            </a:r>
            <a:r>
              <a:rPr lang="en-US" dirty="0" smtClean="0"/>
              <a:t>agged objects</a:t>
            </a:r>
          </a:p>
          <a:p>
            <a:pPr lvl="1"/>
            <a:r>
              <a:rPr lang="en-US" dirty="0" smtClean="0"/>
              <a:t>RFID, QR, bar codes</a:t>
            </a:r>
          </a:p>
          <a:p>
            <a:r>
              <a:rPr lang="en-US" dirty="0"/>
              <a:t>U</a:t>
            </a:r>
            <a:r>
              <a:rPr lang="en-US" dirty="0" smtClean="0"/>
              <a:t>ntagged objects</a:t>
            </a:r>
          </a:p>
          <a:p>
            <a:pPr lvl="1"/>
            <a:r>
              <a:rPr lang="en-US" dirty="0" smtClean="0"/>
              <a:t>Motion sensing, face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Lighting</a:t>
            </a:r>
          </a:p>
          <a:p>
            <a:r>
              <a:rPr lang="en-US" dirty="0" smtClean="0"/>
              <a:t>Heating and cooling</a:t>
            </a:r>
          </a:p>
          <a:p>
            <a:r>
              <a:rPr lang="en-US" dirty="0" smtClean="0"/>
              <a:t>Traffic signs</a:t>
            </a:r>
          </a:p>
          <a:p>
            <a:r>
              <a:rPr lang="en-US" dirty="0" smtClean="0"/>
              <a:t>Industrial equipment</a:t>
            </a:r>
          </a:p>
          <a:p>
            <a:r>
              <a:rPr lang="en-US" dirty="0" smtClean="0"/>
              <a:t>Drawbridges</a:t>
            </a:r>
          </a:p>
          <a:p>
            <a:r>
              <a:rPr lang="en-US" dirty="0" smtClean="0"/>
              <a:t>Dams</a:t>
            </a:r>
          </a:p>
          <a:p>
            <a:r>
              <a:rPr lang="en-US" dirty="0" smtClean="0"/>
              <a:t>Navigation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5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86"/>
            <a:ext cx="7772400" cy="1143000"/>
          </a:xfrm>
        </p:spPr>
        <p:txBody>
          <a:bodyPr/>
          <a:lstStyle/>
          <a:p>
            <a:r>
              <a:rPr lang="en-US" dirty="0" smtClean="0"/>
              <a:t>Some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4" y="1295400"/>
            <a:ext cx="7772400" cy="4114800"/>
          </a:xfrm>
        </p:spPr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Privacy</a:t>
            </a:r>
          </a:p>
          <a:p>
            <a:pPr lvl="4"/>
            <a:endParaRPr lang="en-US" dirty="0"/>
          </a:p>
          <a:p>
            <a:r>
              <a:rPr lang="en-US" dirty="0" smtClean="0"/>
              <a:t>Robustness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Interoperability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Safety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4521</TotalTime>
  <Words>136</Words>
  <Application>Microsoft Office PowerPoint</Application>
  <PresentationFormat>On-screen Show (4:3)</PresentationFormat>
  <Paragraphs>74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Internet of Things</vt:lpstr>
      <vt:lpstr>Cyber-Physical Systems</vt:lpstr>
      <vt:lpstr>Some Internet-Connected Devices</vt:lpstr>
      <vt:lpstr>Interconnection</vt:lpstr>
      <vt:lpstr>Some Applications</vt:lpstr>
      <vt:lpstr>Enablers</vt:lpstr>
      <vt:lpstr>Sensing</vt:lpstr>
      <vt:lpstr>Actuators</vt:lpstr>
      <vt:lpstr>Some Issues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126</cp:revision>
  <dcterms:created xsi:type="dcterms:W3CDTF">2003-09-05T02:55:05Z</dcterms:created>
  <dcterms:modified xsi:type="dcterms:W3CDTF">2018-03-30T02:42:00Z</dcterms:modified>
</cp:coreProperties>
</file>