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25" r:id="rId4"/>
    <p:sldId id="332" r:id="rId5"/>
    <p:sldId id="331" r:id="rId6"/>
    <p:sldId id="327" r:id="rId7"/>
    <p:sldId id="330" r:id="rId8"/>
    <p:sldId id="33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4701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1" name="Rectangle 3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40462817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2158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027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26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75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58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08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4467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77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02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44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705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028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2358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</p:spPr>
        <p:txBody>
          <a:bodyPr/>
          <a:lstStyle/>
          <a:p>
            <a:pPr marL="342900" indent="-342900"/>
            <a:r>
              <a:rPr lang="en-US" altLang="en-US" sz="3200" smtClean="0"/>
              <a:t>Session 11</a:t>
            </a:r>
          </a:p>
          <a:p>
            <a:pPr marL="342900" indent="-342900"/>
            <a:r>
              <a:rPr lang="en-US" altLang="en-US" sz="3200" smtClean="0"/>
              <a:t>INST 346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 anchor="ctr"/>
          <a:lstStyle/>
          <a:p>
            <a:r>
              <a:rPr lang="en-US" altLang="en-US" sz="4400" smtClean="0"/>
              <a:t>Malware</a:t>
            </a:r>
          </a:p>
        </p:txBody>
      </p:sp>
      <p:pic>
        <p:nvPicPr>
          <p:cNvPr id="3076" name="Picture 5" descr="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Malware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Delivery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Prevention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Exam 1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Malware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915400" cy="4114800"/>
          </a:xfrm>
        </p:spPr>
        <p:txBody>
          <a:bodyPr/>
          <a:lstStyle/>
          <a:p>
            <a:r>
              <a:rPr lang="en-US" altLang="en-US" smtClean="0"/>
              <a:t>Software that acts with nefarious intent</a:t>
            </a:r>
          </a:p>
          <a:p>
            <a:r>
              <a:rPr lang="en-US" altLang="en-US" smtClean="0"/>
              <a:t>Examples:</a:t>
            </a:r>
          </a:p>
          <a:p>
            <a:pPr lvl="1"/>
            <a:r>
              <a:rPr lang="en-US" altLang="en-US" smtClean="0"/>
              <a:t>Slow down your computer (e.g., mining bitcoin)</a:t>
            </a:r>
          </a:p>
          <a:p>
            <a:pPr lvl="1"/>
            <a:r>
              <a:rPr lang="en-US" altLang="en-US" smtClean="0"/>
              <a:t>Erase or encrypt your hard drive (e.g., ransomware)</a:t>
            </a:r>
          </a:p>
          <a:p>
            <a:pPr lvl="1"/>
            <a:r>
              <a:rPr lang="en-US" altLang="en-US" smtClean="0"/>
              <a:t>Root kit (i.e., an operating system virus)</a:t>
            </a:r>
          </a:p>
          <a:p>
            <a:pPr lvl="1"/>
            <a:r>
              <a:rPr lang="en-US" altLang="en-US" smtClean="0"/>
              <a:t>Sends private information (spyware)</a:t>
            </a:r>
          </a:p>
          <a:p>
            <a:pPr lvl="1"/>
            <a:r>
              <a:rPr lang="en-US" altLang="en-US" smtClean="0"/>
              <a:t>Uses the network on behalf of the attacker (botnet)</a:t>
            </a:r>
          </a:p>
          <a:p>
            <a:pPr lvl="1"/>
            <a:r>
              <a:rPr lang="en-US" altLang="en-US" smtClean="0"/>
              <a:t>Replicates itself (virus)</a:t>
            </a:r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Malware?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458200" cy="4114800"/>
          </a:xfrm>
        </p:spPr>
        <p:txBody>
          <a:bodyPr/>
          <a:lstStyle/>
          <a:p>
            <a:r>
              <a:rPr lang="en-US" altLang="en-US" smtClean="0"/>
              <a:t>Hackers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Theft (identity, secrets, money, …)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Damage (data, service, damage hardware)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Profit (botnets, credentials, credit cards, …)</a:t>
            </a:r>
          </a:p>
          <a:p>
            <a:pPr lvl="3"/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altLang="en-US" smtClean="0"/>
              <a:t>Delivery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r>
              <a:rPr lang="en-US" altLang="en-US" smtClean="0"/>
              <a:t>You install it</a:t>
            </a:r>
          </a:p>
          <a:p>
            <a:pPr lvl="1"/>
            <a:r>
              <a:rPr lang="en-US" altLang="en-US" smtClean="0"/>
              <a:t>Masquerading as software you wanted</a:t>
            </a:r>
          </a:p>
          <a:p>
            <a:pPr lvl="1"/>
            <a:r>
              <a:rPr lang="en-US" altLang="en-US" smtClean="0"/>
              <a:t>Phishing</a:t>
            </a:r>
          </a:p>
          <a:p>
            <a:pPr lvl="1"/>
            <a:r>
              <a:rPr lang="en-US" altLang="en-US" smtClean="0"/>
              <a:t>Link following (e.g., fake ads)</a:t>
            </a:r>
          </a:p>
          <a:p>
            <a:r>
              <a:rPr lang="en-US" altLang="en-US" smtClean="0"/>
              <a:t>It installs itself</a:t>
            </a:r>
          </a:p>
          <a:p>
            <a:pPr lvl="1"/>
            <a:r>
              <a:rPr lang="en-US" altLang="en-US" smtClean="0"/>
              <a:t>Embedded code (Trojan horse, macros, …)</a:t>
            </a:r>
          </a:p>
          <a:p>
            <a:pPr lvl="1"/>
            <a:r>
              <a:rPr lang="en-US" altLang="en-US" smtClean="0"/>
              <a:t>Zero-day exploit (e.g., buffer overflow attack)</a:t>
            </a:r>
          </a:p>
          <a:p>
            <a:r>
              <a:rPr lang="en-US" altLang="en-US" smtClean="0"/>
              <a:t>Someone else puts it there</a:t>
            </a:r>
          </a:p>
          <a:p>
            <a:pPr lvl="1"/>
            <a:r>
              <a:rPr lang="en-US" altLang="en-US" smtClean="0"/>
              <a:t>Access control compromise</a:t>
            </a:r>
          </a:p>
          <a:p>
            <a:pPr lvl="1"/>
            <a:r>
              <a:rPr lang="en-US" altLang="en-US" smtClean="0"/>
              <a:t>Trapdoor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altLang="en-US" smtClean="0"/>
              <a:t>Trojan Horse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114800"/>
          </a:xfrm>
        </p:spPr>
        <p:txBody>
          <a:bodyPr/>
          <a:lstStyle/>
          <a:p>
            <a:r>
              <a:rPr lang="en-US" altLang="en-US" smtClean="0"/>
              <a:t>Malicious program with undesired capabilities</a:t>
            </a:r>
          </a:p>
          <a:p>
            <a:pPr lvl="1"/>
            <a:r>
              <a:rPr lang="en-US" altLang="en-US" smtClean="0"/>
              <a:t>Log key strokes and sends them somewhere</a:t>
            </a:r>
          </a:p>
          <a:p>
            <a:pPr lvl="1"/>
            <a:r>
              <a:rPr lang="en-US" altLang="en-US" smtClean="0"/>
              <a:t>Create a “back door” administrator logon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Spyware: reports information about your activity without your knowledge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Doesn’t (necessarily) replicate</a:t>
            </a:r>
          </a:p>
        </p:txBody>
      </p:sp>
      <p:pic>
        <p:nvPicPr>
          <p:cNvPr id="10244" name="Picture 4" descr="bd0494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6288" y="3783013"/>
            <a:ext cx="3287712" cy="307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Prevention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1371600"/>
            <a:ext cx="7772400" cy="4114800"/>
          </a:xfrm>
        </p:spPr>
        <p:txBody>
          <a:bodyPr/>
          <a:lstStyle/>
          <a:p>
            <a:r>
              <a:rPr lang="en-US" altLang="en-US" smtClean="0"/>
              <a:t>Keep software current</a:t>
            </a:r>
          </a:p>
          <a:p>
            <a:pPr lvl="1"/>
            <a:r>
              <a:rPr lang="en-US" altLang="en-US" smtClean="0"/>
              <a:t>Antivirus “definition” updates</a:t>
            </a:r>
          </a:p>
          <a:p>
            <a:pPr lvl="1"/>
            <a:r>
              <a:rPr lang="en-US" altLang="en-US" smtClean="0"/>
              <a:t>Operating system updates</a:t>
            </a:r>
          </a:p>
          <a:p>
            <a:pPr lvl="1"/>
            <a:r>
              <a:rPr lang="en-US" altLang="en-US" smtClean="0"/>
              <a:t>Application updates</a:t>
            </a:r>
          </a:p>
          <a:p>
            <a:r>
              <a:rPr lang="en-US" altLang="en-US" smtClean="0"/>
              <a:t>Change default settings</a:t>
            </a:r>
          </a:p>
          <a:p>
            <a:pPr lvl="1"/>
            <a:r>
              <a:rPr lang="en-US" altLang="en-US" smtClean="0"/>
              <a:t>Userids, passwords, file sharing permission, …</a:t>
            </a:r>
          </a:p>
          <a:p>
            <a:r>
              <a:rPr lang="en-US" altLang="en-US" smtClean="0"/>
              <a:t>Separate systems for different functions</a:t>
            </a:r>
          </a:p>
          <a:p>
            <a:r>
              <a:rPr lang="en-US" altLang="en-US" smtClean="0"/>
              <a:t>Counter social engineering attacks</a:t>
            </a:r>
          </a:p>
          <a:p>
            <a:pPr lvl="1"/>
            <a:r>
              <a:rPr lang="en-US" altLang="en-US" smtClean="0"/>
              <a:t>Training, storytelling, …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87388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Exam 1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7388" y="1447800"/>
            <a:ext cx="7772400" cy="4114800"/>
          </a:xfrm>
        </p:spPr>
        <p:txBody>
          <a:bodyPr/>
          <a:lstStyle/>
          <a:p>
            <a:r>
              <a:rPr lang="en-US" altLang="en-US" smtClean="0"/>
              <a:t>Wednesday Feb 21</a:t>
            </a:r>
          </a:p>
          <a:p>
            <a:r>
              <a:rPr lang="en-US" altLang="en-US" smtClean="0"/>
              <a:t>50 minutes (full class period)</a:t>
            </a:r>
          </a:p>
          <a:p>
            <a:r>
              <a:rPr lang="en-US" altLang="en-US" smtClean="0"/>
              <a:t>Online or paper, your choice</a:t>
            </a:r>
          </a:p>
          <a:p>
            <a:r>
              <a:rPr lang="en-US" altLang="en-US" smtClean="0"/>
              <a:t>Either 5 or 20 points</a:t>
            </a:r>
          </a:p>
          <a:p>
            <a:r>
              <a:rPr lang="en-US" altLang="en-US" smtClean="0"/>
              <a:t>4-ish questions</a:t>
            </a:r>
          </a:p>
          <a:p>
            <a:r>
              <a:rPr lang="en-US" altLang="en-US" smtClean="0"/>
              <a:t>Open book, notes, Web, Panopto, …</a:t>
            </a:r>
          </a:p>
          <a:p>
            <a:r>
              <a:rPr lang="en-US" altLang="en-US" smtClean="0"/>
              <a:t>No communication with anyone until exam </a:t>
            </a:r>
            <a:r>
              <a:rPr lang="en-US" altLang="en-US" b="1" u="sng" smtClean="0"/>
              <a:t>period</a:t>
            </a:r>
            <a:r>
              <a:rPr lang="en-US" altLang="en-US" smtClean="0"/>
              <a:t> ends</a:t>
            </a:r>
          </a:p>
          <a:p>
            <a:r>
              <a:rPr lang="en-US" altLang="en-US" smtClean="0"/>
              <a:t>Exam review on Monday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</TotalTime>
  <Pages>24</Pages>
  <Words>277</Words>
  <Application>Microsoft Office PowerPoint</Application>
  <PresentationFormat>On-screen Show (4:3)</PresentationFormat>
  <Paragraphs>66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Arial</vt:lpstr>
      <vt:lpstr>Default Design</vt:lpstr>
      <vt:lpstr>Malware</vt:lpstr>
      <vt:lpstr>Agenda</vt:lpstr>
      <vt:lpstr>Malware</vt:lpstr>
      <vt:lpstr>Why Malware?</vt:lpstr>
      <vt:lpstr>Delivery</vt:lpstr>
      <vt:lpstr>Trojan Horse</vt:lpstr>
      <vt:lpstr>Prevention</vt:lpstr>
      <vt:lpstr>Exam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Issues</dc:title>
  <dc:subject/>
  <dc:creator>Doug Oard</dc:creator>
  <cp:keywords/>
  <dc:description/>
  <cp:lastModifiedBy>gg</cp:lastModifiedBy>
  <cp:revision>41</cp:revision>
  <cp:lastPrinted>1601-01-01T00:00:00Z</cp:lastPrinted>
  <dcterms:created xsi:type="dcterms:W3CDTF">1997-12-03T15:34:10Z</dcterms:created>
  <dcterms:modified xsi:type="dcterms:W3CDTF">2018-02-16T02:42:39Z</dcterms:modified>
</cp:coreProperties>
</file>