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7"/>
  </p:notesMasterIdLst>
  <p:sldIdLst>
    <p:sldId id="285" r:id="rId3"/>
    <p:sldId id="451" r:id="rId4"/>
    <p:sldId id="449" r:id="rId5"/>
    <p:sldId id="453" r:id="rId6"/>
    <p:sldId id="454" r:id="rId7"/>
    <p:sldId id="456" r:id="rId8"/>
    <p:sldId id="457" r:id="rId9"/>
    <p:sldId id="458" r:id="rId10"/>
    <p:sldId id="479" r:id="rId11"/>
    <p:sldId id="462" r:id="rId12"/>
    <p:sldId id="463" r:id="rId13"/>
    <p:sldId id="464" r:id="rId14"/>
    <p:sldId id="465" r:id="rId15"/>
    <p:sldId id="468" r:id="rId16"/>
    <p:sldId id="469" r:id="rId17"/>
    <p:sldId id="478" r:id="rId18"/>
    <p:sldId id="471" r:id="rId19"/>
    <p:sldId id="472" r:id="rId20"/>
    <p:sldId id="473" r:id="rId21"/>
    <p:sldId id="474" r:id="rId22"/>
    <p:sldId id="475" r:id="rId23"/>
    <p:sldId id="476" r:id="rId24"/>
    <p:sldId id="477" r:id="rId25"/>
    <p:sldId id="450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1303" autoAdjust="0"/>
    <p:restoredTop sz="94669" autoAdjust="0"/>
  </p:normalViewPr>
  <p:slideViewPr>
    <p:cSldViewPr>
      <p:cViewPr varScale="1">
        <p:scale>
          <a:sx n="72" d="100"/>
          <a:sy n="72" d="100"/>
        </p:scale>
        <p:origin x="846" y="66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63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Slide Image Placeholder 1">
            <a:extLst>
              <a:ext uri="{FF2B5EF4-FFF2-40B4-BE49-F238E27FC236}">
                <a16:creationId xmlns:a16="http://schemas.microsoft.com/office/drawing/2014/main" id="{B5AF24B8-B60D-4A5F-95E0-84116E55E1C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0" name="Notes Placeholder 2">
            <a:extLst>
              <a:ext uri="{FF2B5EF4-FFF2-40B4-BE49-F238E27FC236}">
                <a16:creationId xmlns:a16="http://schemas.microsoft.com/office/drawing/2014/main" id="{05F0CB92-1973-47B2-A8F8-F0F3BB143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09571" name="Slide Number Placeholder 3">
            <a:extLst>
              <a:ext uri="{FF2B5EF4-FFF2-40B4-BE49-F238E27FC236}">
                <a16:creationId xmlns:a16="http://schemas.microsoft.com/office/drawing/2014/main" id="{AE4FDCEB-291D-4F35-A422-F7F4B614F2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91B6CF-18BD-465E-B25B-69F18834E8C8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8518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Slide Image Placeholder 1">
            <a:extLst>
              <a:ext uri="{FF2B5EF4-FFF2-40B4-BE49-F238E27FC236}">
                <a16:creationId xmlns:a16="http://schemas.microsoft.com/office/drawing/2014/main" id="{2F334995-B667-4E81-9B62-F574CD2DD0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4" name="Notes Placeholder 2">
            <a:extLst>
              <a:ext uri="{FF2B5EF4-FFF2-40B4-BE49-F238E27FC236}">
                <a16:creationId xmlns:a16="http://schemas.microsoft.com/office/drawing/2014/main" id="{B6324F5D-2867-47D5-8AB4-59C3BEDDC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15715" name="Slide Number Placeholder 3">
            <a:extLst>
              <a:ext uri="{FF2B5EF4-FFF2-40B4-BE49-F238E27FC236}">
                <a16:creationId xmlns:a16="http://schemas.microsoft.com/office/drawing/2014/main" id="{223E60C6-D011-48F3-9755-521982159F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1F3531-D712-4CAD-9334-E3D84A000D6C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08175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Slide Image Placeholder 1">
            <a:extLst>
              <a:ext uri="{FF2B5EF4-FFF2-40B4-BE49-F238E27FC236}">
                <a16:creationId xmlns:a16="http://schemas.microsoft.com/office/drawing/2014/main" id="{6E37C69C-2A0F-4A17-8DFB-7B02DD22CA3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2" name="Notes Placeholder 2">
            <a:extLst>
              <a:ext uri="{FF2B5EF4-FFF2-40B4-BE49-F238E27FC236}">
                <a16:creationId xmlns:a16="http://schemas.microsoft.com/office/drawing/2014/main" id="{3D233573-9943-435E-8D3E-61C1CB9C6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17763" name="Slide Number Placeholder 3">
            <a:extLst>
              <a:ext uri="{FF2B5EF4-FFF2-40B4-BE49-F238E27FC236}">
                <a16:creationId xmlns:a16="http://schemas.microsoft.com/office/drawing/2014/main" id="{492BF4BB-1034-4B87-84F6-5578C67106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A2F360-7246-4712-9385-686E1E5DC178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19611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Slide Image Placeholder 1">
            <a:extLst>
              <a:ext uri="{FF2B5EF4-FFF2-40B4-BE49-F238E27FC236}">
                <a16:creationId xmlns:a16="http://schemas.microsoft.com/office/drawing/2014/main" id="{9AB4A90B-C43D-40BD-A4E3-300A03020C4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8" name="Notes Placeholder 2">
            <a:extLst>
              <a:ext uri="{FF2B5EF4-FFF2-40B4-BE49-F238E27FC236}">
                <a16:creationId xmlns:a16="http://schemas.microsoft.com/office/drawing/2014/main" id="{EF203A0E-1CD6-452E-ADF9-6D9D2BB05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21859" name="Slide Number Placeholder 3">
            <a:extLst>
              <a:ext uri="{FF2B5EF4-FFF2-40B4-BE49-F238E27FC236}">
                <a16:creationId xmlns:a16="http://schemas.microsoft.com/office/drawing/2014/main" id="{CBA1AD05-75F3-47B1-BC72-BA92674AA7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FC8B0F-A78F-4777-9DA0-203446B1C1EF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81583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Slide Image Placeholder 1">
            <a:extLst>
              <a:ext uri="{FF2B5EF4-FFF2-40B4-BE49-F238E27FC236}">
                <a16:creationId xmlns:a16="http://schemas.microsoft.com/office/drawing/2014/main" id="{A6B698B6-8BBF-4770-869D-EFB2EB7F22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6" name="Notes Placeholder 2">
            <a:extLst>
              <a:ext uri="{FF2B5EF4-FFF2-40B4-BE49-F238E27FC236}">
                <a16:creationId xmlns:a16="http://schemas.microsoft.com/office/drawing/2014/main" id="{760ECC04-4251-44A9-AEB9-7DBB46CD8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23907" name="Slide Number Placeholder 3">
            <a:extLst>
              <a:ext uri="{FF2B5EF4-FFF2-40B4-BE49-F238E27FC236}">
                <a16:creationId xmlns:a16="http://schemas.microsoft.com/office/drawing/2014/main" id="{A437F666-3C36-4935-AB6D-D03C84054E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4CB004-523E-4498-8EFA-1F5C3BFB82E3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29692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Slide Image Placeholder 1">
            <a:extLst>
              <a:ext uri="{FF2B5EF4-FFF2-40B4-BE49-F238E27FC236}">
                <a16:creationId xmlns:a16="http://schemas.microsoft.com/office/drawing/2014/main" id="{AA3CEB07-6C94-4176-9DAC-DE9AC2FB3E4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4" name="Notes Placeholder 2">
            <a:extLst>
              <a:ext uri="{FF2B5EF4-FFF2-40B4-BE49-F238E27FC236}">
                <a16:creationId xmlns:a16="http://schemas.microsoft.com/office/drawing/2014/main" id="{54D9F338-06B0-4936-BDF6-F8B0E03C2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25955" name="Slide Number Placeholder 3">
            <a:extLst>
              <a:ext uri="{FF2B5EF4-FFF2-40B4-BE49-F238E27FC236}">
                <a16:creationId xmlns:a16="http://schemas.microsoft.com/office/drawing/2014/main" id="{C1937F2A-EAB9-4B09-9920-26FD019931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C29A378-D6CE-4A7A-9BEA-2FCE10ECD642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06685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Slide Image Placeholder 1">
            <a:extLst>
              <a:ext uri="{FF2B5EF4-FFF2-40B4-BE49-F238E27FC236}">
                <a16:creationId xmlns:a16="http://schemas.microsoft.com/office/drawing/2014/main" id="{8E71F5EB-AB20-4D36-94BC-584FFA9AE6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2" name="Notes Placeholder 2">
            <a:extLst>
              <a:ext uri="{FF2B5EF4-FFF2-40B4-BE49-F238E27FC236}">
                <a16:creationId xmlns:a16="http://schemas.microsoft.com/office/drawing/2014/main" id="{804F2972-898B-4D78-B325-2E4BB2D7A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28003" name="Slide Number Placeholder 3">
            <a:extLst>
              <a:ext uri="{FF2B5EF4-FFF2-40B4-BE49-F238E27FC236}">
                <a16:creationId xmlns:a16="http://schemas.microsoft.com/office/drawing/2014/main" id="{555B83FE-5670-4459-86A6-1A2E06144F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3AAC73-5B35-40E2-9141-176B98D4F6A5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620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Slide Image Placeholder 1">
            <a:extLst>
              <a:ext uri="{FF2B5EF4-FFF2-40B4-BE49-F238E27FC236}">
                <a16:creationId xmlns:a16="http://schemas.microsoft.com/office/drawing/2014/main" id="{0E29CC2D-20E7-42FF-BD77-0BF283ECAC3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0" name="Notes Placeholder 2">
            <a:extLst>
              <a:ext uri="{FF2B5EF4-FFF2-40B4-BE49-F238E27FC236}">
                <a16:creationId xmlns:a16="http://schemas.microsoft.com/office/drawing/2014/main" id="{2995F43E-D22B-4C7F-AFA3-480A55E5F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30051" name="Slide Number Placeholder 3">
            <a:extLst>
              <a:ext uri="{FF2B5EF4-FFF2-40B4-BE49-F238E27FC236}">
                <a16:creationId xmlns:a16="http://schemas.microsoft.com/office/drawing/2014/main" id="{8C11CF87-AB94-4E1B-9376-C327958C19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31B7852-5324-4CDE-8C7C-4EB946242175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97999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Slide Image Placeholder 1">
            <a:extLst>
              <a:ext uri="{FF2B5EF4-FFF2-40B4-BE49-F238E27FC236}">
                <a16:creationId xmlns:a16="http://schemas.microsoft.com/office/drawing/2014/main" id="{99EA3806-D6E7-4697-92DB-399DA5526C5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8" name="Notes Placeholder 2">
            <a:extLst>
              <a:ext uri="{FF2B5EF4-FFF2-40B4-BE49-F238E27FC236}">
                <a16:creationId xmlns:a16="http://schemas.microsoft.com/office/drawing/2014/main" id="{FAEED7A1-4875-4CCB-B5CB-C10D22AE2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32099" name="Slide Number Placeholder 3">
            <a:extLst>
              <a:ext uri="{FF2B5EF4-FFF2-40B4-BE49-F238E27FC236}">
                <a16:creationId xmlns:a16="http://schemas.microsoft.com/office/drawing/2014/main" id="{4894B1BE-FF12-4B51-9975-2AD7521C07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2B0AF7-04D6-47C9-8814-8326C8FAD09F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44838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Slide Image Placeholder 1">
            <a:extLst>
              <a:ext uri="{FF2B5EF4-FFF2-40B4-BE49-F238E27FC236}">
                <a16:creationId xmlns:a16="http://schemas.microsoft.com/office/drawing/2014/main" id="{0E4D494E-CA34-4AD2-883A-8F0CF23DE1A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6" name="Notes Placeholder 2">
            <a:extLst>
              <a:ext uri="{FF2B5EF4-FFF2-40B4-BE49-F238E27FC236}">
                <a16:creationId xmlns:a16="http://schemas.microsoft.com/office/drawing/2014/main" id="{DA25C034-D674-4FB7-93F3-22C1427C7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34147" name="Slide Number Placeholder 3">
            <a:extLst>
              <a:ext uri="{FF2B5EF4-FFF2-40B4-BE49-F238E27FC236}">
                <a16:creationId xmlns:a16="http://schemas.microsoft.com/office/drawing/2014/main" id="{357FA829-656D-40B6-AE1C-337B0785AF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BD95886-F01E-4E74-99A4-23F5CBAB6153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495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>
            <a:extLst>
              <a:ext uri="{FF2B5EF4-FFF2-40B4-BE49-F238E27FC236}">
                <a16:creationId xmlns:a16="http://schemas.microsoft.com/office/drawing/2014/main" id="{87C906EE-F4BE-4F3D-A408-5518A1159C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4" name="Notes Placeholder 2">
            <a:extLst>
              <a:ext uri="{FF2B5EF4-FFF2-40B4-BE49-F238E27FC236}">
                <a16:creationId xmlns:a16="http://schemas.microsoft.com/office/drawing/2014/main" id="{3E0B6F43-BB94-4498-9762-629F55D1A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84995" name="Slide Number Placeholder 3">
            <a:extLst>
              <a:ext uri="{FF2B5EF4-FFF2-40B4-BE49-F238E27FC236}">
                <a16:creationId xmlns:a16="http://schemas.microsoft.com/office/drawing/2014/main" id="{CD707C26-EEF4-40F6-A3D6-46A0122C76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5C480E-453B-4FC1-A3F5-3326011FCFE4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2619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>
            <a:extLst>
              <a:ext uri="{FF2B5EF4-FFF2-40B4-BE49-F238E27FC236}">
                <a16:creationId xmlns:a16="http://schemas.microsoft.com/office/drawing/2014/main" id="{A4B0A9CA-53AF-4314-941C-08E7A7CC571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2" name="Notes Placeholder 2">
            <a:extLst>
              <a:ext uri="{FF2B5EF4-FFF2-40B4-BE49-F238E27FC236}">
                <a16:creationId xmlns:a16="http://schemas.microsoft.com/office/drawing/2014/main" id="{FED03C96-1C67-4C63-915C-6C0A5EA79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87043" name="Slide Number Placeholder 3">
            <a:extLst>
              <a:ext uri="{FF2B5EF4-FFF2-40B4-BE49-F238E27FC236}">
                <a16:creationId xmlns:a16="http://schemas.microsoft.com/office/drawing/2014/main" id="{93868A88-3333-4EC6-AF5B-7E9D11EF5F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9996767-C63A-4078-B42E-5DD888D8B6AC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470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>
            <a:extLst>
              <a:ext uri="{FF2B5EF4-FFF2-40B4-BE49-F238E27FC236}">
                <a16:creationId xmlns:a16="http://schemas.microsoft.com/office/drawing/2014/main" id="{CEA48631-A93E-4103-B7C4-1ACF35E072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8" name="Notes Placeholder 2">
            <a:extLst>
              <a:ext uri="{FF2B5EF4-FFF2-40B4-BE49-F238E27FC236}">
                <a16:creationId xmlns:a16="http://schemas.microsoft.com/office/drawing/2014/main" id="{FE0FA0F1-A3DE-4E51-9782-1CFB7FA11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91139" name="Slide Number Placeholder 3">
            <a:extLst>
              <a:ext uri="{FF2B5EF4-FFF2-40B4-BE49-F238E27FC236}">
                <a16:creationId xmlns:a16="http://schemas.microsoft.com/office/drawing/2014/main" id="{DDD66F50-5AD2-40BF-B64E-00DDB3FE75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AEB7687-6566-4EF8-95DB-A3C5A62A6303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741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Slide Image Placeholder 1">
            <a:extLst>
              <a:ext uri="{FF2B5EF4-FFF2-40B4-BE49-F238E27FC236}">
                <a16:creationId xmlns:a16="http://schemas.microsoft.com/office/drawing/2014/main" id="{A7036A30-3783-44B8-9E20-94C05161BAD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6" name="Notes Placeholder 2">
            <a:extLst>
              <a:ext uri="{FF2B5EF4-FFF2-40B4-BE49-F238E27FC236}">
                <a16:creationId xmlns:a16="http://schemas.microsoft.com/office/drawing/2014/main" id="{052EFD24-F259-4E37-BB12-2636F336D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93187" name="Slide Number Placeholder 3">
            <a:extLst>
              <a:ext uri="{FF2B5EF4-FFF2-40B4-BE49-F238E27FC236}">
                <a16:creationId xmlns:a16="http://schemas.microsoft.com/office/drawing/2014/main" id="{C4B39D9E-E4F3-4393-961A-E808EBD895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374AB5-A94C-452A-A68C-8B57B195658D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9973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Slide Image Placeholder 1">
            <a:extLst>
              <a:ext uri="{FF2B5EF4-FFF2-40B4-BE49-F238E27FC236}">
                <a16:creationId xmlns:a16="http://schemas.microsoft.com/office/drawing/2014/main" id="{D9A9B7F5-BA39-4E73-887C-B0FBC578728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4" name="Notes Placeholder 2">
            <a:extLst>
              <a:ext uri="{FF2B5EF4-FFF2-40B4-BE49-F238E27FC236}">
                <a16:creationId xmlns:a16="http://schemas.microsoft.com/office/drawing/2014/main" id="{5FD0EFD5-BDE7-4F75-969B-BE61C2F39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95235" name="Slide Number Placeholder 3">
            <a:extLst>
              <a:ext uri="{FF2B5EF4-FFF2-40B4-BE49-F238E27FC236}">
                <a16:creationId xmlns:a16="http://schemas.microsoft.com/office/drawing/2014/main" id="{40ABFDCB-446A-4945-8F9D-F2D3B7692E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67902F-2484-4FB8-8489-E99C33C2E5AE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9306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>
            <a:extLst>
              <a:ext uri="{FF2B5EF4-FFF2-40B4-BE49-F238E27FC236}">
                <a16:creationId xmlns:a16="http://schemas.microsoft.com/office/drawing/2014/main" id="{B1B2EDB9-31A7-4FE3-98C2-72401315F8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6" name="Notes Placeholder 2">
            <a:extLst>
              <a:ext uri="{FF2B5EF4-FFF2-40B4-BE49-F238E27FC236}">
                <a16:creationId xmlns:a16="http://schemas.microsoft.com/office/drawing/2014/main" id="{8DF6D37F-91A3-4AE7-98D6-363B72194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03427" name="Slide Number Placeholder 3">
            <a:extLst>
              <a:ext uri="{FF2B5EF4-FFF2-40B4-BE49-F238E27FC236}">
                <a16:creationId xmlns:a16="http://schemas.microsoft.com/office/drawing/2014/main" id="{B84C8EC2-E6C4-4DD1-B3A7-567DD2AD63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8B6C232-388D-4A7D-8B62-004ADB425D05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0793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Slide Image Placeholder 1">
            <a:extLst>
              <a:ext uri="{FF2B5EF4-FFF2-40B4-BE49-F238E27FC236}">
                <a16:creationId xmlns:a16="http://schemas.microsoft.com/office/drawing/2014/main" id="{2FBBF5E0-012C-42C4-B211-87E548A89C6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4" name="Notes Placeholder 2">
            <a:extLst>
              <a:ext uri="{FF2B5EF4-FFF2-40B4-BE49-F238E27FC236}">
                <a16:creationId xmlns:a16="http://schemas.microsoft.com/office/drawing/2014/main" id="{6EFB7AD7-EE57-49C7-8BE2-A74C1BA7A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05475" name="Slide Number Placeholder 3">
            <a:extLst>
              <a:ext uri="{FF2B5EF4-FFF2-40B4-BE49-F238E27FC236}">
                <a16:creationId xmlns:a16="http://schemas.microsoft.com/office/drawing/2014/main" id="{D01785EA-6909-40DB-BC38-133AFFCEBB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AC7DAB-75D1-4CE9-8D38-1EFCBB9F94D6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2836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>
            <a:extLst>
              <a:ext uri="{FF2B5EF4-FFF2-40B4-BE49-F238E27FC236}">
                <a16:creationId xmlns:a16="http://schemas.microsoft.com/office/drawing/2014/main" id="{B1F735A4-CAEF-438E-B073-7F404CF7C7E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2" name="Notes Placeholder 2">
            <a:extLst>
              <a:ext uri="{FF2B5EF4-FFF2-40B4-BE49-F238E27FC236}">
                <a16:creationId xmlns:a16="http://schemas.microsoft.com/office/drawing/2014/main" id="{143DC38A-A254-420A-AE6B-BFF6ADC3D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07523" name="Slide Number Placeholder 3">
            <a:extLst>
              <a:ext uri="{FF2B5EF4-FFF2-40B4-BE49-F238E27FC236}">
                <a16:creationId xmlns:a16="http://schemas.microsoft.com/office/drawing/2014/main" id="{AD15430D-AB1A-4E9D-A24E-AFC280B636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87F782-7460-493A-B707-A7A6069CBF81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9180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5C95A2-9D27-44F7-94D3-357B7A90D9AA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3F5BDE-E1D0-441C-98AB-3A178999492A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E1C73F-124B-40EA-90C8-E619B54203BF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705925-9265-4475-8353-974600926FB9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A84166-6862-4C10-924E-C56ECDE010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F698AF-266E-4672-A25D-7715A8BBEC59}" type="datetime1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9/6/2017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DB430B9-430F-406C-9D21-3938612CB0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Application Layer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8D5CB51-39DF-4978-88E9-CA8EE6D1AA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rPr>
              <a:t>2-</a:t>
            </a:r>
            <a:fld id="{A17D8726-9E68-4C3B-B3AD-49340C1F0E7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5681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DAB292D-B8C8-49F0-9A06-6BAAA2ADD0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749AE5-EB3C-449B-AD66-95C721A1C9C6}" type="datetime1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9/6/2017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613A0CDE-DF96-4B20-A05E-A81BE76999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Application Layer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46D81BE5-D760-4D90-BF28-A30A80D072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rPr>
              <a:t>2-</a:t>
            </a:r>
            <a:fld id="{A5DAD9FD-D993-4609-83B5-80BCF46268C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1301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826460-CD10-4826-A6E4-EC7E4E6765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74B0F77-82E4-45F7-9B6E-92AE0A8AE1C5}" type="datetime1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9/6/2017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8EE58B4-9400-4B62-A89C-18A5292353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Application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4F763EC-7833-49E7-87EA-5FF4645513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rPr>
              <a:t>2-</a:t>
            </a:r>
            <a:fld id="{30739249-B90A-46A7-B84E-7668D7A3EDE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449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A6EC0FE-FEF1-43F3-B8D4-AC2498B486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6DADC7-BEB7-40A6-92F2-BEE0FCEE7120}" type="datetime1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9/6/2017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11D4144-1331-4B57-969E-4E62A6303C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Application Layer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0B85BBA9-8AF1-4E49-91E9-16C552C14D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rPr>
              <a:t>2-</a:t>
            </a:r>
            <a:fld id="{54877309-AB5B-4A43-8A74-D9C6DBEFC72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60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021071-DBA5-4879-AD3C-51733DE7C323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8B05A6-CCA8-4261-8507-15EAA882CB46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64F239-60F6-42FB-9934-CF0651D1F390}" type="datetime1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99B0D8-AD1E-4F23-94DF-DB9E73D7EEE9}" type="datetime1">
              <a:rPr lang="en-US" smtClean="0"/>
              <a:t>9/6/2017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443D27-8B9C-4515-BD19-714D8AC19184}" type="datetime1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B24B21-5057-48C0-94F5-5179AD8160B2}" type="datetime1">
              <a:rPr lang="en-US" smtClean="0"/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823E27-975C-4F15-99A7-9515CD79FA05}" type="datetime1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709474-AC71-4208-A634-8F770A39183E}" type="datetime1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73295B6-2FE1-4C8D-94FB-F83DE43EC606}" type="datetime1">
              <a:rPr lang="en-US" smtClean="0"/>
              <a:t>9/6/2017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CFC0837-AD87-4449-B1C5-44A4FB940C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F9C6B49-C0F3-48D0-8F7E-63F01B2B8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7ECAEEB-AF78-4E71-B3BA-C4B3EF8CC6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13955589-2E0B-4A65-B9F5-6E4DB63873C3}" type="datetime1">
              <a:rPr lang="en-US" altLang="en-US" smtClean="0"/>
              <a:t>9/6/2017</a:t>
            </a:fld>
            <a:endParaRPr lang="en-US" alt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3643853A-8A42-4335-8DEE-2E71D99892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id="{4EAEC4F3-FC6D-4D4E-A358-EBBACEDD4F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2-</a:t>
            </a:r>
            <a:fld id="{76D36CBA-6243-47AE-850D-53022389F5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3164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/>
              <a:t>The Web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/>
              <a:t>Session 4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3" name="Picture 12" descr="underline_base">
            <a:extLst>
              <a:ext uri="{FF2B5EF4-FFF2-40B4-BE49-F238E27FC236}">
                <a16:creationId xmlns:a16="http://schemas.microsoft.com/office/drawing/2014/main" id="{5250A23D-0E30-4AC4-B1BF-042621D436D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898525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04" name="Rectangle 2">
            <a:extLst>
              <a:ext uri="{FF2B5EF4-FFF2-40B4-BE49-F238E27FC236}">
                <a16:creationId xmlns:a16="http://schemas.microsoft.com/office/drawing/2014/main" id="{E8524A5D-2DF5-42E4-B203-2FFFA710E8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3063" y="207963"/>
            <a:ext cx="7772400" cy="925512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Cookies</a:t>
            </a:r>
          </a:p>
        </p:txBody>
      </p:sp>
      <p:sp>
        <p:nvSpPr>
          <p:cNvPr id="102405" name="Rectangle 3">
            <a:extLst>
              <a:ext uri="{FF2B5EF4-FFF2-40B4-BE49-F238E27FC236}">
                <a16:creationId xmlns:a16="http://schemas.microsoft.com/office/drawing/2014/main" id="{5AE4053F-8449-40EA-97FE-9AA88A0628C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89063"/>
            <a:ext cx="3810000" cy="2641600"/>
          </a:xfrm>
        </p:spPr>
        <p:txBody>
          <a:bodyPr/>
          <a:lstStyle/>
          <a:p>
            <a:pPr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altLang="en-US" i="1">
                <a:solidFill>
                  <a:srgbClr val="CC0000"/>
                </a:solidFill>
                <a:ea typeface="ＭＳ Ｐゴシック" panose="020B0600070205080204" pitchFamily="34" charset="-128"/>
              </a:rPr>
              <a:t>what cookies can be used for:</a:t>
            </a:r>
          </a:p>
          <a:p>
            <a:pPr>
              <a:lnSpc>
                <a:spcPct val="75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authorization</a:t>
            </a:r>
          </a:p>
          <a:p>
            <a:pPr>
              <a:lnSpc>
                <a:spcPct val="75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shopping carts</a:t>
            </a:r>
          </a:p>
          <a:p>
            <a:pPr>
              <a:lnSpc>
                <a:spcPct val="75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recommendations</a:t>
            </a:r>
          </a:p>
          <a:p>
            <a:pPr>
              <a:lnSpc>
                <a:spcPct val="75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user session state (Web e-mail)</a:t>
            </a:r>
          </a:p>
        </p:txBody>
      </p:sp>
      <p:sp>
        <p:nvSpPr>
          <p:cNvPr id="102406" name="Rectangle 13">
            <a:extLst>
              <a:ext uri="{FF2B5EF4-FFF2-40B4-BE49-F238E27FC236}">
                <a16:creationId xmlns:a16="http://schemas.microsoft.com/office/drawing/2014/main" id="{9B550C34-106D-4C3E-9E14-52371F7CE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425" y="1471613"/>
            <a:ext cx="3810000" cy="2065337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cookies and privacy: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cookies permit sites to learn a lot about you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you may supply name and e-mail to sites</a:t>
            </a:r>
          </a:p>
        </p:txBody>
      </p:sp>
      <p:sp>
        <p:nvSpPr>
          <p:cNvPr id="102407" name="Text Box 14">
            <a:extLst>
              <a:ext uri="{FF2B5EF4-FFF2-40B4-BE49-F238E27FC236}">
                <a16:creationId xmlns:a16="http://schemas.microsoft.com/office/drawing/2014/main" id="{4B092FC8-AB4F-42D9-9275-C30231C29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1177925"/>
            <a:ext cx="8001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aside</a:t>
            </a:r>
          </a:p>
        </p:txBody>
      </p:sp>
      <p:sp>
        <p:nvSpPr>
          <p:cNvPr id="102408" name="Rectangle 15">
            <a:extLst>
              <a:ext uri="{FF2B5EF4-FFF2-40B4-BE49-F238E27FC236}">
                <a16:creationId xmlns:a16="http://schemas.microsoft.com/office/drawing/2014/main" id="{431015C7-3C3C-4FE7-889D-25AC581A2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688" y="3946525"/>
            <a:ext cx="5702300" cy="264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800" b="0" i="1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how to keep </a:t>
            </a:r>
            <a:r>
              <a:rPr kumimoji="0" lang="ja-JP" altLang="en-US" sz="2800" b="0" i="1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“</a:t>
            </a:r>
            <a:r>
              <a:rPr kumimoji="0" lang="en-US" altLang="ja-JP" sz="2800" b="0" i="1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state</a:t>
            </a:r>
            <a:r>
              <a:rPr kumimoji="0" lang="ja-JP" altLang="en-US" sz="2800" b="0" i="1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”</a:t>
            </a:r>
            <a:r>
              <a:rPr kumimoji="0" lang="en-US" altLang="ja-JP" sz="2800" b="0" i="1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: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protocol endpoints: maintain state at sender/receiver over multiple transactions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cookies: http messages carry state</a:t>
            </a:r>
          </a:p>
        </p:txBody>
      </p:sp>
    </p:spTree>
    <p:extLst>
      <p:ext uri="{BB962C8B-B14F-4D97-AF65-F5344CB8AC3E}">
        <p14:creationId xmlns:p14="http://schemas.microsoft.com/office/powerpoint/2010/main" val="3093507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451" name="Group 171">
            <a:extLst>
              <a:ext uri="{FF2B5EF4-FFF2-40B4-BE49-F238E27FC236}">
                <a16:creationId xmlns:a16="http://schemas.microsoft.com/office/drawing/2014/main" id="{1ACF7CEB-2E36-4CBF-A888-E4DE7E946C10}"/>
              </a:ext>
            </a:extLst>
          </p:cNvPr>
          <p:cNvGrpSpPr>
            <a:grpSpLocks/>
          </p:cNvGrpSpPr>
          <p:nvPr/>
        </p:nvGrpSpPr>
        <p:grpSpPr bwMode="auto">
          <a:xfrm>
            <a:off x="4027488" y="2695575"/>
            <a:ext cx="687387" cy="763588"/>
            <a:chOff x="-44" y="1473"/>
            <a:chExt cx="981" cy="1105"/>
          </a:xfrm>
        </p:grpSpPr>
        <p:pic>
          <p:nvPicPr>
            <p:cNvPr id="104582" name="Picture 172" descr="desktop_computer_stylized_medium">
              <a:extLst>
                <a:ext uri="{FF2B5EF4-FFF2-40B4-BE49-F238E27FC236}">
                  <a16:creationId xmlns:a16="http://schemas.microsoft.com/office/drawing/2014/main" id="{DE78A2C8-3164-4300-91AB-72AA4631E9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4583" name="Freeform 173">
              <a:extLst>
                <a:ext uri="{FF2B5EF4-FFF2-40B4-BE49-F238E27FC236}">
                  <a16:creationId xmlns:a16="http://schemas.microsoft.com/office/drawing/2014/main" id="{8500C2D1-E008-4776-A216-C93A6C1929B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4452" name="Group 102">
            <a:extLst>
              <a:ext uri="{FF2B5EF4-FFF2-40B4-BE49-F238E27FC236}">
                <a16:creationId xmlns:a16="http://schemas.microsoft.com/office/drawing/2014/main" id="{2D270657-44C4-4A6E-91E8-39D4C3A4BD23}"/>
              </a:ext>
            </a:extLst>
          </p:cNvPr>
          <p:cNvGrpSpPr>
            <a:grpSpLocks/>
          </p:cNvGrpSpPr>
          <p:nvPr/>
        </p:nvGrpSpPr>
        <p:grpSpPr bwMode="auto">
          <a:xfrm>
            <a:off x="4092575" y="4568825"/>
            <a:ext cx="687388" cy="763588"/>
            <a:chOff x="-44" y="1473"/>
            <a:chExt cx="981" cy="1105"/>
          </a:xfrm>
        </p:grpSpPr>
        <p:pic>
          <p:nvPicPr>
            <p:cNvPr id="104580" name="Picture 103" descr="desktop_computer_stylized_medium">
              <a:extLst>
                <a:ext uri="{FF2B5EF4-FFF2-40B4-BE49-F238E27FC236}">
                  <a16:creationId xmlns:a16="http://schemas.microsoft.com/office/drawing/2014/main" id="{E4B6AF32-2057-42C7-838B-720925CAFE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4581" name="Freeform 104">
              <a:extLst>
                <a:ext uri="{FF2B5EF4-FFF2-40B4-BE49-F238E27FC236}">
                  <a16:creationId xmlns:a16="http://schemas.microsoft.com/office/drawing/2014/main" id="{BF1A4AE6-0B57-4582-9A03-04575D992AF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4453" name="Group 138">
            <a:extLst>
              <a:ext uri="{FF2B5EF4-FFF2-40B4-BE49-F238E27FC236}">
                <a16:creationId xmlns:a16="http://schemas.microsoft.com/office/drawing/2014/main" id="{DD91E272-C893-4E4A-A38B-04D9AAE91DBD}"/>
              </a:ext>
            </a:extLst>
          </p:cNvPr>
          <p:cNvGrpSpPr>
            <a:grpSpLocks/>
          </p:cNvGrpSpPr>
          <p:nvPr/>
        </p:nvGrpSpPr>
        <p:grpSpPr bwMode="auto">
          <a:xfrm>
            <a:off x="6230938" y="3457575"/>
            <a:ext cx="400050" cy="715963"/>
            <a:chOff x="4140" y="429"/>
            <a:chExt cx="1425" cy="2396"/>
          </a:xfrm>
        </p:grpSpPr>
        <p:sp>
          <p:nvSpPr>
            <p:cNvPr id="104548" name="Freeform 139">
              <a:extLst>
                <a:ext uri="{FF2B5EF4-FFF2-40B4-BE49-F238E27FC236}">
                  <a16:creationId xmlns:a16="http://schemas.microsoft.com/office/drawing/2014/main" id="{2A0F5138-42BB-44D6-A476-D6317E5B881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49" name="Rectangle 140">
              <a:extLst>
                <a:ext uri="{FF2B5EF4-FFF2-40B4-BE49-F238E27FC236}">
                  <a16:creationId xmlns:a16="http://schemas.microsoft.com/office/drawing/2014/main" id="{3BED6687-2ACB-40DC-B5AB-11D1863AAA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50" name="Freeform 141">
              <a:extLst>
                <a:ext uri="{FF2B5EF4-FFF2-40B4-BE49-F238E27FC236}">
                  <a16:creationId xmlns:a16="http://schemas.microsoft.com/office/drawing/2014/main" id="{512148F6-5ADB-45E2-9D75-E5773FF77A4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51" name="Freeform 142">
              <a:extLst>
                <a:ext uri="{FF2B5EF4-FFF2-40B4-BE49-F238E27FC236}">
                  <a16:creationId xmlns:a16="http://schemas.microsoft.com/office/drawing/2014/main" id="{9FB2F73F-EC4A-446A-B8D0-0DF84E08DC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52" name="Rectangle 143">
              <a:extLst>
                <a:ext uri="{FF2B5EF4-FFF2-40B4-BE49-F238E27FC236}">
                  <a16:creationId xmlns:a16="http://schemas.microsoft.com/office/drawing/2014/main" id="{2D008816-D6A8-4D63-999E-307C28DA8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4" y="695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4553" name="Group 144">
              <a:extLst>
                <a:ext uri="{FF2B5EF4-FFF2-40B4-BE49-F238E27FC236}">
                  <a16:creationId xmlns:a16="http://schemas.microsoft.com/office/drawing/2014/main" id="{37A4F874-1098-44A0-A15B-847F4B75E8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4578" name="AutoShape 145">
                <a:extLst>
                  <a:ext uri="{FF2B5EF4-FFF2-40B4-BE49-F238E27FC236}">
                    <a16:creationId xmlns:a16="http://schemas.microsoft.com/office/drawing/2014/main" id="{62FD6513-06C6-4A65-91E1-40E495D979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4579" name="AutoShape 146">
                <a:extLst>
                  <a:ext uri="{FF2B5EF4-FFF2-40B4-BE49-F238E27FC236}">
                    <a16:creationId xmlns:a16="http://schemas.microsoft.com/office/drawing/2014/main" id="{7EDC185C-8E8F-4966-B36D-761D7A677E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7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4554" name="Rectangle 147">
              <a:extLst>
                <a:ext uri="{FF2B5EF4-FFF2-40B4-BE49-F238E27FC236}">
                  <a16:creationId xmlns:a16="http://schemas.microsoft.com/office/drawing/2014/main" id="{EB82ADC3-A5F2-4A77-89CE-CE805E52C5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5" y="1019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4555" name="Group 148">
              <a:extLst>
                <a:ext uri="{FF2B5EF4-FFF2-40B4-BE49-F238E27FC236}">
                  <a16:creationId xmlns:a16="http://schemas.microsoft.com/office/drawing/2014/main" id="{9E46EEA9-0253-44E2-BBB2-53CE535434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4576" name="AutoShape 149">
                <a:extLst>
                  <a:ext uri="{FF2B5EF4-FFF2-40B4-BE49-F238E27FC236}">
                    <a16:creationId xmlns:a16="http://schemas.microsoft.com/office/drawing/2014/main" id="{C0231433-ABED-45BF-B7C8-3CF87DFEDD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4577" name="AutoShape 150">
                <a:extLst>
                  <a:ext uri="{FF2B5EF4-FFF2-40B4-BE49-F238E27FC236}">
                    <a16:creationId xmlns:a16="http://schemas.microsoft.com/office/drawing/2014/main" id="{FB62F809-E685-4FCC-94D9-F7C2A3208A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2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4556" name="Rectangle 151">
              <a:extLst>
                <a:ext uri="{FF2B5EF4-FFF2-40B4-BE49-F238E27FC236}">
                  <a16:creationId xmlns:a16="http://schemas.microsoft.com/office/drawing/2014/main" id="{CD990197-BA08-43A8-A711-B26067D48D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9" y="1359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57" name="Rectangle 152">
              <a:extLst>
                <a:ext uri="{FF2B5EF4-FFF2-40B4-BE49-F238E27FC236}">
                  <a16:creationId xmlns:a16="http://schemas.microsoft.com/office/drawing/2014/main" id="{DE6F228A-C4F7-41D8-A65C-A671AD7456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6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4558" name="Group 153">
              <a:extLst>
                <a:ext uri="{FF2B5EF4-FFF2-40B4-BE49-F238E27FC236}">
                  <a16:creationId xmlns:a16="http://schemas.microsoft.com/office/drawing/2014/main" id="{A8BCAEFE-3C24-4407-83F3-1747537A75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4574" name="AutoShape 154">
                <a:extLst>
                  <a:ext uri="{FF2B5EF4-FFF2-40B4-BE49-F238E27FC236}">
                    <a16:creationId xmlns:a16="http://schemas.microsoft.com/office/drawing/2014/main" id="{42430FE5-AA8E-499F-B9CD-73233D8D03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6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4575" name="AutoShape 155">
                <a:extLst>
                  <a:ext uri="{FF2B5EF4-FFF2-40B4-BE49-F238E27FC236}">
                    <a16:creationId xmlns:a16="http://schemas.microsoft.com/office/drawing/2014/main" id="{596FA3C8-A72C-41C2-9AF0-AA6BE11EA4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4559" name="Freeform 156">
              <a:extLst>
                <a:ext uri="{FF2B5EF4-FFF2-40B4-BE49-F238E27FC236}">
                  <a16:creationId xmlns:a16="http://schemas.microsoft.com/office/drawing/2014/main" id="{4CFDED7E-5563-40A6-83F7-F98D9A1E99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4560" name="Group 157">
              <a:extLst>
                <a:ext uri="{FF2B5EF4-FFF2-40B4-BE49-F238E27FC236}">
                  <a16:creationId xmlns:a16="http://schemas.microsoft.com/office/drawing/2014/main" id="{14795D9E-C924-4AD4-8C29-21DBA08874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4572" name="AutoShape 158">
                <a:extLst>
                  <a:ext uri="{FF2B5EF4-FFF2-40B4-BE49-F238E27FC236}">
                    <a16:creationId xmlns:a16="http://schemas.microsoft.com/office/drawing/2014/main" id="{2C726219-62EA-4236-8A6C-9D69469892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6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4573" name="AutoShape 159">
                <a:extLst>
                  <a:ext uri="{FF2B5EF4-FFF2-40B4-BE49-F238E27FC236}">
                    <a16:creationId xmlns:a16="http://schemas.microsoft.com/office/drawing/2014/main" id="{E6EA0FFD-51E6-4E50-BBB8-7D65BD5C2F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90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4561" name="Rectangle 160">
              <a:extLst>
                <a:ext uri="{FF2B5EF4-FFF2-40B4-BE49-F238E27FC236}">
                  <a16:creationId xmlns:a16="http://schemas.microsoft.com/office/drawing/2014/main" id="{C8ECAA1F-6E37-492A-9047-35A7C080A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62" name="Freeform 161">
              <a:extLst>
                <a:ext uri="{FF2B5EF4-FFF2-40B4-BE49-F238E27FC236}">
                  <a16:creationId xmlns:a16="http://schemas.microsoft.com/office/drawing/2014/main" id="{0A75DBD8-A5B1-4E46-B0CA-C6C9347B76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63" name="Freeform 162">
              <a:extLst>
                <a:ext uri="{FF2B5EF4-FFF2-40B4-BE49-F238E27FC236}">
                  <a16:creationId xmlns:a16="http://schemas.microsoft.com/office/drawing/2014/main" id="{C4C2C838-011A-444C-8953-F410F5382B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64" name="Oval 163">
              <a:extLst>
                <a:ext uri="{FF2B5EF4-FFF2-40B4-BE49-F238E27FC236}">
                  <a16:creationId xmlns:a16="http://schemas.microsoft.com/office/drawing/2014/main" id="{5F293C47-7B5E-4C3E-80EC-F62145A6E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0" y="2612"/>
              <a:ext cx="45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65" name="Freeform 164">
              <a:extLst>
                <a:ext uri="{FF2B5EF4-FFF2-40B4-BE49-F238E27FC236}">
                  <a16:creationId xmlns:a16="http://schemas.microsoft.com/office/drawing/2014/main" id="{3E5834D8-6EC9-452C-B18D-C70E9DA9F1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66" name="AutoShape 165">
              <a:extLst>
                <a:ext uri="{FF2B5EF4-FFF2-40B4-BE49-F238E27FC236}">
                  <a16:creationId xmlns:a16="http://schemas.microsoft.com/office/drawing/2014/main" id="{9D5957D1-2585-4193-A5E3-E4A6FD082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6"/>
              <a:ext cx="1199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67" name="AutoShape 166">
              <a:extLst>
                <a:ext uri="{FF2B5EF4-FFF2-40B4-BE49-F238E27FC236}">
                  <a16:creationId xmlns:a16="http://schemas.microsoft.com/office/drawing/2014/main" id="{E1D858ED-44DB-4CDA-A32D-5B996B8130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69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68" name="Oval 167">
              <a:extLst>
                <a:ext uri="{FF2B5EF4-FFF2-40B4-BE49-F238E27FC236}">
                  <a16:creationId xmlns:a16="http://schemas.microsoft.com/office/drawing/2014/main" id="{35D5B2AC-504E-49A5-A0C3-9DF968320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2384"/>
              <a:ext cx="158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69" name="Oval 168">
              <a:extLst>
                <a:ext uri="{FF2B5EF4-FFF2-40B4-BE49-F238E27FC236}">
                  <a16:creationId xmlns:a16="http://schemas.microsoft.com/office/drawing/2014/main" id="{46FDF057-5268-4FA4-993F-B9A061DB84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5" y="2384"/>
              <a:ext cx="158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4570" name="Oval 169">
              <a:extLst>
                <a:ext uri="{FF2B5EF4-FFF2-40B4-BE49-F238E27FC236}">
                  <a16:creationId xmlns:a16="http://schemas.microsoft.com/office/drawing/2014/main" id="{42E66203-3E7F-48B6-83E4-F75D821776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0" y="2379"/>
              <a:ext cx="158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71" name="Rectangle 170">
              <a:extLst>
                <a:ext uri="{FF2B5EF4-FFF2-40B4-BE49-F238E27FC236}">
                  <a16:creationId xmlns:a16="http://schemas.microsoft.com/office/drawing/2014/main" id="{40ECFC86-7056-431B-BDB8-F949C8D2C7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4454" name="Group 105">
            <a:extLst>
              <a:ext uri="{FF2B5EF4-FFF2-40B4-BE49-F238E27FC236}">
                <a16:creationId xmlns:a16="http://schemas.microsoft.com/office/drawing/2014/main" id="{23565A0A-D1DC-4444-8D31-4269852B24AB}"/>
              </a:ext>
            </a:extLst>
          </p:cNvPr>
          <p:cNvGrpSpPr>
            <a:grpSpLocks/>
          </p:cNvGrpSpPr>
          <p:nvPr/>
        </p:nvGrpSpPr>
        <p:grpSpPr bwMode="auto">
          <a:xfrm>
            <a:off x="8178800" y="2836863"/>
            <a:ext cx="433388" cy="715962"/>
            <a:chOff x="4140" y="429"/>
            <a:chExt cx="1425" cy="2396"/>
          </a:xfrm>
        </p:grpSpPr>
        <p:sp>
          <p:nvSpPr>
            <p:cNvPr id="104516" name="Freeform 106">
              <a:extLst>
                <a:ext uri="{FF2B5EF4-FFF2-40B4-BE49-F238E27FC236}">
                  <a16:creationId xmlns:a16="http://schemas.microsoft.com/office/drawing/2014/main" id="{59939E8D-657B-486A-B0F1-9B8303C5B6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17" name="Rectangle 107">
              <a:extLst>
                <a:ext uri="{FF2B5EF4-FFF2-40B4-BE49-F238E27FC236}">
                  <a16:creationId xmlns:a16="http://schemas.microsoft.com/office/drawing/2014/main" id="{209AC8FF-F214-4030-B652-C77FBE8334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18" name="Freeform 108">
              <a:extLst>
                <a:ext uri="{FF2B5EF4-FFF2-40B4-BE49-F238E27FC236}">
                  <a16:creationId xmlns:a16="http://schemas.microsoft.com/office/drawing/2014/main" id="{3A6A8761-3D6F-4125-AE50-1AB9B27AF8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19" name="Freeform 109">
              <a:extLst>
                <a:ext uri="{FF2B5EF4-FFF2-40B4-BE49-F238E27FC236}">
                  <a16:creationId xmlns:a16="http://schemas.microsoft.com/office/drawing/2014/main" id="{8709FA2C-E46D-40CE-93CC-7ADBFEAC5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20" name="Rectangle 110">
              <a:extLst>
                <a:ext uri="{FF2B5EF4-FFF2-40B4-BE49-F238E27FC236}">
                  <a16:creationId xmlns:a16="http://schemas.microsoft.com/office/drawing/2014/main" id="{BBABDC94-7007-47E6-A296-AF32FCF2D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3" y="695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4521" name="Group 111">
              <a:extLst>
                <a:ext uri="{FF2B5EF4-FFF2-40B4-BE49-F238E27FC236}">
                  <a16:creationId xmlns:a16="http://schemas.microsoft.com/office/drawing/2014/main" id="{77B122A4-9D33-472A-A7DD-35724138EE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4546" name="AutoShape 112">
                <a:extLst>
                  <a:ext uri="{FF2B5EF4-FFF2-40B4-BE49-F238E27FC236}">
                    <a16:creationId xmlns:a16="http://schemas.microsoft.com/office/drawing/2014/main" id="{E32C2834-675B-4B3A-88EA-CD70799969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4547" name="AutoShape 113">
                <a:extLst>
                  <a:ext uri="{FF2B5EF4-FFF2-40B4-BE49-F238E27FC236}">
                    <a16:creationId xmlns:a16="http://schemas.microsoft.com/office/drawing/2014/main" id="{4C8EF640-E453-45EB-B4D8-0D4E071B98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3"/>
                <a:ext cx="69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4522" name="Rectangle 114">
              <a:extLst>
                <a:ext uri="{FF2B5EF4-FFF2-40B4-BE49-F238E27FC236}">
                  <a16:creationId xmlns:a16="http://schemas.microsoft.com/office/drawing/2014/main" id="{C88C9D6B-C372-4E40-9542-16E8DBA20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4523" name="Group 115">
              <a:extLst>
                <a:ext uri="{FF2B5EF4-FFF2-40B4-BE49-F238E27FC236}">
                  <a16:creationId xmlns:a16="http://schemas.microsoft.com/office/drawing/2014/main" id="{3865F942-E0A6-4937-A8F4-E4C40244DE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4544" name="AutoShape 116">
                <a:extLst>
                  <a:ext uri="{FF2B5EF4-FFF2-40B4-BE49-F238E27FC236}">
                    <a16:creationId xmlns:a16="http://schemas.microsoft.com/office/drawing/2014/main" id="{66A60BE3-C0AA-441E-A8D0-E707D7DDE3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30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4545" name="AutoShape 117">
                <a:extLst>
                  <a:ext uri="{FF2B5EF4-FFF2-40B4-BE49-F238E27FC236}">
                    <a16:creationId xmlns:a16="http://schemas.microsoft.com/office/drawing/2014/main" id="{5CFC9BE2-780E-4340-861B-1B7225DFF4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7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4524" name="Rectangle 118">
              <a:extLst>
                <a:ext uri="{FF2B5EF4-FFF2-40B4-BE49-F238E27FC236}">
                  <a16:creationId xmlns:a16="http://schemas.microsoft.com/office/drawing/2014/main" id="{95B2A121-2655-4F17-B1A0-F9DBE77AF4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5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25" name="Rectangle 119">
              <a:extLst>
                <a:ext uri="{FF2B5EF4-FFF2-40B4-BE49-F238E27FC236}">
                  <a16:creationId xmlns:a16="http://schemas.microsoft.com/office/drawing/2014/main" id="{E9067940-3F45-4E35-B64C-F994F51A6D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9" y="1656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4526" name="Group 120">
              <a:extLst>
                <a:ext uri="{FF2B5EF4-FFF2-40B4-BE49-F238E27FC236}">
                  <a16:creationId xmlns:a16="http://schemas.microsoft.com/office/drawing/2014/main" id="{904A5E6C-F708-49AA-A495-6F4CD222F0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4542" name="AutoShape 121">
                <a:extLst>
                  <a:ext uri="{FF2B5EF4-FFF2-40B4-BE49-F238E27FC236}">
                    <a16:creationId xmlns:a16="http://schemas.microsoft.com/office/drawing/2014/main" id="{7C087628-067B-421C-9B15-221DCB78AF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4543" name="AutoShape 122">
                <a:extLst>
                  <a:ext uri="{FF2B5EF4-FFF2-40B4-BE49-F238E27FC236}">
                    <a16:creationId xmlns:a16="http://schemas.microsoft.com/office/drawing/2014/main" id="{1F28CF4E-98EC-43FD-9B05-05EC777918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83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4527" name="Freeform 123">
              <a:extLst>
                <a:ext uri="{FF2B5EF4-FFF2-40B4-BE49-F238E27FC236}">
                  <a16:creationId xmlns:a16="http://schemas.microsoft.com/office/drawing/2014/main" id="{8828DBB9-7334-4D81-BBA6-AF6AC9E999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4528" name="Group 124">
              <a:extLst>
                <a:ext uri="{FF2B5EF4-FFF2-40B4-BE49-F238E27FC236}">
                  <a16:creationId xmlns:a16="http://schemas.microsoft.com/office/drawing/2014/main" id="{83369B49-A6BB-4484-9A5B-CF2A9F6360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4540" name="AutoShape 125">
                <a:extLst>
                  <a:ext uri="{FF2B5EF4-FFF2-40B4-BE49-F238E27FC236}">
                    <a16:creationId xmlns:a16="http://schemas.microsoft.com/office/drawing/2014/main" id="{E285672C-490A-4B48-9C3A-48C9C2CD5D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4541" name="AutoShape 126">
                <a:extLst>
                  <a:ext uri="{FF2B5EF4-FFF2-40B4-BE49-F238E27FC236}">
                    <a16:creationId xmlns:a16="http://schemas.microsoft.com/office/drawing/2014/main" id="{35C57EF6-CCCA-4AA3-9595-F1A1DF9E9F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4529" name="Rectangle 127">
              <a:extLst>
                <a:ext uri="{FF2B5EF4-FFF2-40B4-BE49-F238E27FC236}">
                  <a16:creationId xmlns:a16="http://schemas.microsoft.com/office/drawing/2014/main" id="{15F46D10-8DBB-4813-8EFA-517D0AE412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30" name="Freeform 128">
              <a:extLst>
                <a:ext uri="{FF2B5EF4-FFF2-40B4-BE49-F238E27FC236}">
                  <a16:creationId xmlns:a16="http://schemas.microsoft.com/office/drawing/2014/main" id="{E0C59A27-F0EC-47D5-8E76-653B804BF6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31" name="Freeform 129">
              <a:extLst>
                <a:ext uri="{FF2B5EF4-FFF2-40B4-BE49-F238E27FC236}">
                  <a16:creationId xmlns:a16="http://schemas.microsoft.com/office/drawing/2014/main" id="{073E135D-BE14-4B19-8CAE-D304986D960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32" name="Oval 130">
              <a:extLst>
                <a:ext uri="{FF2B5EF4-FFF2-40B4-BE49-F238E27FC236}">
                  <a16:creationId xmlns:a16="http://schemas.microsoft.com/office/drawing/2014/main" id="{E5565175-E417-42F1-9083-93141F7717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33" name="Freeform 131">
              <a:extLst>
                <a:ext uri="{FF2B5EF4-FFF2-40B4-BE49-F238E27FC236}">
                  <a16:creationId xmlns:a16="http://schemas.microsoft.com/office/drawing/2014/main" id="{F9DF893D-8D6B-4AD9-8884-C7C47A5C03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34" name="AutoShape 132">
              <a:extLst>
                <a:ext uri="{FF2B5EF4-FFF2-40B4-BE49-F238E27FC236}">
                  <a16:creationId xmlns:a16="http://schemas.microsoft.com/office/drawing/2014/main" id="{0F1597E7-880F-4E38-8CB8-14D833841B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6"/>
              <a:ext cx="1201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35" name="AutoShape 133">
              <a:extLst>
                <a:ext uri="{FF2B5EF4-FFF2-40B4-BE49-F238E27FC236}">
                  <a16:creationId xmlns:a16="http://schemas.microsoft.com/office/drawing/2014/main" id="{7A513FB8-06C9-4852-B136-F5FCAA072D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36" name="Oval 134">
              <a:extLst>
                <a:ext uri="{FF2B5EF4-FFF2-40B4-BE49-F238E27FC236}">
                  <a16:creationId xmlns:a16="http://schemas.microsoft.com/office/drawing/2014/main" id="{733758D9-601D-47DA-BAC6-3A1CDC6F9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7" y="2384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37" name="Oval 135">
              <a:extLst>
                <a:ext uri="{FF2B5EF4-FFF2-40B4-BE49-F238E27FC236}">
                  <a16:creationId xmlns:a16="http://schemas.microsoft.com/office/drawing/2014/main" id="{FF264902-6C45-480E-9428-6502487F4D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5" y="2384"/>
              <a:ext cx="162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4538" name="Oval 136">
              <a:extLst>
                <a:ext uri="{FF2B5EF4-FFF2-40B4-BE49-F238E27FC236}">
                  <a16:creationId xmlns:a16="http://schemas.microsoft.com/office/drawing/2014/main" id="{20993BB7-F710-40A7-BBE5-CBC163AE6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2" y="2379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39" name="Rectangle 137">
              <a:extLst>
                <a:ext uri="{FF2B5EF4-FFF2-40B4-BE49-F238E27FC236}">
                  <a16:creationId xmlns:a16="http://schemas.microsoft.com/office/drawing/2014/main" id="{684175B6-79BB-4B7D-8DD6-EBADF7F2F4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4" y="1837"/>
              <a:ext cx="84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pic>
        <p:nvPicPr>
          <p:cNvPr id="104455" name="Picture 63" descr="underline_base">
            <a:extLst>
              <a:ext uri="{FF2B5EF4-FFF2-40B4-BE49-F238E27FC236}">
                <a16:creationId xmlns:a16="http://schemas.microsoft.com/office/drawing/2014/main" id="{C1DC720F-709C-4D80-B380-8C0F28158E42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893763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456" name="Rectangle 2">
            <a:extLst>
              <a:ext uri="{FF2B5EF4-FFF2-40B4-BE49-F238E27FC236}">
                <a16:creationId xmlns:a16="http://schemas.microsoft.com/office/drawing/2014/main" id="{9E168F5C-CC5B-4C51-BA93-095577CB64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3375" y="234950"/>
            <a:ext cx="7772400" cy="892175"/>
          </a:xfrm>
        </p:spPr>
        <p:txBody>
          <a:bodyPr/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Web caches (proxy server)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04457" name="Rectangle 3">
            <a:extLst>
              <a:ext uri="{FF2B5EF4-FFF2-40B4-BE49-F238E27FC236}">
                <a16:creationId xmlns:a16="http://schemas.microsoft.com/office/drawing/2014/main" id="{789B6294-9917-4210-BE36-5F43EF17938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46075" y="1957388"/>
            <a:ext cx="3767138" cy="3762375"/>
          </a:xfrm>
        </p:spPr>
        <p:txBody>
          <a:bodyPr/>
          <a:lstStyle/>
          <a:p>
            <a:pPr marL="233363" indent="-233363"/>
            <a:r>
              <a:rPr lang="en-US" altLang="en-US" sz="2400">
                <a:ea typeface="ＭＳ Ｐゴシック" panose="020B0600070205080204" pitchFamily="34" charset="-128"/>
              </a:rPr>
              <a:t>user sets browser: Web accesses via  cache</a:t>
            </a:r>
          </a:p>
          <a:p>
            <a:pPr marL="233363" indent="-233363"/>
            <a:r>
              <a:rPr lang="en-US" altLang="en-US" sz="2400">
                <a:ea typeface="ＭＳ Ｐゴシック" panose="020B0600070205080204" pitchFamily="34" charset="-128"/>
              </a:rPr>
              <a:t>browser sends all HTTP requests to cache</a:t>
            </a:r>
          </a:p>
          <a:p>
            <a:pPr marL="685800" lvl="1" indent="-228600"/>
            <a:r>
              <a:rPr lang="en-US" altLang="en-US">
                <a:ea typeface="ＭＳ Ｐゴシック" panose="020B0600070205080204" pitchFamily="34" charset="-128"/>
              </a:rPr>
              <a:t>object in cache: cache returns object </a:t>
            </a:r>
          </a:p>
          <a:p>
            <a:pPr marL="685800" lvl="1" indent="-228600"/>
            <a:r>
              <a:rPr lang="en-US" altLang="en-US">
                <a:ea typeface="ＭＳ Ｐゴシック" panose="020B0600070205080204" pitchFamily="34" charset="-128"/>
              </a:rPr>
              <a:t>else cache requests object from origin server, then returns object to client</a:t>
            </a:r>
          </a:p>
        </p:txBody>
      </p:sp>
      <p:sp>
        <p:nvSpPr>
          <p:cNvPr id="104458" name="Rectangle 4">
            <a:extLst>
              <a:ext uri="{FF2B5EF4-FFF2-40B4-BE49-F238E27FC236}">
                <a16:creationId xmlns:a16="http://schemas.microsoft.com/office/drawing/2014/main" id="{D69C1C68-F332-4A8E-BE19-E355DA8F8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" y="1265238"/>
            <a:ext cx="87503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800" b="0" i="1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goal: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 satisfy client request without involving origin server</a:t>
            </a:r>
          </a:p>
        </p:txBody>
      </p:sp>
      <p:sp>
        <p:nvSpPr>
          <p:cNvPr id="104459" name="Text Box 6">
            <a:extLst>
              <a:ext uri="{FF2B5EF4-FFF2-40B4-BE49-F238E27FC236}">
                <a16:creationId xmlns:a16="http://schemas.microsoft.com/office/drawing/2014/main" id="{C68E8809-3190-439A-B38F-6BD5EA175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1950" y="3368675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client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4460" name="Text Box 8">
            <a:extLst>
              <a:ext uri="{FF2B5EF4-FFF2-40B4-BE49-F238E27FC236}">
                <a16:creationId xmlns:a16="http://schemas.microsoft.com/office/drawing/2014/main" id="{C64FB7E7-07F6-496B-B5C1-44889E11D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7888" y="2774950"/>
            <a:ext cx="889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proxy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server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4461" name="Text Box 21">
            <a:extLst>
              <a:ext uri="{FF2B5EF4-FFF2-40B4-BE49-F238E27FC236}">
                <a16:creationId xmlns:a16="http://schemas.microsoft.com/office/drawing/2014/main" id="{F3917B58-9794-4D03-901A-AC9B1A750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4188" y="5340350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client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4" name="Group 53">
            <a:extLst>
              <a:ext uri="{FF2B5EF4-FFF2-40B4-BE49-F238E27FC236}">
                <a16:creationId xmlns:a16="http://schemas.microsoft.com/office/drawing/2014/main" id="{F468807A-981D-4BDD-8C2B-F51FE483586F}"/>
              </a:ext>
            </a:extLst>
          </p:cNvPr>
          <p:cNvGrpSpPr>
            <a:grpSpLocks/>
          </p:cNvGrpSpPr>
          <p:nvPr/>
        </p:nvGrpSpPr>
        <p:grpSpPr bwMode="auto">
          <a:xfrm>
            <a:off x="4597400" y="4095750"/>
            <a:ext cx="1563688" cy="760413"/>
            <a:chOff x="2896" y="2580"/>
            <a:chExt cx="985" cy="479"/>
          </a:xfrm>
        </p:grpSpPr>
        <p:sp>
          <p:nvSpPr>
            <p:cNvPr id="104514" name="Line 19">
              <a:extLst>
                <a:ext uri="{FF2B5EF4-FFF2-40B4-BE49-F238E27FC236}">
                  <a16:creationId xmlns:a16="http://schemas.microsoft.com/office/drawing/2014/main" id="{51D5D83F-120F-4EE6-87C1-E182573460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98" y="2580"/>
              <a:ext cx="883" cy="479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15" name="Text Box 23">
              <a:extLst>
                <a:ext uri="{FF2B5EF4-FFF2-40B4-BE49-F238E27FC236}">
                  <a16:creationId xmlns:a16="http://schemas.microsoft.com/office/drawing/2014/main" id="{65B5FB90-3D15-4FF5-BC58-7AF0ED010C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692639">
              <a:off x="2896" y="264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HTTP request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5" name="Group 54">
            <a:extLst>
              <a:ext uri="{FF2B5EF4-FFF2-40B4-BE49-F238E27FC236}">
                <a16:creationId xmlns:a16="http://schemas.microsoft.com/office/drawing/2014/main" id="{F1D0B2BD-F88F-47CC-9C7F-0378E3E758C9}"/>
              </a:ext>
            </a:extLst>
          </p:cNvPr>
          <p:cNvGrpSpPr>
            <a:grpSpLocks/>
          </p:cNvGrpSpPr>
          <p:nvPr/>
        </p:nvGrpSpPr>
        <p:grpSpPr bwMode="auto">
          <a:xfrm>
            <a:off x="4781550" y="4183063"/>
            <a:ext cx="1604963" cy="785812"/>
            <a:chOff x="3012" y="2635"/>
            <a:chExt cx="1011" cy="495"/>
          </a:xfrm>
        </p:grpSpPr>
        <p:sp>
          <p:nvSpPr>
            <p:cNvPr id="104512" name="Line 20">
              <a:extLst>
                <a:ext uri="{FF2B5EF4-FFF2-40B4-BE49-F238E27FC236}">
                  <a16:creationId xmlns:a16="http://schemas.microsoft.com/office/drawing/2014/main" id="{89BF97B4-7BEC-4517-ADAA-430D643C73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30" y="2635"/>
              <a:ext cx="884" cy="49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13" name="Text Box 25">
              <a:extLst>
                <a:ext uri="{FF2B5EF4-FFF2-40B4-BE49-F238E27FC236}">
                  <a16:creationId xmlns:a16="http://schemas.microsoft.com/office/drawing/2014/main" id="{A7630110-CC4C-4CC0-AADF-716187074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737783">
              <a:off x="3012" y="2847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HTTP response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6" name="Group 49">
            <a:extLst>
              <a:ext uri="{FF2B5EF4-FFF2-40B4-BE49-F238E27FC236}">
                <a16:creationId xmlns:a16="http://schemas.microsoft.com/office/drawing/2014/main" id="{23D0E5F2-23F6-490A-83CE-7BA0A711BB92}"/>
              </a:ext>
            </a:extLst>
          </p:cNvPr>
          <p:cNvGrpSpPr>
            <a:grpSpLocks/>
          </p:cNvGrpSpPr>
          <p:nvPr/>
        </p:nvGrpSpPr>
        <p:grpSpPr bwMode="auto">
          <a:xfrm>
            <a:off x="4765675" y="3124200"/>
            <a:ext cx="3251200" cy="730250"/>
            <a:chOff x="3002" y="1979"/>
            <a:chExt cx="2048" cy="460"/>
          </a:xfrm>
        </p:grpSpPr>
        <p:sp>
          <p:nvSpPr>
            <p:cNvPr id="104509" name="Freeform 18">
              <a:extLst>
                <a:ext uri="{FF2B5EF4-FFF2-40B4-BE49-F238E27FC236}">
                  <a16:creationId xmlns:a16="http://schemas.microsoft.com/office/drawing/2014/main" id="{EF8BF52B-8836-4531-A024-BBCB5FD73D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2" y="1979"/>
              <a:ext cx="2048" cy="460"/>
            </a:xfrm>
            <a:custGeom>
              <a:avLst/>
              <a:gdLst>
                <a:gd name="T0" fmla="*/ 0 w 2048"/>
                <a:gd name="T1" fmla="*/ 2 h 460"/>
                <a:gd name="T2" fmla="*/ 1011 w 2048"/>
                <a:gd name="T3" fmla="*/ 460 h 460"/>
                <a:gd name="T4" fmla="*/ 2048 w 2048"/>
                <a:gd name="T5" fmla="*/ 0 h 460"/>
                <a:gd name="T6" fmla="*/ 0 60000 65536"/>
                <a:gd name="T7" fmla="*/ 0 60000 65536"/>
                <a:gd name="T8" fmla="*/ 0 60000 65536"/>
                <a:gd name="T9" fmla="*/ 0 w 2048"/>
                <a:gd name="T10" fmla="*/ 0 h 460"/>
                <a:gd name="T11" fmla="*/ 2048 w 2048"/>
                <a:gd name="T12" fmla="*/ 460 h 4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8" h="460">
                  <a:moveTo>
                    <a:pt x="0" y="2"/>
                  </a:moveTo>
                  <a:lnTo>
                    <a:pt x="1011" y="460"/>
                  </a:lnTo>
                  <a:lnTo>
                    <a:pt x="2048" y="0"/>
                  </a:lnTo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10" name="Text Box 22">
              <a:extLst>
                <a:ext uri="{FF2B5EF4-FFF2-40B4-BE49-F238E27FC236}">
                  <a16:creationId xmlns:a16="http://schemas.microsoft.com/office/drawing/2014/main" id="{DAF9C60C-339E-4A7E-B261-9C62EECDE8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422049">
              <a:off x="3083" y="200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HTTP request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11" name="Text Box 45">
              <a:extLst>
                <a:ext uri="{FF2B5EF4-FFF2-40B4-BE49-F238E27FC236}">
                  <a16:creationId xmlns:a16="http://schemas.microsoft.com/office/drawing/2014/main" id="{D8053C34-7AA1-456A-936E-A9EF1C1764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419968">
              <a:off x="4114" y="201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HTTP request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104466" name="Text Box 48">
            <a:extLst>
              <a:ext uri="{FF2B5EF4-FFF2-40B4-BE49-F238E27FC236}">
                <a16:creationId xmlns:a16="http://schemas.microsoft.com/office/drawing/2014/main" id="{34D07265-290C-41ED-8437-6F84BE4EF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6875" y="3484563"/>
            <a:ext cx="749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origin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server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4467" name="Rectangle 55">
            <a:extLst>
              <a:ext uri="{FF2B5EF4-FFF2-40B4-BE49-F238E27FC236}">
                <a16:creationId xmlns:a16="http://schemas.microsoft.com/office/drawing/2014/main" id="{C5E68E7D-1C1B-4806-BF54-A1790062D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4349750"/>
            <a:ext cx="4064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ＭＳ Ｐゴシック" panose="020B0600070205080204" pitchFamily="34" charset="-128"/>
              <a:cs typeface="+mn-cs"/>
            </a:endParaRPr>
          </a:p>
        </p:txBody>
      </p:sp>
      <p:pic>
        <p:nvPicPr>
          <p:cNvPr id="104468" name="Picture 56">
            <a:extLst>
              <a:ext uri="{FF2B5EF4-FFF2-40B4-BE49-F238E27FC236}">
                <a16:creationId xmlns:a16="http://schemas.microsoft.com/office/drawing/2014/main" id="{CEA85997-902E-4D9A-A82C-7051620666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863" y="2632075"/>
            <a:ext cx="5270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" name="Group 60">
            <a:extLst>
              <a:ext uri="{FF2B5EF4-FFF2-40B4-BE49-F238E27FC236}">
                <a16:creationId xmlns:a16="http://schemas.microsoft.com/office/drawing/2014/main" id="{52AF222E-9F56-45B2-825E-B559452E304C}"/>
              </a:ext>
            </a:extLst>
          </p:cNvPr>
          <p:cNvGrpSpPr>
            <a:grpSpLocks/>
          </p:cNvGrpSpPr>
          <p:nvPr/>
        </p:nvGrpSpPr>
        <p:grpSpPr bwMode="auto">
          <a:xfrm>
            <a:off x="3992563" y="2671763"/>
            <a:ext cx="4178300" cy="1814512"/>
            <a:chOff x="2515" y="1687"/>
            <a:chExt cx="2632" cy="1143"/>
          </a:xfrm>
        </p:grpSpPr>
        <p:sp>
          <p:nvSpPr>
            <p:cNvPr id="104504" name="Freeform 44">
              <a:extLst>
                <a:ext uri="{FF2B5EF4-FFF2-40B4-BE49-F238E27FC236}">
                  <a16:creationId xmlns:a16="http://schemas.microsoft.com/office/drawing/2014/main" id="{6333AA0B-A44F-499D-B572-C417D404A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5" y="2026"/>
              <a:ext cx="2119" cy="476"/>
            </a:xfrm>
            <a:custGeom>
              <a:avLst/>
              <a:gdLst>
                <a:gd name="T0" fmla="*/ 2119 w 2119"/>
                <a:gd name="T1" fmla="*/ 0 h 476"/>
                <a:gd name="T2" fmla="*/ 1020 w 2119"/>
                <a:gd name="T3" fmla="*/ 476 h 476"/>
                <a:gd name="T4" fmla="*/ 0 w 2119"/>
                <a:gd name="T5" fmla="*/ 8 h 476"/>
                <a:gd name="T6" fmla="*/ 0 60000 65536"/>
                <a:gd name="T7" fmla="*/ 0 60000 65536"/>
                <a:gd name="T8" fmla="*/ 0 60000 65536"/>
                <a:gd name="T9" fmla="*/ 0 w 2119"/>
                <a:gd name="T10" fmla="*/ 0 h 476"/>
                <a:gd name="T11" fmla="*/ 2119 w 2119"/>
                <a:gd name="T12" fmla="*/ 476 h 4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9" h="476">
                  <a:moveTo>
                    <a:pt x="2119" y="0"/>
                  </a:moveTo>
                  <a:lnTo>
                    <a:pt x="1020" y="476"/>
                  </a:lnTo>
                  <a:lnTo>
                    <a:pt x="0" y="8"/>
                  </a:lnTo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05" name="Text Box 24">
              <a:extLst>
                <a:ext uri="{FF2B5EF4-FFF2-40B4-BE49-F238E27FC236}">
                  <a16:creationId xmlns:a16="http://schemas.microsoft.com/office/drawing/2014/main" id="{ABB0202D-AB11-4FE8-B19F-800BCACEAD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411598">
              <a:off x="2906" y="2244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HTTP response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06" name="Text Box 46">
              <a:extLst>
                <a:ext uri="{FF2B5EF4-FFF2-40B4-BE49-F238E27FC236}">
                  <a16:creationId xmlns:a16="http://schemas.microsoft.com/office/drawing/2014/main" id="{4A17AE93-C8E8-4C6C-AF92-1F4E3D6F63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415789">
              <a:off x="4136" y="2232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HTTP response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pic>
          <p:nvPicPr>
            <p:cNvPr id="104507" name="Picture 57">
              <a:extLst>
                <a:ext uri="{FF2B5EF4-FFF2-40B4-BE49-F238E27FC236}">
                  <a16:creationId xmlns:a16="http://schemas.microsoft.com/office/drawing/2014/main" id="{13D6619C-BC57-45A5-9242-45434FB0C2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9" y="2557"/>
              <a:ext cx="332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508" name="Picture 59">
              <a:extLst>
                <a:ext uri="{FF2B5EF4-FFF2-40B4-BE49-F238E27FC236}">
                  <a16:creationId xmlns:a16="http://schemas.microsoft.com/office/drawing/2014/main" id="{BC90FDA6-E94E-4A5B-9884-67844C1D97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" y="1687"/>
              <a:ext cx="332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71069" name="Picture 61">
            <a:extLst>
              <a:ext uri="{FF2B5EF4-FFF2-40B4-BE49-F238E27FC236}">
                <a16:creationId xmlns:a16="http://schemas.microsoft.com/office/drawing/2014/main" id="{999EB2E2-DD4F-4F6B-855E-CAEC46B51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188" y="4613275"/>
            <a:ext cx="5270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876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7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9" name="Picture 10" descr="underline_base">
            <a:extLst>
              <a:ext uri="{FF2B5EF4-FFF2-40B4-BE49-F238E27FC236}">
                <a16:creationId xmlns:a16="http://schemas.microsoft.com/office/drawing/2014/main" id="{BF09C1D5-005E-409C-91EA-F855EC7006BE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936625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500" name="Rectangle 2">
            <a:extLst>
              <a:ext uri="{FF2B5EF4-FFF2-40B4-BE49-F238E27FC236}">
                <a16:creationId xmlns:a16="http://schemas.microsoft.com/office/drawing/2014/main" id="{2736EA5D-AD28-46DD-8D1C-E6B09F65AB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7838" y="234950"/>
            <a:ext cx="7772400" cy="947738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Why Web caching</a:t>
            </a:r>
          </a:p>
        </p:txBody>
      </p:sp>
      <p:sp>
        <p:nvSpPr>
          <p:cNvPr id="106502" name="Rectangle 4">
            <a:extLst>
              <a:ext uri="{FF2B5EF4-FFF2-40B4-BE49-F238E27FC236}">
                <a16:creationId xmlns:a16="http://schemas.microsoft.com/office/drawing/2014/main" id="{DF8F240F-9B69-45AE-8D08-7F463382935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69913" y="1611313"/>
            <a:ext cx="8085137" cy="46482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reduce response time for client request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reduce traffic on an institution</a:t>
            </a:r>
            <a:r>
              <a:rPr lang="ja-JP" altLang="en-US" dirty="0">
                <a:ea typeface="ＭＳ Ｐゴシック" panose="020B0600070205080204" pitchFamily="34" charset="-128"/>
              </a:rPr>
              <a:t>’</a:t>
            </a:r>
            <a:r>
              <a:rPr lang="en-US" altLang="ja-JP" dirty="0">
                <a:ea typeface="ＭＳ Ｐゴシック" panose="020B0600070205080204" pitchFamily="34" charset="-128"/>
              </a:rPr>
              <a:t>s access link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Internet dense with caches enables low-bandwidth</a:t>
            </a:r>
            <a:r>
              <a:rPr lang="en-US" altLang="ja-JP" dirty="0">
                <a:ea typeface="ＭＳ Ｐゴシック" panose="020B0600070205080204" pitchFamily="34" charset="-128"/>
              </a:rPr>
              <a:t> content providers to effectively deliver content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2362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7" name="Picture 135" descr="underline_base">
            <a:extLst>
              <a:ext uri="{FF2B5EF4-FFF2-40B4-BE49-F238E27FC236}">
                <a16:creationId xmlns:a16="http://schemas.microsoft.com/office/drawing/2014/main" id="{D4905A45-4E68-427A-94A4-CB6E308DC3E0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806450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548" name="Line 2">
            <a:extLst>
              <a:ext uri="{FF2B5EF4-FFF2-40B4-BE49-F238E27FC236}">
                <a16:creationId xmlns:a16="http://schemas.microsoft.com/office/drawing/2014/main" id="{AE954262-A500-4698-9BC2-D835758D5F4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73688" y="2409825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49" name="Rectangle 3">
            <a:extLst>
              <a:ext uri="{FF2B5EF4-FFF2-40B4-BE49-F238E27FC236}">
                <a16:creationId xmlns:a16="http://schemas.microsoft.com/office/drawing/2014/main" id="{8BA0A90B-0976-4726-BB3C-2BB7560EE1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3224" y="269875"/>
            <a:ext cx="7961313" cy="663575"/>
          </a:xfrm>
        </p:spPr>
        <p:txBody>
          <a:bodyPr/>
          <a:lstStyle/>
          <a:p>
            <a:r>
              <a:rPr lang="en-US" altLang="en-US" sz="4000" dirty="0">
                <a:ea typeface="ＭＳ Ｐゴシック" panose="020B0600070205080204" pitchFamily="34" charset="-128"/>
              </a:rPr>
              <a:t>Caching example: without local cache 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08550" name="Text Box 50">
            <a:extLst>
              <a:ext uri="{FF2B5EF4-FFF2-40B4-BE49-F238E27FC236}">
                <a16:creationId xmlns:a16="http://schemas.microsoft.com/office/drawing/2014/main" id="{10AEEEB3-3AA0-4D40-B08F-92927F60D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2563" y="1824038"/>
            <a:ext cx="93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origin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servers</a:t>
            </a:r>
          </a:p>
        </p:txBody>
      </p:sp>
      <p:sp>
        <p:nvSpPr>
          <p:cNvPr id="108551" name="Line 51">
            <a:extLst>
              <a:ext uri="{FF2B5EF4-FFF2-40B4-BE49-F238E27FC236}">
                <a16:creationId xmlns:a16="http://schemas.microsoft.com/office/drawing/2014/main" id="{4B89C6B6-4E84-4912-874B-6D6FB7A2E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3313" y="2028825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52" name="Line 52">
            <a:extLst>
              <a:ext uri="{FF2B5EF4-FFF2-40B4-BE49-F238E27FC236}">
                <a16:creationId xmlns:a16="http://schemas.microsoft.com/office/drawing/2014/main" id="{B428768F-6794-41B8-899B-AD63FC5837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11963" y="2066925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53" name="Line 53">
            <a:extLst>
              <a:ext uri="{FF2B5EF4-FFF2-40B4-BE49-F238E27FC236}">
                <a16:creationId xmlns:a16="http://schemas.microsoft.com/office/drawing/2014/main" id="{07CA1BCF-A051-4723-91A3-A594F139C3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69163" y="2228850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54" name="Line 54">
            <a:extLst>
              <a:ext uri="{FF2B5EF4-FFF2-40B4-BE49-F238E27FC236}">
                <a16:creationId xmlns:a16="http://schemas.microsoft.com/office/drawing/2014/main" id="{B11955B6-06D2-4F44-BB49-E05D88D9CD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31088" y="2990850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55" name="Freeform 55">
            <a:extLst>
              <a:ext uri="{FF2B5EF4-FFF2-40B4-BE49-F238E27FC236}">
                <a16:creationId xmlns:a16="http://schemas.microsoft.com/office/drawing/2014/main" id="{D0F17C5E-CD74-4C1A-9811-40141B2309E4}"/>
              </a:ext>
            </a:extLst>
          </p:cNvPr>
          <p:cNvSpPr>
            <a:spLocks/>
          </p:cNvSpPr>
          <p:nvPr/>
        </p:nvSpPr>
        <p:spPr bwMode="auto">
          <a:xfrm>
            <a:off x="5457825" y="2022475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56" name="Text Box 70">
            <a:extLst>
              <a:ext uri="{FF2B5EF4-FFF2-40B4-BE49-F238E27FC236}">
                <a16:creationId xmlns:a16="http://schemas.microsoft.com/office/drawing/2014/main" id="{F24741DC-727F-4C0C-A10D-690382D7F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263" y="2354263"/>
            <a:ext cx="9318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public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Internet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57" name="Freeform 71">
            <a:extLst>
              <a:ext uri="{FF2B5EF4-FFF2-40B4-BE49-F238E27FC236}">
                <a16:creationId xmlns:a16="http://schemas.microsoft.com/office/drawing/2014/main" id="{AE527318-9C97-48B5-AE49-4F9249A449FE}"/>
              </a:ext>
            </a:extLst>
          </p:cNvPr>
          <p:cNvSpPr>
            <a:spLocks/>
          </p:cNvSpPr>
          <p:nvPr/>
        </p:nvSpPr>
        <p:spPr bwMode="auto">
          <a:xfrm>
            <a:off x="5038725" y="4392613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58" name="Line 77">
            <a:extLst>
              <a:ext uri="{FF2B5EF4-FFF2-40B4-BE49-F238E27FC236}">
                <a16:creationId xmlns:a16="http://schemas.microsoft.com/office/drawing/2014/main" id="{AC726F8D-E291-4970-AE3D-F97E4B474C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7988" y="4702175"/>
            <a:ext cx="8556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59" name="Line 78">
            <a:extLst>
              <a:ext uri="{FF2B5EF4-FFF2-40B4-BE49-F238E27FC236}">
                <a16:creationId xmlns:a16="http://schemas.microsoft.com/office/drawing/2014/main" id="{FA7BFAB0-2C5C-42EC-8AFD-05706B197D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97575" y="4749800"/>
            <a:ext cx="563563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60" name="Line 79">
            <a:extLst>
              <a:ext uri="{FF2B5EF4-FFF2-40B4-BE49-F238E27FC236}">
                <a16:creationId xmlns:a16="http://schemas.microsoft.com/office/drawing/2014/main" id="{23A1782C-B6B1-4678-A02F-2BE35F5479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35738" y="4756150"/>
            <a:ext cx="149225" cy="382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61" name="Line 80">
            <a:extLst>
              <a:ext uri="{FF2B5EF4-FFF2-40B4-BE49-F238E27FC236}">
                <a16:creationId xmlns:a16="http://schemas.microsoft.com/office/drawing/2014/main" id="{3735FC8A-D474-49B6-83AB-CF519BB276E4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2450" y="4735513"/>
            <a:ext cx="123825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62" name="Line 95">
            <a:extLst>
              <a:ext uri="{FF2B5EF4-FFF2-40B4-BE49-F238E27FC236}">
                <a16:creationId xmlns:a16="http://schemas.microsoft.com/office/drawing/2014/main" id="{0D6B9ADE-5185-40C5-B011-117097706EC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7663" y="3467100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63" name="Text Box 97">
            <a:extLst>
              <a:ext uri="{FF2B5EF4-FFF2-40B4-BE49-F238E27FC236}">
                <a16:creationId xmlns:a16="http://schemas.microsoft.com/office/drawing/2014/main" id="{2AFCA6F0-EF18-42FA-9761-BAA4C6AA4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5713" y="4279900"/>
            <a:ext cx="11985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institutional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network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64" name="Text Box 98">
            <a:extLst>
              <a:ext uri="{FF2B5EF4-FFF2-40B4-BE49-F238E27FC236}">
                <a16:creationId xmlns:a16="http://schemas.microsoft.com/office/drawing/2014/main" id="{4B219379-B0DC-4A03-A745-A3DAC3A9D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3900" y="4660900"/>
            <a:ext cx="12906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 Gbps LAN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65" name="Text Box 99">
            <a:extLst>
              <a:ext uri="{FF2B5EF4-FFF2-40B4-BE49-F238E27FC236}">
                <a16:creationId xmlns:a16="http://schemas.microsoft.com/office/drawing/2014/main" id="{CD126EC5-42BD-45AA-9B41-18BF106C0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0" y="3656013"/>
            <a:ext cx="1190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1.54 Mbps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access link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08566" name="Group 111">
            <a:extLst>
              <a:ext uri="{FF2B5EF4-FFF2-40B4-BE49-F238E27FC236}">
                <a16:creationId xmlns:a16="http://schemas.microsoft.com/office/drawing/2014/main" id="{18E92989-2266-44AE-A857-68B53BEE6F67}"/>
              </a:ext>
            </a:extLst>
          </p:cNvPr>
          <p:cNvGrpSpPr>
            <a:grpSpLocks/>
          </p:cNvGrpSpPr>
          <p:nvPr/>
        </p:nvGrpSpPr>
        <p:grpSpPr bwMode="auto">
          <a:xfrm>
            <a:off x="6281738" y="3165475"/>
            <a:ext cx="881062" cy="307975"/>
            <a:chOff x="2356" y="1300"/>
            <a:chExt cx="555" cy="194"/>
          </a:xfrm>
        </p:grpSpPr>
        <p:sp>
          <p:nvSpPr>
            <p:cNvPr id="108786" name="Oval 407">
              <a:extLst>
                <a:ext uri="{FF2B5EF4-FFF2-40B4-BE49-F238E27FC236}">
                  <a16:creationId xmlns:a16="http://schemas.microsoft.com/office/drawing/2014/main" id="{40639C92-F987-457B-A471-51C18A20D6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8787" name="Rectangle 410">
              <a:extLst>
                <a:ext uri="{FF2B5EF4-FFF2-40B4-BE49-F238E27FC236}">
                  <a16:creationId xmlns:a16="http://schemas.microsoft.com/office/drawing/2014/main" id="{988F1C6E-40DA-4C66-B89F-B1EA2E3137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8788" name="Oval 411">
              <a:extLst>
                <a:ext uri="{FF2B5EF4-FFF2-40B4-BE49-F238E27FC236}">
                  <a16:creationId xmlns:a16="http://schemas.microsoft.com/office/drawing/2014/main" id="{40F4100E-1981-46AA-A2AA-D033CD21B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08789" name="Group 115">
              <a:extLst>
                <a:ext uri="{FF2B5EF4-FFF2-40B4-BE49-F238E27FC236}">
                  <a16:creationId xmlns:a16="http://schemas.microsoft.com/office/drawing/2014/main" id="{81E9C308-EF06-4B25-BFD5-1FE5B5AC8C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08792" name="Freeform 116">
                <a:extLst>
                  <a:ext uri="{FF2B5EF4-FFF2-40B4-BE49-F238E27FC236}">
                    <a16:creationId xmlns:a16="http://schemas.microsoft.com/office/drawing/2014/main" id="{9F817C66-5A89-4DA0-BECE-7FCF13B951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93" name="Freeform 117">
                <a:extLst>
                  <a:ext uri="{FF2B5EF4-FFF2-40B4-BE49-F238E27FC236}">
                    <a16:creationId xmlns:a16="http://schemas.microsoft.com/office/drawing/2014/main" id="{8627B27A-C1A8-49C7-BB53-8087470FC0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790" name="Line 118">
              <a:extLst>
                <a:ext uri="{FF2B5EF4-FFF2-40B4-BE49-F238E27FC236}">
                  <a16:creationId xmlns:a16="http://schemas.microsoft.com/office/drawing/2014/main" id="{49C2662F-AA32-4FAA-AFEE-07523D536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91" name="Line 119">
              <a:extLst>
                <a:ext uri="{FF2B5EF4-FFF2-40B4-BE49-F238E27FC236}">
                  <a16:creationId xmlns:a16="http://schemas.microsoft.com/office/drawing/2014/main" id="{6B5A57EF-8FC4-40BE-94B1-7B15690B86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8567" name="Group 120">
            <a:extLst>
              <a:ext uri="{FF2B5EF4-FFF2-40B4-BE49-F238E27FC236}">
                <a16:creationId xmlns:a16="http://schemas.microsoft.com/office/drawing/2014/main" id="{89FC6BEE-35E2-4F85-AE09-A551FA3D9EB3}"/>
              </a:ext>
            </a:extLst>
          </p:cNvPr>
          <p:cNvGrpSpPr>
            <a:grpSpLocks/>
          </p:cNvGrpSpPr>
          <p:nvPr/>
        </p:nvGrpSpPr>
        <p:grpSpPr bwMode="auto">
          <a:xfrm>
            <a:off x="6261100" y="4460875"/>
            <a:ext cx="881063" cy="307975"/>
            <a:chOff x="2356" y="1300"/>
            <a:chExt cx="555" cy="194"/>
          </a:xfrm>
        </p:grpSpPr>
        <p:sp>
          <p:nvSpPr>
            <p:cNvPr id="108778" name="Oval 407">
              <a:extLst>
                <a:ext uri="{FF2B5EF4-FFF2-40B4-BE49-F238E27FC236}">
                  <a16:creationId xmlns:a16="http://schemas.microsoft.com/office/drawing/2014/main" id="{C34D1BC0-DC64-4692-9CE2-81465A223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8779" name="Rectangle 410">
              <a:extLst>
                <a:ext uri="{FF2B5EF4-FFF2-40B4-BE49-F238E27FC236}">
                  <a16:creationId xmlns:a16="http://schemas.microsoft.com/office/drawing/2014/main" id="{7244DE34-E0B7-446F-A738-B340A72DD5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8780" name="Oval 411">
              <a:extLst>
                <a:ext uri="{FF2B5EF4-FFF2-40B4-BE49-F238E27FC236}">
                  <a16:creationId xmlns:a16="http://schemas.microsoft.com/office/drawing/2014/main" id="{0D54CF07-A12D-4B0B-B82F-D1F62243C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08781" name="Group 124">
              <a:extLst>
                <a:ext uri="{FF2B5EF4-FFF2-40B4-BE49-F238E27FC236}">
                  <a16:creationId xmlns:a16="http://schemas.microsoft.com/office/drawing/2014/main" id="{CB11EFC6-776B-4722-8371-9CA9E3B912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08784" name="Freeform 125">
                <a:extLst>
                  <a:ext uri="{FF2B5EF4-FFF2-40B4-BE49-F238E27FC236}">
                    <a16:creationId xmlns:a16="http://schemas.microsoft.com/office/drawing/2014/main" id="{F99423DA-5D34-4F6D-A100-7A80379AAC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85" name="Freeform 126">
                <a:extLst>
                  <a:ext uri="{FF2B5EF4-FFF2-40B4-BE49-F238E27FC236}">
                    <a16:creationId xmlns:a16="http://schemas.microsoft.com/office/drawing/2014/main" id="{9C081C68-20D2-4BC8-8F36-F3351AACF4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782" name="Line 127">
              <a:extLst>
                <a:ext uri="{FF2B5EF4-FFF2-40B4-BE49-F238E27FC236}">
                  <a16:creationId xmlns:a16="http://schemas.microsoft.com/office/drawing/2014/main" id="{17BC6096-0DD1-44D8-B898-B7A460AB5E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83" name="Line 128">
              <a:extLst>
                <a:ext uri="{FF2B5EF4-FFF2-40B4-BE49-F238E27FC236}">
                  <a16:creationId xmlns:a16="http://schemas.microsoft.com/office/drawing/2014/main" id="{BED3BD14-BA7F-4F1B-993E-D646448CB2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124952" name="Rectangle 4">
            <a:extLst>
              <a:ext uri="{FF2B5EF4-FFF2-40B4-BE49-F238E27FC236}">
                <a16:creationId xmlns:a16="http://schemas.microsoft.com/office/drawing/2014/main" id="{F568C546-91FC-4FBC-9490-E61AEE29D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3" y="1335088"/>
            <a:ext cx="4370387" cy="517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assumptions: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avg object size: 100K bits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avg request rate from browsers to origin servers:15/sec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avg data rate to browsers: 1.50 Mbps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RTT from institutional router to any origin server: 2 sec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access link rate: 1.54 Mbps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45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consequences: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LAN utilization: 15%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access link utilization =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99%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total delay   = Internet delay + access delay + LAN delay</a:t>
            </a:r>
          </a:p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ZapfDingbats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     =  2 sec + minutes + usecs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charset="0"/>
              <a:ea typeface="ＭＳ Ｐゴシック" charset="0"/>
              <a:cs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29" name="Oval 137">
            <a:extLst>
              <a:ext uri="{FF2B5EF4-FFF2-40B4-BE49-F238E27FC236}">
                <a16:creationId xmlns:a16="http://schemas.microsoft.com/office/drawing/2014/main" id="{1F0AC285-19CC-4EF4-AB3F-97EDD91B2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5775" y="4630738"/>
            <a:ext cx="838200" cy="392112"/>
          </a:xfrm>
          <a:prstGeom prst="ellips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330" name="Text Box 138">
            <a:extLst>
              <a:ext uri="{FF2B5EF4-FFF2-40B4-BE49-F238E27FC236}">
                <a16:creationId xmlns:a16="http://schemas.microsoft.com/office/drawing/2014/main" id="{2718D0C6-57B1-467A-962F-A0033901D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788" y="4276725"/>
            <a:ext cx="1171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1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problem!</a:t>
            </a:r>
          </a:p>
        </p:txBody>
      </p:sp>
      <p:grpSp>
        <p:nvGrpSpPr>
          <p:cNvPr id="108571" name="Group 139">
            <a:extLst>
              <a:ext uri="{FF2B5EF4-FFF2-40B4-BE49-F238E27FC236}">
                <a16:creationId xmlns:a16="http://schemas.microsoft.com/office/drawing/2014/main" id="{92873693-65D1-4DAF-919B-B27E45171A75}"/>
              </a:ext>
            </a:extLst>
          </p:cNvPr>
          <p:cNvGrpSpPr>
            <a:grpSpLocks/>
          </p:cNvGrpSpPr>
          <p:nvPr/>
        </p:nvGrpSpPr>
        <p:grpSpPr bwMode="auto">
          <a:xfrm>
            <a:off x="5026025" y="1957388"/>
            <a:ext cx="377825" cy="576262"/>
            <a:chOff x="4140" y="429"/>
            <a:chExt cx="1425" cy="2396"/>
          </a:xfrm>
        </p:grpSpPr>
        <p:sp>
          <p:nvSpPr>
            <p:cNvPr id="108746" name="Freeform 140">
              <a:extLst>
                <a:ext uri="{FF2B5EF4-FFF2-40B4-BE49-F238E27FC236}">
                  <a16:creationId xmlns:a16="http://schemas.microsoft.com/office/drawing/2014/main" id="{7398CEFF-51BA-472B-9265-772F9FEB49A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47" name="Rectangle 141">
              <a:extLst>
                <a:ext uri="{FF2B5EF4-FFF2-40B4-BE49-F238E27FC236}">
                  <a16:creationId xmlns:a16="http://schemas.microsoft.com/office/drawing/2014/main" id="{12CA2E32-AF6E-498D-9EDB-90D0312E83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48" name="Freeform 142">
              <a:extLst>
                <a:ext uri="{FF2B5EF4-FFF2-40B4-BE49-F238E27FC236}">
                  <a16:creationId xmlns:a16="http://schemas.microsoft.com/office/drawing/2014/main" id="{0AAD866A-8920-4281-9EF4-9E7359F6368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49" name="Freeform 143">
              <a:extLst>
                <a:ext uri="{FF2B5EF4-FFF2-40B4-BE49-F238E27FC236}">
                  <a16:creationId xmlns:a16="http://schemas.microsoft.com/office/drawing/2014/main" id="{3248713D-511C-474F-8427-20C8BBCFB7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50" name="Rectangle 144">
              <a:extLst>
                <a:ext uri="{FF2B5EF4-FFF2-40B4-BE49-F238E27FC236}">
                  <a16:creationId xmlns:a16="http://schemas.microsoft.com/office/drawing/2014/main" id="{ACA3DD5C-D70C-4E7A-9E47-7C369183C7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751" name="Group 145">
              <a:extLst>
                <a:ext uri="{FF2B5EF4-FFF2-40B4-BE49-F238E27FC236}">
                  <a16:creationId xmlns:a16="http://schemas.microsoft.com/office/drawing/2014/main" id="{6C8399D3-4F8B-44E6-AA72-BF6D20F2DB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8776" name="AutoShape 146">
                <a:extLst>
                  <a:ext uri="{FF2B5EF4-FFF2-40B4-BE49-F238E27FC236}">
                    <a16:creationId xmlns:a16="http://schemas.microsoft.com/office/drawing/2014/main" id="{35EF6D91-E0E1-4072-AD1B-690EB49EFD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77" name="AutoShape 147">
                <a:extLst>
                  <a:ext uri="{FF2B5EF4-FFF2-40B4-BE49-F238E27FC236}">
                    <a16:creationId xmlns:a16="http://schemas.microsoft.com/office/drawing/2014/main" id="{0B7BCC8A-680D-4C61-A851-752EBFE0BF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752" name="Rectangle 148">
              <a:extLst>
                <a:ext uri="{FF2B5EF4-FFF2-40B4-BE49-F238E27FC236}">
                  <a16:creationId xmlns:a16="http://schemas.microsoft.com/office/drawing/2014/main" id="{FF4D727F-1259-4B3C-992F-DB3BE15A4F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753" name="Group 149">
              <a:extLst>
                <a:ext uri="{FF2B5EF4-FFF2-40B4-BE49-F238E27FC236}">
                  <a16:creationId xmlns:a16="http://schemas.microsoft.com/office/drawing/2014/main" id="{24A30C89-CB72-4720-BD32-7A1F62B613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8774" name="AutoShape 150">
                <a:extLst>
                  <a:ext uri="{FF2B5EF4-FFF2-40B4-BE49-F238E27FC236}">
                    <a16:creationId xmlns:a16="http://schemas.microsoft.com/office/drawing/2014/main" id="{E1CFE34C-0717-4984-B14D-695F9796D3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75" name="AutoShape 151">
                <a:extLst>
                  <a:ext uri="{FF2B5EF4-FFF2-40B4-BE49-F238E27FC236}">
                    <a16:creationId xmlns:a16="http://schemas.microsoft.com/office/drawing/2014/main" id="{94438F91-DDE1-449E-8462-1AB51E5B8F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754" name="Rectangle 152">
              <a:extLst>
                <a:ext uri="{FF2B5EF4-FFF2-40B4-BE49-F238E27FC236}">
                  <a16:creationId xmlns:a16="http://schemas.microsoft.com/office/drawing/2014/main" id="{E104D62A-D2AB-4662-94E9-2896018EE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55" name="Rectangle 153">
              <a:extLst>
                <a:ext uri="{FF2B5EF4-FFF2-40B4-BE49-F238E27FC236}">
                  <a16:creationId xmlns:a16="http://schemas.microsoft.com/office/drawing/2014/main" id="{667E34B1-3646-4855-9B0E-176493EE69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756" name="Group 154">
              <a:extLst>
                <a:ext uri="{FF2B5EF4-FFF2-40B4-BE49-F238E27FC236}">
                  <a16:creationId xmlns:a16="http://schemas.microsoft.com/office/drawing/2014/main" id="{7D276904-FBC4-4D58-B6D6-EF0F15BEED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8772" name="AutoShape 155">
                <a:extLst>
                  <a:ext uri="{FF2B5EF4-FFF2-40B4-BE49-F238E27FC236}">
                    <a16:creationId xmlns:a16="http://schemas.microsoft.com/office/drawing/2014/main" id="{EB2DC8A0-C8C1-4314-9911-A866CA200F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73" name="AutoShape 156">
                <a:extLst>
                  <a:ext uri="{FF2B5EF4-FFF2-40B4-BE49-F238E27FC236}">
                    <a16:creationId xmlns:a16="http://schemas.microsoft.com/office/drawing/2014/main" id="{D774BA7E-A08E-4B9B-B593-82805FBE01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757" name="Freeform 157">
              <a:extLst>
                <a:ext uri="{FF2B5EF4-FFF2-40B4-BE49-F238E27FC236}">
                  <a16:creationId xmlns:a16="http://schemas.microsoft.com/office/drawing/2014/main" id="{A59627B9-2ED3-418F-89A8-6FE8AC42DB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758" name="Group 158">
              <a:extLst>
                <a:ext uri="{FF2B5EF4-FFF2-40B4-BE49-F238E27FC236}">
                  <a16:creationId xmlns:a16="http://schemas.microsoft.com/office/drawing/2014/main" id="{F18D050D-3152-4D1D-873B-070984CC79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8770" name="AutoShape 159">
                <a:extLst>
                  <a:ext uri="{FF2B5EF4-FFF2-40B4-BE49-F238E27FC236}">
                    <a16:creationId xmlns:a16="http://schemas.microsoft.com/office/drawing/2014/main" id="{708121A5-6839-462B-B804-8C715CE6CC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71" name="AutoShape 160">
                <a:extLst>
                  <a:ext uri="{FF2B5EF4-FFF2-40B4-BE49-F238E27FC236}">
                    <a16:creationId xmlns:a16="http://schemas.microsoft.com/office/drawing/2014/main" id="{B29474E8-EEDE-4856-A076-1AABE1A359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759" name="Rectangle 161">
              <a:extLst>
                <a:ext uri="{FF2B5EF4-FFF2-40B4-BE49-F238E27FC236}">
                  <a16:creationId xmlns:a16="http://schemas.microsoft.com/office/drawing/2014/main" id="{342E29A0-8FCE-433C-A115-3298DA67F0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60" name="Freeform 162">
              <a:extLst>
                <a:ext uri="{FF2B5EF4-FFF2-40B4-BE49-F238E27FC236}">
                  <a16:creationId xmlns:a16="http://schemas.microsoft.com/office/drawing/2014/main" id="{E748E11E-7C87-44CE-A1B4-44A7213C7B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61" name="Freeform 163">
              <a:extLst>
                <a:ext uri="{FF2B5EF4-FFF2-40B4-BE49-F238E27FC236}">
                  <a16:creationId xmlns:a16="http://schemas.microsoft.com/office/drawing/2014/main" id="{2AE0FCDB-0D75-4412-BBC7-D571B59CBEC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62" name="Oval 164">
              <a:extLst>
                <a:ext uri="{FF2B5EF4-FFF2-40B4-BE49-F238E27FC236}">
                  <a16:creationId xmlns:a16="http://schemas.microsoft.com/office/drawing/2014/main" id="{373DDEDD-DED9-43D8-A179-0F9C76522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63" name="Freeform 165">
              <a:extLst>
                <a:ext uri="{FF2B5EF4-FFF2-40B4-BE49-F238E27FC236}">
                  <a16:creationId xmlns:a16="http://schemas.microsoft.com/office/drawing/2014/main" id="{6EE1E9D6-F3BF-42B5-A4CD-910A750F9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64" name="AutoShape 166">
              <a:extLst>
                <a:ext uri="{FF2B5EF4-FFF2-40B4-BE49-F238E27FC236}">
                  <a16:creationId xmlns:a16="http://schemas.microsoft.com/office/drawing/2014/main" id="{AE2BAA30-6260-49F0-BF7D-4A1A55089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65" name="AutoShape 167">
              <a:extLst>
                <a:ext uri="{FF2B5EF4-FFF2-40B4-BE49-F238E27FC236}">
                  <a16:creationId xmlns:a16="http://schemas.microsoft.com/office/drawing/2014/main" id="{24957D8C-6129-46B9-B238-A1CA6CF15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66" name="Oval 168">
              <a:extLst>
                <a:ext uri="{FF2B5EF4-FFF2-40B4-BE49-F238E27FC236}">
                  <a16:creationId xmlns:a16="http://schemas.microsoft.com/office/drawing/2014/main" id="{BA4B695A-7782-493B-90E7-AA2909137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67" name="Oval 169">
              <a:extLst>
                <a:ext uri="{FF2B5EF4-FFF2-40B4-BE49-F238E27FC236}">
                  <a16:creationId xmlns:a16="http://schemas.microsoft.com/office/drawing/2014/main" id="{886CD8BA-A553-40BE-AAC3-F67E70ECD3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8768" name="Oval 170">
              <a:extLst>
                <a:ext uri="{FF2B5EF4-FFF2-40B4-BE49-F238E27FC236}">
                  <a16:creationId xmlns:a16="http://schemas.microsoft.com/office/drawing/2014/main" id="{60C56FE1-EB02-4794-A219-0942550145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69" name="Rectangle 171">
              <a:extLst>
                <a:ext uri="{FF2B5EF4-FFF2-40B4-BE49-F238E27FC236}">
                  <a16:creationId xmlns:a16="http://schemas.microsoft.com/office/drawing/2014/main" id="{475FC7DC-9F86-4603-8B79-45E6B3D70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8572" name="Group 172">
            <a:extLst>
              <a:ext uri="{FF2B5EF4-FFF2-40B4-BE49-F238E27FC236}">
                <a16:creationId xmlns:a16="http://schemas.microsoft.com/office/drawing/2014/main" id="{8A39B0EA-28F9-4425-AD0C-9A77194DEF02}"/>
              </a:ext>
            </a:extLst>
          </p:cNvPr>
          <p:cNvGrpSpPr>
            <a:grpSpLocks/>
          </p:cNvGrpSpPr>
          <p:nvPr/>
        </p:nvGrpSpPr>
        <p:grpSpPr bwMode="auto">
          <a:xfrm>
            <a:off x="5175250" y="5070475"/>
            <a:ext cx="525463" cy="557213"/>
            <a:chOff x="-44" y="1473"/>
            <a:chExt cx="981" cy="1105"/>
          </a:xfrm>
        </p:grpSpPr>
        <p:pic>
          <p:nvPicPr>
            <p:cNvPr id="108744" name="Picture 173" descr="desktop_computer_stylized_medium">
              <a:extLst>
                <a:ext uri="{FF2B5EF4-FFF2-40B4-BE49-F238E27FC236}">
                  <a16:creationId xmlns:a16="http://schemas.microsoft.com/office/drawing/2014/main" id="{2EBA9B6C-FE4F-4702-8EF1-8E2EC03297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8745" name="Freeform 174">
              <a:extLst>
                <a:ext uri="{FF2B5EF4-FFF2-40B4-BE49-F238E27FC236}">
                  <a16:creationId xmlns:a16="http://schemas.microsoft.com/office/drawing/2014/main" id="{F0167704-400D-4A45-9C9C-154FAA6C687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8573" name="Group 175">
            <a:extLst>
              <a:ext uri="{FF2B5EF4-FFF2-40B4-BE49-F238E27FC236}">
                <a16:creationId xmlns:a16="http://schemas.microsoft.com/office/drawing/2014/main" id="{57BCFE61-2431-4781-845D-68A4829FE0D3}"/>
              </a:ext>
            </a:extLst>
          </p:cNvPr>
          <p:cNvGrpSpPr>
            <a:grpSpLocks/>
          </p:cNvGrpSpPr>
          <p:nvPr/>
        </p:nvGrpSpPr>
        <p:grpSpPr bwMode="auto">
          <a:xfrm>
            <a:off x="5940425" y="1479550"/>
            <a:ext cx="377825" cy="576263"/>
            <a:chOff x="4140" y="429"/>
            <a:chExt cx="1425" cy="2396"/>
          </a:xfrm>
        </p:grpSpPr>
        <p:sp>
          <p:nvSpPr>
            <p:cNvPr id="108712" name="Freeform 176">
              <a:extLst>
                <a:ext uri="{FF2B5EF4-FFF2-40B4-BE49-F238E27FC236}">
                  <a16:creationId xmlns:a16="http://schemas.microsoft.com/office/drawing/2014/main" id="{C3DFDC2D-FAD0-4C85-9671-7E39FD8D9D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13" name="Rectangle 177">
              <a:extLst>
                <a:ext uri="{FF2B5EF4-FFF2-40B4-BE49-F238E27FC236}">
                  <a16:creationId xmlns:a16="http://schemas.microsoft.com/office/drawing/2014/main" id="{14648196-94A1-47D1-B76F-A1439DCD0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14" name="Freeform 178">
              <a:extLst>
                <a:ext uri="{FF2B5EF4-FFF2-40B4-BE49-F238E27FC236}">
                  <a16:creationId xmlns:a16="http://schemas.microsoft.com/office/drawing/2014/main" id="{70480D24-861D-4D65-A352-AF815B6004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15" name="Freeform 179">
              <a:extLst>
                <a:ext uri="{FF2B5EF4-FFF2-40B4-BE49-F238E27FC236}">
                  <a16:creationId xmlns:a16="http://schemas.microsoft.com/office/drawing/2014/main" id="{2C327B62-243A-45AF-98E6-CAAC127D74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16" name="Rectangle 180">
              <a:extLst>
                <a:ext uri="{FF2B5EF4-FFF2-40B4-BE49-F238E27FC236}">
                  <a16:creationId xmlns:a16="http://schemas.microsoft.com/office/drawing/2014/main" id="{9A59260F-36DC-4AA3-BFC2-95305A975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717" name="Group 181">
              <a:extLst>
                <a:ext uri="{FF2B5EF4-FFF2-40B4-BE49-F238E27FC236}">
                  <a16:creationId xmlns:a16="http://schemas.microsoft.com/office/drawing/2014/main" id="{3E71236E-99A0-4D7C-861A-1AEA340349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8742" name="AutoShape 182">
                <a:extLst>
                  <a:ext uri="{FF2B5EF4-FFF2-40B4-BE49-F238E27FC236}">
                    <a16:creationId xmlns:a16="http://schemas.microsoft.com/office/drawing/2014/main" id="{E02AA8A3-9FCC-4142-BDB6-5292122108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43" name="AutoShape 183">
                <a:extLst>
                  <a:ext uri="{FF2B5EF4-FFF2-40B4-BE49-F238E27FC236}">
                    <a16:creationId xmlns:a16="http://schemas.microsoft.com/office/drawing/2014/main" id="{D4E0B46E-F5FC-4078-BC66-69A932613D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718" name="Rectangle 184">
              <a:extLst>
                <a:ext uri="{FF2B5EF4-FFF2-40B4-BE49-F238E27FC236}">
                  <a16:creationId xmlns:a16="http://schemas.microsoft.com/office/drawing/2014/main" id="{D8202EFF-2BE6-46CE-9F6A-05A956243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719" name="Group 185">
              <a:extLst>
                <a:ext uri="{FF2B5EF4-FFF2-40B4-BE49-F238E27FC236}">
                  <a16:creationId xmlns:a16="http://schemas.microsoft.com/office/drawing/2014/main" id="{92C37E0B-9B3E-4E64-9503-E5B903AFB9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8740" name="AutoShape 186">
                <a:extLst>
                  <a:ext uri="{FF2B5EF4-FFF2-40B4-BE49-F238E27FC236}">
                    <a16:creationId xmlns:a16="http://schemas.microsoft.com/office/drawing/2014/main" id="{4CF2E34F-96AD-43F0-A1B0-1A90F300BB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41" name="AutoShape 187">
                <a:extLst>
                  <a:ext uri="{FF2B5EF4-FFF2-40B4-BE49-F238E27FC236}">
                    <a16:creationId xmlns:a16="http://schemas.microsoft.com/office/drawing/2014/main" id="{499FC5E1-FB27-42B0-B11B-2F23765F54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720" name="Rectangle 188">
              <a:extLst>
                <a:ext uri="{FF2B5EF4-FFF2-40B4-BE49-F238E27FC236}">
                  <a16:creationId xmlns:a16="http://schemas.microsoft.com/office/drawing/2014/main" id="{D3AC0F49-3C62-435C-B2A7-B38FA327D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21" name="Rectangle 189">
              <a:extLst>
                <a:ext uri="{FF2B5EF4-FFF2-40B4-BE49-F238E27FC236}">
                  <a16:creationId xmlns:a16="http://schemas.microsoft.com/office/drawing/2014/main" id="{34081665-169A-4AFB-B69B-23FBCDD1F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722" name="Group 190">
              <a:extLst>
                <a:ext uri="{FF2B5EF4-FFF2-40B4-BE49-F238E27FC236}">
                  <a16:creationId xmlns:a16="http://schemas.microsoft.com/office/drawing/2014/main" id="{C366BF63-230D-4ACB-8498-252D8521F6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8738" name="AutoShape 191">
                <a:extLst>
                  <a:ext uri="{FF2B5EF4-FFF2-40B4-BE49-F238E27FC236}">
                    <a16:creationId xmlns:a16="http://schemas.microsoft.com/office/drawing/2014/main" id="{AAFFA48F-25DA-4CDB-8C1C-929AAF58BB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39" name="AutoShape 192">
                <a:extLst>
                  <a:ext uri="{FF2B5EF4-FFF2-40B4-BE49-F238E27FC236}">
                    <a16:creationId xmlns:a16="http://schemas.microsoft.com/office/drawing/2014/main" id="{8678BEBC-DFCE-480C-BA10-BE0B5147C0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723" name="Freeform 193">
              <a:extLst>
                <a:ext uri="{FF2B5EF4-FFF2-40B4-BE49-F238E27FC236}">
                  <a16:creationId xmlns:a16="http://schemas.microsoft.com/office/drawing/2014/main" id="{739ED330-BDF3-4C5E-9DB2-548E091BCF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724" name="Group 194">
              <a:extLst>
                <a:ext uri="{FF2B5EF4-FFF2-40B4-BE49-F238E27FC236}">
                  <a16:creationId xmlns:a16="http://schemas.microsoft.com/office/drawing/2014/main" id="{8BBCF41E-E178-40FA-90BA-C3C0A95CEC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8736" name="AutoShape 195">
                <a:extLst>
                  <a:ext uri="{FF2B5EF4-FFF2-40B4-BE49-F238E27FC236}">
                    <a16:creationId xmlns:a16="http://schemas.microsoft.com/office/drawing/2014/main" id="{41CC23F2-10B3-48FC-A4A8-6E75C2D90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37" name="AutoShape 196">
                <a:extLst>
                  <a:ext uri="{FF2B5EF4-FFF2-40B4-BE49-F238E27FC236}">
                    <a16:creationId xmlns:a16="http://schemas.microsoft.com/office/drawing/2014/main" id="{7894E817-E15B-4673-A9C7-A0285593D6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725" name="Rectangle 197">
              <a:extLst>
                <a:ext uri="{FF2B5EF4-FFF2-40B4-BE49-F238E27FC236}">
                  <a16:creationId xmlns:a16="http://schemas.microsoft.com/office/drawing/2014/main" id="{F43E128F-738F-49F0-B0B9-7320DF2B2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26" name="Freeform 198">
              <a:extLst>
                <a:ext uri="{FF2B5EF4-FFF2-40B4-BE49-F238E27FC236}">
                  <a16:creationId xmlns:a16="http://schemas.microsoft.com/office/drawing/2014/main" id="{55D3F193-E60F-4F50-B5AC-C0226754722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27" name="Freeform 199">
              <a:extLst>
                <a:ext uri="{FF2B5EF4-FFF2-40B4-BE49-F238E27FC236}">
                  <a16:creationId xmlns:a16="http://schemas.microsoft.com/office/drawing/2014/main" id="{A8F08871-BB9F-41C4-9AEF-E7FAC3819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28" name="Oval 200">
              <a:extLst>
                <a:ext uri="{FF2B5EF4-FFF2-40B4-BE49-F238E27FC236}">
                  <a16:creationId xmlns:a16="http://schemas.microsoft.com/office/drawing/2014/main" id="{4E8FBC4C-30F2-49CA-B7E0-8BFD798DE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29" name="Freeform 201">
              <a:extLst>
                <a:ext uri="{FF2B5EF4-FFF2-40B4-BE49-F238E27FC236}">
                  <a16:creationId xmlns:a16="http://schemas.microsoft.com/office/drawing/2014/main" id="{9DD6F94B-B8A9-417D-93F7-6F6969752C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30" name="AutoShape 202">
              <a:extLst>
                <a:ext uri="{FF2B5EF4-FFF2-40B4-BE49-F238E27FC236}">
                  <a16:creationId xmlns:a16="http://schemas.microsoft.com/office/drawing/2014/main" id="{D8DAED5C-8CC7-4CBA-AA6C-F3652B3C8A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31" name="AutoShape 203">
              <a:extLst>
                <a:ext uri="{FF2B5EF4-FFF2-40B4-BE49-F238E27FC236}">
                  <a16:creationId xmlns:a16="http://schemas.microsoft.com/office/drawing/2014/main" id="{9A4C8EA4-B5CB-4639-AC73-66553A0E31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32" name="Oval 204">
              <a:extLst>
                <a:ext uri="{FF2B5EF4-FFF2-40B4-BE49-F238E27FC236}">
                  <a16:creationId xmlns:a16="http://schemas.microsoft.com/office/drawing/2014/main" id="{10CCC82F-7A02-4548-A2F5-E02C4E12F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33" name="Oval 205">
              <a:extLst>
                <a:ext uri="{FF2B5EF4-FFF2-40B4-BE49-F238E27FC236}">
                  <a16:creationId xmlns:a16="http://schemas.microsoft.com/office/drawing/2014/main" id="{134B17EC-7712-4EDB-B1D6-99A89A046B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8734" name="Oval 206">
              <a:extLst>
                <a:ext uri="{FF2B5EF4-FFF2-40B4-BE49-F238E27FC236}">
                  <a16:creationId xmlns:a16="http://schemas.microsoft.com/office/drawing/2014/main" id="{D8C43431-5B37-4DEE-9715-9D6AB0DE1C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35" name="Rectangle 207">
              <a:extLst>
                <a:ext uri="{FF2B5EF4-FFF2-40B4-BE49-F238E27FC236}">
                  <a16:creationId xmlns:a16="http://schemas.microsoft.com/office/drawing/2014/main" id="{D006EE2F-B442-4FA3-BE91-7ECDE1E7B5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8574" name="Group 208">
            <a:extLst>
              <a:ext uri="{FF2B5EF4-FFF2-40B4-BE49-F238E27FC236}">
                <a16:creationId xmlns:a16="http://schemas.microsoft.com/office/drawing/2014/main" id="{4840108D-C8F3-4A29-8B4F-F932A02DD3E6}"/>
              </a:ext>
            </a:extLst>
          </p:cNvPr>
          <p:cNvGrpSpPr>
            <a:grpSpLocks/>
          </p:cNvGrpSpPr>
          <p:nvPr/>
        </p:nvGrpSpPr>
        <p:grpSpPr bwMode="auto">
          <a:xfrm>
            <a:off x="6692900" y="1511300"/>
            <a:ext cx="377825" cy="576263"/>
            <a:chOff x="4140" y="429"/>
            <a:chExt cx="1425" cy="2396"/>
          </a:xfrm>
        </p:grpSpPr>
        <p:sp>
          <p:nvSpPr>
            <p:cNvPr id="108680" name="Freeform 209">
              <a:extLst>
                <a:ext uri="{FF2B5EF4-FFF2-40B4-BE49-F238E27FC236}">
                  <a16:creationId xmlns:a16="http://schemas.microsoft.com/office/drawing/2014/main" id="{4A3C2DF4-FBA5-4DDB-BB01-DF44DF636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81" name="Rectangle 210">
              <a:extLst>
                <a:ext uri="{FF2B5EF4-FFF2-40B4-BE49-F238E27FC236}">
                  <a16:creationId xmlns:a16="http://schemas.microsoft.com/office/drawing/2014/main" id="{1E9DF5A8-64FF-4DF1-BDFE-E46E2CB4C3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82" name="Freeform 211">
              <a:extLst>
                <a:ext uri="{FF2B5EF4-FFF2-40B4-BE49-F238E27FC236}">
                  <a16:creationId xmlns:a16="http://schemas.microsoft.com/office/drawing/2014/main" id="{23C7ED2B-299C-4C81-A334-55D4AD763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83" name="Freeform 212">
              <a:extLst>
                <a:ext uri="{FF2B5EF4-FFF2-40B4-BE49-F238E27FC236}">
                  <a16:creationId xmlns:a16="http://schemas.microsoft.com/office/drawing/2014/main" id="{0F3F12FB-23B5-4317-8DB6-22AB795BD3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84" name="Rectangle 213">
              <a:extLst>
                <a:ext uri="{FF2B5EF4-FFF2-40B4-BE49-F238E27FC236}">
                  <a16:creationId xmlns:a16="http://schemas.microsoft.com/office/drawing/2014/main" id="{237F6F4B-920C-4C12-AE51-266097EB9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85" name="Group 214">
              <a:extLst>
                <a:ext uri="{FF2B5EF4-FFF2-40B4-BE49-F238E27FC236}">
                  <a16:creationId xmlns:a16="http://schemas.microsoft.com/office/drawing/2014/main" id="{59912CDB-DFAC-49D9-BD71-B6E144C365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8710" name="AutoShape 215">
                <a:extLst>
                  <a:ext uri="{FF2B5EF4-FFF2-40B4-BE49-F238E27FC236}">
                    <a16:creationId xmlns:a16="http://schemas.microsoft.com/office/drawing/2014/main" id="{8C154C80-BE09-48A9-A166-943777C98B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11" name="AutoShape 216">
                <a:extLst>
                  <a:ext uri="{FF2B5EF4-FFF2-40B4-BE49-F238E27FC236}">
                    <a16:creationId xmlns:a16="http://schemas.microsoft.com/office/drawing/2014/main" id="{76A2F5E6-EC94-4B40-9840-BC61C26CCD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86" name="Rectangle 217">
              <a:extLst>
                <a:ext uri="{FF2B5EF4-FFF2-40B4-BE49-F238E27FC236}">
                  <a16:creationId xmlns:a16="http://schemas.microsoft.com/office/drawing/2014/main" id="{A2360193-A48C-4F35-B9A7-8C206240E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87" name="Group 218">
              <a:extLst>
                <a:ext uri="{FF2B5EF4-FFF2-40B4-BE49-F238E27FC236}">
                  <a16:creationId xmlns:a16="http://schemas.microsoft.com/office/drawing/2014/main" id="{EC9FA75F-5CBE-4DA6-9189-EBB375D9F9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8708" name="AutoShape 219">
                <a:extLst>
                  <a:ext uri="{FF2B5EF4-FFF2-40B4-BE49-F238E27FC236}">
                    <a16:creationId xmlns:a16="http://schemas.microsoft.com/office/drawing/2014/main" id="{8A1FD1C2-8064-4B6B-AB1C-D02A01131A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09" name="AutoShape 220">
                <a:extLst>
                  <a:ext uri="{FF2B5EF4-FFF2-40B4-BE49-F238E27FC236}">
                    <a16:creationId xmlns:a16="http://schemas.microsoft.com/office/drawing/2014/main" id="{C55F4135-758B-4DF8-8D4F-2C4516E372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88" name="Rectangle 221">
              <a:extLst>
                <a:ext uri="{FF2B5EF4-FFF2-40B4-BE49-F238E27FC236}">
                  <a16:creationId xmlns:a16="http://schemas.microsoft.com/office/drawing/2014/main" id="{BA3699AF-CD35-49AE-A15A-95080C742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89" name="Rectangle 222">
              <a:extLst>
                <a:ext uri="{FF2B5EF4-FFF2-40B4-BE49-F238E27FC236}">
                  <a16:creationId xmlns:a16="http://schemas.microsoft.com/office/drawing/2014/main" id="{3C27CB67-CBC7-47B0-B34D-0561C4DC5B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90" name="Group 223">
              <a:extLst>
                <a:ext uri="{FF2B5EF4-FFF2-40B4-BE49-F238E27FC236}">
                  <a16:creationId xmlns:a16="http://schemas.microsoft.com/office/drawing/2014/main" id="{23DBE33C-D62C-48C6-BEE8-EDE4C5881A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8706" name="AutoShape 224">
                <a:extLst>
                  <a:ext uri="{FF2B5EF4-FFF2-40B4-BE49-F238E27FC236}">
                    <a16:creationId xmlns:a16="http://schemas.microsoft.com/office/drawing/2014/main" id="{4AE57399-BD9B-4310-822A-AC42B1844A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07" name="AutoShape 225">
                <a:extLst>
                  <a:ext uri="{FF2B5EF4-FFF2-40B4-BE49-F238E27FC236}">
                    <a16:creationId xmlns:a16="http://schemas.microsoft.com/office/drawing/2014/main" id="{18C81614-7E0C-40E6-AF73-0B345C93FA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91" name="Freeform 226">
              <a:extLst>
                <a:ext uri="{FF2B5EF4-FFF2-40B4-BE49-F238E27FC236}">
                  <a16:creationId xmlns:a16="http://schemas.microsoft.com/office/drawing/2014/main" id="{64F67886-265C-46FC-9527-A66834A295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92" name="Group 227">
              <a:extLst>
                <a:ext uri="{FF2B5EF4-FFF2-40B4-BE49-F238E27FC236}">
                  <a16:creationId xmlns:a16="http://schemas.microsoft.com/office/drawing/2014/main" id="{571E3346-766D-47BB-815E-AE5D6BC62B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8704" name="AutoShape 228">
                <a:extLst>
                  <a:ext uri="{FF2B5EF4-FFF2-40B4-BE49-F238E27FC236}">
                    <a16:creationId xmlns:a16="http://schemas.microsoft.com/office/drawing/2014/main" id="{88397475-51D4-47A8-BEFD-209DBF3941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05" name="AutoShape 229">
                <a:extLst>
                  <a:ext uri="{FF2B5EF4-FFF2-40B4-BE49-F238E27FC236}">
                    <a16:creationId xmlns:a16="http://schemas.microsoft.com/office/drawing/2014/main" id="{CFF4AD31-4A86-4D1B-9277-D93091BABD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93" name="Rectangle 230">
              <a:extLst>
                <a:ext uri="{FF2B5EF4-FFF2-40B4-BE49-F238E27FC236}">
                  <a16:creationId xmlns:a16="http://schemas.microsoft.com/office/drawing/2014/main" id="{43F98789-70F7-49F3-BA15-F3DD38DD64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94" name="Freeform 231">
              <a:extLst>
                <a:ext uri="{FF2B5EF4-FFF2-40B4-BE49-F238E27FC236}">
                  <a16:creationId xmlns:a16="http://schemas.microsoft.com/office/drawing/2014/main" id="{FEFF57C9-4C94-4F0A-A8EF-AC5C65B3EB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95" name="Freeform 232">
              <a:extLst>
                <a:ext uri="{FF2B5EF4-FFF2-40B4-BE49-F238E27FC236}">
                  <a16:creationId xmlns:a16="http://schemas.microsoft.com/office/drawing/2014/main" id="{7BE295C7-1BB1-4527-81D8-E00766E14E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96" name="Oval 233">
              <a:extLst>
                <a:ext uri="{FF2B5EF4-FFF2-40B4-BE49-F238E27FC236}">
                  <a16:creationId xmlns:a16="http://schemas.microsoft.com/office/drawing/2014/main" id="{CE53276F-2C24-4402-A981-C3EFC8ACA0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97" name="Freeform 234">
              <a:extLst>
                <a:ext uri="{FF2B5EF4-FFF2-40B4-BE49-F238E27FC236}">
                  <a16:creationId xmlns:a16="http://schemas.microsoft.com/office/drawing/2014/main" id="{E5EE6B0D-033F-4FD6-9041-B1FC608F43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98" name="AutoShape 235">
              <a:extLst>
                <a:ext uri="{FF2B5EF4-FFF2-40B4-BE49-F238E27FC236}">
                  <a16:creationId xmlns:a16="http://schemas.microsoft.com/office/drawing/2014/main" id="{CA86CEB0-9824-469F-95C3-B6292A156E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99" name="AutoShape 236">
              <a:extLst>
                <a:ext uri="{FF2B5EF4-FFF2-40B4-BE49-F238E27FC236}">
                  <a16:creationId xmlns:a16="http://schemas.microsoft.com/office/drawing/2014/main" id="{DE44A851-D437-406D-A1E4-06EBAE7D7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00" name="Oval 237">
              <a:extLst>
                <a:ext uri="{FF2B5EF4-FFF2-40B4-BE49-F238E27FC236}">
                  <a16:creationId xmlns:a16="http://schemas.microsoft.com/office/drawing/2014/main" id="{2BE2F17D-D662-4636-BF46-D79768FB5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01" name="Oval 238">
              <a:extLst>
                <a:ext uri="{FF2B5EF4-FFF2-40B4-BE49-F238E27FC236}">
                  <a16:creationId xmlns:a16="http://schemas.microsoft.com/office/drawing/2014/main" id="{07008A1E-A267-4E37-B643-2AEA2BB225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8702" name="Oval 239">
              <a:extLst>
                <a:ext uri="{FF2B5EF4-FFF2-40B4-BE49-F238E27FC236}">
                  <a16:creationId xmlns:a16="http://schemas.microsoft.com/office/drawing/2014/main" id="{04244EA8-8CEA-400F-BC8B-873EA63AE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03" name="Rectangle 240">
              <a:extLst>
                <a:ext uri="{FF2B5EF4-FFF2-40B4-BE49-F238E27FC236}">
                  <a16:creationId xmlns:a16="http://schemas.microsoft.com/office/drawing/2014/main" id="{BD85FDD5-6135-4436-83F0-8BC5340D82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8575" name="Group 241">
            <a:extLst>
              <a:ext uri="{FF2B5EF4-FFF2-40B4-BE49-F238E27FC236}">
                <a16:creationId xmlns:a16="http://schemas.microsoft.com/office/drawing/2014/main" id="{F16D2481-2918-496D-8A98-900B433E59C4}"/>
              </a:ext>
            </a:extLst>
          </p:cNvPr>
          <p:cNvGrpSpPr>
            <a:grpSpLocks/>
          </p:cNvGrpSpPr>
          <p:nvPr/>
        </p:nvGrpSpPr>
        <p:grpSpPr bwMode="auto">
          <a:xfrm>
            <a:off x="7302500" y="1663700"/>
            <a:ext cx="377825" cy="576263"/>
            <a:chOff x="4140" y="429"/>
            <a:chExt cx="1425" cy="2396"/>
          </a:xfrm>
        </p:grpSpPr>
        <p:sp>
          <p:nvSpPr>
            <p:cNvPr id="108648" name="Freeform 242">
              <a:extLst>
                <a:ext uri="{FF2B5EF4-FFF2-40B4-BE49-F238E27FC236}">
                  <a16:creationId xmlns:a16="http://schemas.microsoft.com/office/drawing/2014/main" id="{12CB260F-7C38-4F2F-AE87-837CBBCAA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49" name="Rectangle 243">
              <a:extLst>
                <a:ext uri="{FF2B5EF4-FFF2-40B4-BE49-F238E27FC236}">
                  <a16:creationId xmlns:a16="http://schemas.microsoft.com/office/drawing/2014/main" id="{18ADE0D9-174A-47C2-822F-FB13F4298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50" name="Freeform 244">
              <a:extLst>
                <a:ext uri="{FF2B5EF4-FFF2-40B4-BE49-F238E27FC236}">
                  <a16:creationId xmlns:a16="http://schemas.microsoft.com/office/drawing/2014/main" id="{0876AD8F-398E-4AFB-B5C8-188C879BD2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51" name="Freeform 245">
              <a:extLst>
                <a:ext uri="{FF2B5EF4-FFF2-40B4-BE49-F238E27FC236}">
                  <a16:creationId xmlns:a16="http://schemas.microsoft.com/office/drawing/2014/main" id="{EE4BB493-0001-4C7B-9A2E-37C8674B720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52" name="Rectangle 246">
              <a:extLst>
                <a:ext uri="{FF2B5EF4-FFF2-40B4-BE49-F238E27FC236}">
                  <a16:creationId xmlns:a16="http://schemas.microsoft.com/office/drawing/2014/main" id="{0496F21D-06C0-4C5A-BBC7-94C72F6464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53" name="Group 247">
              <a:extLst>
                <a:ext uri="{FF2B5EF4-FFF2-40B4-BE49-F238E27FC236}">
                  <a16:creationId xmlns:a16="http://schemas.microsoft.com/office/drawing/2014/main" id="{6D47B24F-678C-4254-8F78-D62FAE0537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8678" name="AutoShape 248">
                <a:extLst>
                  <a:ext uri="{FF2B5EF4-FFF2-40B4-BE49-F238E27FC236}">
                    <a16:creationId xmlns:a16="http://schemas.microsoft.com/office/drawing/2014/main" id="{88E71DF0-0A68-41DF-BCD0-A740C65FB0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79" name="AutoShape 249">
                <a:extLst>
                  <a:ext uri="{FF2B5EF4-FFF2-40B4-BE49-F238E27FC236}">
                    <a16:creationId xmlns:a16="http://schemas.microsoft.com/office/drawing/2014/main" id="{67FCF1EC-7A1E-41BF-8BC1-DBD274F0D2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54" name="Rectangle 250">
              <a:extLst>
                <a:ext uri="{FF2B5EF4-FFF2-40B4-BE49-F238E27FC236}">
                  <a16:creationId xmlns:a16="http://schemas.microsoft.com/office/drawing/2014/main" id="{4050C27E-6442-4CAB-9C89-70993A9EF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55" name="Group 251">
              <a:extLst>
                <a:ext uri="{FF2B5EF4-FFF2-40B4-BE49-F238E27FC236}">
                  <a16:creationId xmlns:a16="http://schemas.microsoft.com/office/drawing/2014/main" id="{98D7ED4F-49D6-4F5D-8A16-6A8F381794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8676" name="AutoShape 252">
                <a:extLst>
                  <a:ext uri="{FF2B5EF4-FFF2-40B4-BE49-F238E27FC236}">
                    <a16:creationId xmlns:a16="http://schemas.microsoft.com/office/drawing/2014/main" id="{504BBF4D-FC04-4394-947B-B0F50A23C3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77" name="AutoShape 253">
                <a:extLst>
                  <a:ext uri="{FF2B5EF4-FFF2-40B4-BE49-F238E27FC236}">
                    <a16:creationId xmlns:a16="http://schemas.microsoft.com/office/drawing/2014/main" id="{B6CAFC7B-F068-4522-BF55-06FE6C63D0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56" name="Rectangle 254">
              <a:extLst>
                <a:ext uri="{FF2B5EF4-FFF2-40B4-BE49-F238E27FC236}">
                  <a16:creationId xmlns:a16="http://schemas.microsoft.com/office/drawing/2014/main" id="{1823208B-9A2D-49A3-A1E9-CBBFB3FDF8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57" name="Rectangle 255">
              <a:extLst>
                <a:ext uri="{FF2B5EF4-FFF2-40B4-BE49-F238E27FC236}">
                  <a16:creationId xmlns:a16="http://schemas.microsoft.com/office/drawing/2014/main" id="{1540C283-A02D-4CA2-8BE2-46AFD8D0E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58" name="Group 256">
              <a:extLst>
                <a:ext uri="{FF2B5EF4-FFF2-40B4-BE49-F238E27FC236}">
                  <a16:creationId xmlns:a16="http://schemas.microsoft.com/office/drawing/2014/main" id="{C7D15CEC-B6F0-4EC8-832C-92741248DD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8674" name="AutoShape 257">
                <a:extLst>
                  <a:ext uri="{FF2B5EF4-FFF2-40B4-BE49-F238E27FC236}">
                    <a16:creationId xmlns:a16="http://schemas.microsoft.com/office/drawing/2014/main" id="{7B39A52C-5B1A-41C3-832C-B2B3FBDB0C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75" name="AutoShape 258">
                <a:extLst>
                  <a:ext uri="{FF2B5EF4-FFF2-40B4-BE49-F238E27FC236}">
                    <a16:creationId xmlns:a16="http://schemas.microsoft.com/office/drawing/2014/main" id="{D345F68D-B230-4446-911D-C3B5BAD2FF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59" name="Freeform 259">
              <a:extLst>
                <a:ext uri="{FF2B5EF4-FFF2-40B4-BE49-F238E27FC236}">
                  <a16:creationId xmlns:a16="http://schemas.microsoft.com/office/drawing/2014/main" id="{37AB2AB9-4411-4B00-A97C-8EB12F58A5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60" name="Group 260">
              <a:extLst>
                <a:ext uri="{FF2B5EF4-FFF2-40B4-BE49-F238E27FC236}">
                  <a16:creationId xmlns:a16="http://schemas.microsoft.com/office/drawing/2014/main" id="{883C26F8-5156-468F-9C43-47B04FAB8D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8672" name="AutoShape 261">
                <a:extLst>
                  <a:ext uri="{FF2B5EF4-FFF2-40B4-BE49-F238E27FC236}">
                    <a16:creationId xmlns:a16="http://schemas.microsoft.com/office/drawing/2014/main" id="{94D36842-5685-4D28-849B-B530F7E50F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73" name="AutoShape 262">
                <a:extLst>
                  <a:ext uri="{FF2B5EF4-FFF2-40B4-BE49-F238E27FC236}">
                    <a16:creationId xmlns:a16="http://schemas.microsoft.com/office/drawing/2014/main" id="{3B6227E7-9888-4242-8B37-C2D07A5E47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61" name="Rectangle 263">
              <a:extLst>
                <a:ext uri="{FF2B5EF4-FFF2-40B4-BE49-F238E27FC236}">
                  <a16:creationId xmlns:a16="http://schemas.microsoft.com/office/drawing/2014/main" id="{E377EC8A-C66A-4A41-A87C-00A1E6A1C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62" name="Freeform 264">
              <a:extLst>
                <a:ext uri="{FF2B5EF4-FFF2-40B4-BE49-F238E27FC236}">
                  <a16:creationId xmlns:a16="http://schemas.microsoft.com/office/drawing/2014/main" id="{0608494C-69E6-4C6A-B4AD-4A17790E91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63" name="Freeform 265">
              <a:extLst>
                <a:ext uri="{FF2B5EF4-FFF2-40B4-BE49-F238E27FC236}">
                  <a16:creationId xmlns:a16="http://schemas.microsoft.com/office/drawing/2014/main" id="{1FE41513-D758-4AC1-AC63-587649E6A3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64" name="Oval 266">
              <a:extLst>
                <a:ext uri="{FF2B5EF4-FFF2-40B4-BE49-F238E27FC236}">
                  <a16:creationId xmlns:a16="http://schemas.microsoft.com/office/drawing/2014/main" id="{F0C933C8-E70A-4AAF-B412-426EF196F6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65" name="Freeform 267">
              <a:extLst>
                <a:ext uri="{FF2B5EF4-FFF2-40B4-BE49-F238E27FC236}">
                  <a16:creationId xmlns:a16="http://schemas.microsoft.com/office/drawing/2014/main" id="{1BA70985-F794-4846-BA7E-162D45BF24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66" name="AutoShape 268">
              <a:extLst>
                <a:ext uri="{FF2B5EF4-FFF2-40B4-BE49-F238E27FC236}">
                  <a16:creationId xmlns:a16="http://schemas.microsoft.com/office/drawing/2014/main" id="{CF8C0CF6-BEFF-4EB2-BB3B-F9E1A4779E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67" name="AutoShape 269">
              <a:extLst>
                <a:ext uri="{FF2B5EF4-FFF2-40B4-BE49-F238E27FC236}">
                  <a16:creationId xmlns:a16="http://schemas.microsoft.com/office/drawing/2014/main" id="{B06B08CF-8A83-4A22-8ABF-E1394C03C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68" name="Oval 270">
              <a:extLst>
                <a:ext uri="{FF2B5EF4-FFF2-40B4-BE49-F238E27FC236}">
                  <a16:creationId xmlns:a16="http://schemas.microsoft.com/office/drawing/2014/main" id="{9B591D36-DF08-4D72-98B9-53E75F352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69" name="Oval 271">
              <a:extLst>
                <a:ext uri="{FF2B5EF4-FFF2-40B4-BE49-F238E27FC236}">
                  <a16:creationId xmlns:a16="http://schemas.microsoft.com/office/drawing/2014/main" id="{658CA0D3-47BF-47F6-9382-3A1841E10A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8670" name="Oval 272">
              <a:extLst>
                <a:ext uri="{FF2B5EF4-FFF2-40B4-BE49-F238E27FC236}">
                  <a16:creationId xmlns:a16="http://schemas.microsoft.com/office/drawing/2014/main" id="{6F3121E4-2181-478D-8BB8-356C15726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71" name="Rectangle 273">
              <a:extLst>
                <a:ext uri="{FF2B5EF4-FFF2-40B4-BE49-F238E27FC236}">
                  <a16:creationId xmlns:a16="http://schemas.microsoft.com/office/drawing/2014/main" id="{0C87B271-304D-47B5-A7C6-795CF496C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8576" name="Group 274">
            <a:extLst>
              <a:ext uri="{FF2B5EF4-FFF2-40B4-BE49-F238E27FC236}">
                <a16:creationId xmlns:a16="http://schemas.microsoft.com/office/drawing/2014/main" id="{C84EF100-4C0C-4200-84CE-3DDC06BA9C03}"/>
              </a:ext>
            </a:extLst>
          </p:cNvPr>
          <p:cNvGrpSpPr>
            <a:grpSpLocks/>
          </p:cNvGrpSpPr>
          <p:nvPr/>
        </p:nvGrpSpPr>
        <p:grpSpPr bwMode="auto">
          <a:xfrm>
            <a:off x="7631113" y="2609850"/>
            <a:ext cx="377825" cy="576263"/>
            <a:chOff x="4140" y="429"/>
            <a:chExt cx="1425" cy="2396"/>
          </a:xfrm>
        </p:grpSpPr>
        <p:sp>
          <p:nvSpPr>
            <p:cNvPr id="108616" name="Freeform 275">
              <a:extLst>
                <a:ext uri="{FF2B5EF4-FFF2-40B4-BE49-F238E27FC236}">
                  <a16:creationId xmlns:a16="http://schemas.microsoft.com/office/drawing/2014/main" id="{E5C17E97-36B7-4C20-A4B9-4BDB851F1D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17" name="Rectangle 276">
              <a:extLst>
                <a:ext uri="{FF2B5EF4-FFF2-40B4-BE49-F238E27FC236}">
                  <a16:creationId xmlns:a16="http://schemas.microsoft.com/office/drawing/2014/main" id="{603A34D0-0D41-40A4-BEC0-E82ACC052B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18" name="Freeform 277">
              <a:extLst>
                <a:ext uri="{FF2B5EF4-FFF2-40B4-BE49-F238E27FC236}">
                  <a16:creationId xmlns:a16="http://schemas.microsoft.com/office/drawing/2014/main" id="{6D475A39-BA4E-4025-A090-CF72C718B6B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19" name="Freeform 278">
              <a:extLst>
                <a:ext uri="{FF2B5EF4-FFF2-40B4-BE49-F238E27FC236}">
                  <a16:creationId xmlns:a16="http://schemas.microsoft.com/office/drawing/2014/main" id="{C3D5E945-D6BF-468F-9DC3-D859E725AC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20" name="Rectangle 279">
              <a:extLst>
                <a:ext uri="{FF2B5EF4-FFF2-40B4-BE49-F238E27FC236}">
                  <a16:creationId xmlns:a16="http://schemas.microsoft.com/office/drawing/2014/main" id="{C7C78CCE-DD4E-4134-9275-E91A2EF0C9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21" name="Group 280">
              <a:extLst>
                <a:ext uri="{FF2B5EF4-FFF2-40B4-BE49-F238E27FC236}">
                  <a16:creationId xmlns:a16="http://schemas.microsoft.com/office/drawing/2014/main" id="{7CDCCFE8-EB58-4400-BA97-A193F9A6F9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8646" name="AutoShape 281">
                <a:extLst>
                  <a:ext uri="{FF2B5EF4-FFF2-40B4-BE49-F238E27FC236}">
                    <a16:creationId xmlns:a16="http://schemas.microsoft.com/office/drawing/2014/main" id="{1821766E-69A5-4D6F-A32B-D2F2FE1BA3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47" name="AutoShape 282">
                <a:extLst>
                  <a:ext uri="{FF2B5EF4-FFF2-40B4-BE49-F238E27FC236}">
                    <a16:creationId xmlns:a16="http://schemas.microsoft.com/office/drawing/2014/main" id="{5615B55F-9D0D-416B-AC1A-316AAEF1E1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22" name="Rectangle 283">
              <a:extLst>
                <a:ext uri="{FF2B5EF4-FFF2-40B4-BE49-F238E27FC236}">
                  <a16:creationId xmlns:a16="http://schemas.microsoft.com/office/drawing/2014/main" id="{1306557C-AAD2-42F8-AA84-556E4416F8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23" name="Group 284">
              <a:extLst>
                <a:ext uri="{FF2B5EF4-FFF2-40B4-BE49-F238E27FC236}">
                  <a16:creationId xmlns:a16="http://schemas.microsoft.com/office/drawing/2014/main" id="{B3B5544A-D86D-4599-AE89-9115F83532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8644" name="AutoShape 285">
                <a:extLst>
                  <a:ext uri="{FF2B5EF4-FFF2-40B4-BE49-F238E27FC236}">
                    <a16:creationId xmlns:a16="http://schemas.microsoft.com/office/drawing/2014/main" id="{83BA1321-5F8D-48ED-9D0E-C8298D7DAE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45" name="AutoShape 286">
                <a:extLst>
                  <a:ext uri="{FF2B5EF4-FFF2-40B4-BE49-F238E27FC236}">
                    <a16:creationId xmlns:a16="http://schemas.microsoft.com/office/drawing/2014/main" id="{4AB7635A-C617-4792-9463-EC852CE54E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24" name="Rectangle 287">
              <a:extLst>
                <a:ext uri="{FF2B5EF4-FFF2-40B4-BE49-F238E27FC236}">
                  <a16:creationId xmlns:a16="http://schemas.microsoft.com/office/drawing/2014/main" id="{8418E666-873C-4B6E-B608-622231F412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25" name="Rectangle 288">
              <a:extLst>
                <a:ext uri="{FF2B5EF4-FFF2-40B4-BE49-F238E27FC236}">
                  <a16:creationId xmlns:a16="http://schemas.microsoft.com/office/drawing/2014/main" id="{B1901FBB-B959-4743-8651-DFA2611B93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26" name="Group 289">
              <a:extLst>
                <a:ext uri="{FF2B5EF4-FFF2-40B4-BE49-F238E27FC236}">
                  <a16:creationId xmlns:a16="http://schemas.microsoft.com/office/drawing/2014/main" id="{E296BB95-90F3-4FD7-A2A1-5CF29C7598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8642" name="AutoShape 290">
                <a:extLst>
                  <a:ext uri="{FF2B5EF4-FFF2-40B4-BE49-F238E27FC236}">
                    <a16:creationId xmlns:a16="http://schemas.microsoft.com/office/drawing/2014/main" id="{CD13D41E-0269-426B-9E7F-5350943B39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43" name="AutoShape 291">
                <a:extLst>
                  <a:ext uri="{FF2B5EF4-FFF2-40B4-BE49-F238E27FC236}">
                    <a16:creationId xmlns:a16="http://schemas.microsoft.com/office/drawing/2014/main" id="{3371B485-812F-47F7-AF4C-F124FA3E18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27" name="Freeform 292">
              <a:extLst>
                <a:ext uri="{FF2B5EF4-FFF2-40B4-BE49-F238E27FC236}">
                  <a16:creationId xmlns:a16="http://schemas.microsoft.com/office/drawing/2014/main" id="{588CBB4C-DAFA-40C6-B049-1515004AAD3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28" name="Group 293">
              <a:extLst>
                <a:ext uri="{FF2B5EF4-FFF2-40B4-BE49-F238E27FC236}">
                  <a16:creationId xmlns:a16="http://schemas.microsoft.com/office/drawing/2014/main" id="{0E8DB013-025B-465F-B0B2-AFB34F2BF5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8640" name="AutoShape 294">
                <a:extLst>
                  <a:ext uri="{FF2B5EF4-FFF2-40B4-BE49-F238E27FC236}">
                    <a16:creationId xmlns:a16="http://schemas.microsoft.com/office/drawing/2014/main" id="{4A51DC3C-56ED-4F66-8CA5-7227C6091A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41" name="AutoShape 295">
                <a:extLst>
                  <a:ext uri="{FF2B5EF4-FFF2-40B4-BE49-F238E27FC236}">
                    <a16:creationId xmlns:a16="http://schemas.microsoft.com/office/drawing/2014/main" id="{75E81302-DBF3-43E9-A3D2-6E13619338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29" name="Rectangle 296">
              <a:extLst>
                <a:ext uri="{FF2B5EF4-FFF2-40B4-BE49-F238E27FC236}">
                  <a16:creationId xmlns:a16="http://schemas.microsoft.com/office/drawing/2014/main" id="{816F68BA-16FF-4C29-82A4-379FA35259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30" name="Freeform 297">
              <a:extLst>
                <a:ext uri="{FF2B5EF4-FFF2-40B4-BE49-F238E27FC236}">
                  <a16:creationId xmlns:a16="http://schemas.microsoft.com/office/drawing/2014/main" id="{5D971300-6181-49E8-8431-CF3941BBE6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31" name="Freeform 298">
              <a:extLst>
                <a:ext uri="{FF2B5EF4-FFF2-40B4-BE49-F238E27FC236}">
                  <a16:creationId xmlns:a16="http://schemas.microsoft.com/office/drawing/2014/main" id="{D48477C5-2C3B-49BF-9DF7-ADF4663CE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32" name="Oval 299">
              <a:extLst>
                <a:ext uri="{FF2B5EF4-FFF2-40B4-BE49-F238E27FC236}">
                  <a16:creationId xmlns:a16="http://schemas.microsoft.com/office/drawing/2014/main" id="{17629B31-29AA-417A-A957-824E176D65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33" name="Freeform 300">
              <a:extLst>
                <a:ext uri="{FF2B5EF4-FFF2-40B4-BE49-F238E27FC236}">
                  <a16:creationId xmlns:a16="http://schemas.microsoft.com/office/drawing/2014/main" id="{6A2152A2-E850-48AB-A91C-2A014322C8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34" name="AutoShape 301">
              <a:extLst>
                <a:ext uri="{FF2B5EF4-FFF2-40B4-BE49-F238E27FC236}">
                  <a16:creationId xmlns:a16="http://schemas.microsoft.com/office/drawing/2014/main" id="{F9C2EAA5-018D-4F82-BFEE-01C8C1F1D5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35" name="AutoShape 302">
              <a:extLst>
                <a:ext uri="{FF2B5EF4-FFF2-40B4-BE49-F238E27FC236}">
                  <a16:creationId xmlns:a16="http://schemas.microsoft.com/office/drawing/2014/main" id="{E75F7CC4-E2AE-4A11-9B82-9ACC4863A5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36" name="Oval 303">
              <a:extLst>
                <a:ext uri="{FF2B5EF4-FFF2-40B4-BE49-F238E27FC236}">
                  <a16:creationId xmlns:a16="http://schemas.microsoft.com/office/drawing/2014/main" id="{466FBFC8-C5C0-4905-A28D-14C89C7F7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37" name="Oval 304">
              <a:extLst>
                <a:ext uri="{FF2B5EF4-FFF2-40B4-BE49-F238E27FC236}">
                  <a16:creationId xmlns:a16="http://schemas.microsoft.com/office/drawing/2014/main" id="{6B12B802-8FBF-4AC1-A729-5352FDC90C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8638" name="Oval 305">
              <a:extLst>
                <a:ext uri="{FF2B5EF4-FFF2-40B4-BE49-F238E27FC236}">
                  <a16:creationId xmlns:a16="http://schemas.microsoft.com/office/drawing/2014/main" id="{23C0DE63-AB52-4F6F-BDC1-403599D48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39" name="Rectangle 306">
              <a:extLst>
                <a:ext uri="{FF2B5EF4-FFF2-40B4-BE49-F238E27FC236}">
                  <a16:creationId xmlns:a16="http://schemas.microsoft.com/office/drawing/2014/main" id="{E96BD4D3-B17D-40F4-A59B-3D950AA6FA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8577" name="Group 307">
            <a:extLst>
              <a:ext uri="{FF2B5EF4-FFF2-40B4-BE49-F238E27FC236}">
                <a16:creationId xmlns:a16="http://schemas.microsoft.com/office/drawing/2014/main" id="{5A014BC5-21AF-4DED-A60B-E6D0CFEDAFED}"/>
              </a:ext>
            </a:extLst>
          </p:cNvPr>
          <p:cNvGrpSpPr>
            <a:grpSpLocks/>
          </p:cNvGrpSpPr>
          <p:nvPr/>
        </p:nvGrpSpPr>
        <p:grpSpPr bwMode="auto">
          <a:xfrm>
            <a:off x="6891338" y="5027613"/>
            <a:ext cx="377825" cy="576262"/>
            <a:chOff x="4140" y="429"/>
            <a:chExt cx="1425" cy="2396"/>
          </a:xfrm>
        </p:grpSpPr>
        <p:sp>
          <p:nvSpPr>
            <p:cNvPr id="108584" name="Freeform 308">
              <a:extLst>
                <a:ext uri="{FF2B5EF4-FFF2-40B4-BE49-F238E27FC236}">
                  <a16:creationId xmlns:a16="http://schemas.microsoft.com/office/drawing/2014/main" id="{A77A2BEF-E65E-4985-9CF7-6D82B91E4EA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585" name="Rectangle 309">
              <a:extLst>
                <a:ext uri="{FF2B5EF4-FFF2-40B4-BE49-F238E27FC236}">
                  <a16:creationId xmlns:a16="http://schemas.microsoft.com/office/drawing/2014/main" id="{67467B7C-AE37-49DB-98CE-93F5B2A8D0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586" name="Freeform 310">
              <a:extLst>
                <a:ext uri="{FF2B5EF4-FFF2-40B4-BE49-F238E27FC236}">
                  <a16:creationId xmlns:a16="http://schemas.microsoft.com/office/drawing/2014/main" id="{B998E491-CA92-4124-8B5D-B81A24BF82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587" name="Freeform 311">
              <a:extLst>
                <a:ext uri="{FF2B5EF4-FFF2-40B4-BE49-F238E27FC236}">
                  <a16:creationId xmlns:a16="http://schemas.microsoft.com/office/drawing/2014/main" id="{45D889A3-C01C-4D86-A329-72D5F9083A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588" name="Rectangle 312">
              <a:extLst>
                <a:ext uri="{FF2B5EF4-FFF2-40B4-BE49-F238E27FC236}">
                  <a16:creationId xmlns:a16="http://schemas.microsoft.com/office/drawing/2014/main" id="{0F2ADEED-1C3C-4E8C-849E-3D3FBE037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589" name="Group 313">
              <a:extLst>
                <a:ext uri="{FF2B5EF4-FFF2-40B4-BE49-F238E27FC236}">
                  <a16:creationId xmlns:a16="http://schemas.microsoft.com/office/drawing/2014/main" id="{2AEDEDA6-6C21-4911-813C-BDC51CFE2D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8614" name="AutoShape 314">
                <a:extLst>
                  <a:ext uri="{FF2B5EF4-FFF2-40B4-BE49-F238E27FC236}">
                    <a16:creationId xmlns:a16="http://schemas.microsoft.com/office/drawing/2014/main" id="{76DF7D4C-BEF2-47B9-B492-F3E3416D0A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15" name="AutoShape 315">
                <a:extLst>
                  <a:ext uri="{FF2B5EF4-FFF2-40B4-BE49-F238E27FC236}">
                    <a16:creationId xmlns:a16="http://schemas.microsoft.com/office/drawing/2014/main" id="{2024DBFB-99D0-4312-9B67-51AC655FB6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590" name="Rectangle 316">
              <a:extLst>
                <a:ext uri="{FF2B5EF4-FFF2-40B4-BE49-F238E27FC236}">
                  <a16:creationId xmlns:a16="http://schemas.microsoft.com/office/drawing/2014/main" id="{3C45FFCF-42DA-4135-96E0-9BA6FD9925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591" name="Group 317">
              <a:extLst>
                <a:ext uri="{FF2B5EF4-FFF2-40B4-BE49-F238E27FC236}">
                  <a16:creationId xmlns:a16="http://schemas.microsoft.com/office/drawing/2014/main" id="{B4AA224F-A9B7-4A57-83F4-1654A12F0B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8612" name="AutoShape 318">
                <a:extLst>
                  <a:ext uri="{FF2B5EF4-FFF2-40B4-BE49-F238E27FC236}">
                    <a16:creationId xmlns:a16="http://schemas.microsoft.com/office/drawing/2014/main" id="{B71409F9-A84E-4297-B72C-3F1019124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13" name="AutoShape 319">
                <a:extLst>
                  <a:ext uri="{FF2B5EF4-FFF2-40B4-BE49-F238E27FC236}">
                    <a16:creationId xmlns:a16="http://schemas.microsoft.com/office/drawing/2014/main" id="{D060E7F8-B277-44A5-B3B6-15E67725AB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592" name="Rectangle 320">
              <a:extLst>
                <a:ext uri="{FF2B5EF4-FFF2-40B4-BE49-F238E27FC236}">
                  <a16:creationId xmlns:a16="http://schemas.microsoft.com/office/drawing/2014/main" id="{38A51244-4FC2-4D27-A56C-89A3B28D6E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593" name="Rectangle 321">
              <a:extLst>
                <a:ext uri="{FF2B5EF4-FFF2-40B4-BE49-F238E27FC236}">
                  <a16:creationId xmlns:a16="http://schemas.microsoft.com/office/drawing/2014/main" id="{F185C036-B44C-4F9E-B6D6-44903A3FE1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594" name="Group 322">
              <a:extLst>
                <a:ext uri="{FF2B5EF4-FFF2-40B4-BE49-F238E27FC236}">
                  <a16:creationId xmlns:a16="http://schemas.microsoft.com/office/drawing/2014/main" id="{185CE2B4-E8C2-4782-B794-F77B8FFAAF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8610" name="AutoShape 323">
                <a:extLst>
                  <a:ext uri="{FF2B5EF4-FFF2-40B4-BE49-F238E27FC236}">
                    <a16:creationId xmlns:a16="http://schemas.microsoft.com/office/drawing/2014/main" id="{445AED73-526D-4FC9-BA7C-964C06E5DC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11" name="AutoShape 324">
                <a:extLst>
                  <a:ext uri="{FF2B5EF4-FFF2-40B4-BE49-F238E27FC236}">
                    <a16:creationId xmlns:a16="http://schemas.microsoft.com/office/drawing/2014/main" id="{B8F3E8F3-7CB8-4CE7-A77D-FE74F2DE76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595" name="Freeform 325">
              <a:extLst>
                <a:ext uri="{FF2B5EF4-FFF2-40B4-BE49-F238E27FC236}">
                  <a16:creationId xmlns:a16="http://schemas.microsoft.com/office/drawing/2014/main" id="{C472A446-A1C1-4083-B781-ACB5E59830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596" name="Group 326">
              <a:extLst>
                <a:ext uri="{FF2B5EF4-FFF2-40B4-BE49-F238E27FC236}">
                  <a16:creationId xmlns:a16="http://schemas.microsoft.com/office/drawing/2014/main" id="{742C5713-7F39-4015-8410-8549445DDB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8608" name="AutoShape 327">
                <a:extLst>
                  <a:ext uri="{FF2B5EF4-FFF2-40B4-BE49-F238E27FC236}">
                    <a16:creationId xmlns:a16="http://schemas.microsoft.com/office/drawing/2014/main" id="{66378E2A-9947-4176-9925-57ECABF26A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09" name="AutoShape 328">
                <a:extLst>
                  <a:ext uri="{FF2B5EF4-FFF2-40B4-BE49-F238E27FC236}">
                    <a16:creationId xmlns:a16="http://schemas.microsoft.com/office/drawing/2014/main" id="{54D98352-085E-4303-962A-97235F0907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597" name="Rectangle 329">
              <a:extLst>
                <a:ext uri="{FF2B5EF4-FFF2-40B4-BE49-F238E27FC236}">
                  <a16:creationId xmlns:a16="http://schemas.microsoft.com/office/drawing/2014/main" id="{F9A6DB86-450D-4C52-BA45-9CFACE8236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598" name="Freeform 330">
              <a:extLst>
                <a:ext uri="{FF2B5EF4-FFF2-40B4-BE49-F238E27FC236}">
                  <a16:creationId xmlns:a16="http://schemas.microsoft.com/office/drawing/2014/main" id="{988FB854-E8C3-4CE4-B6D5-D30E13A0F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599" name="Freeform 331">
              <a:extLst>
                <a:ext uri="{FF2B5EF4-FFF2-40B4-BE49-F238E27FC236}">
                  <a16:creationId xmlns:a16="http://schemas.microsoft.com/office/drawing/2014/main" id="{C5983047-321E-45B9-9410-C38CA787AFE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00" name="Oval 332">
              <a:extLst>
                <a:ext uri="{FF2B5EF4-FFF2-40B4-BE49-F238E27FC236}">
                  <a16:creationId xmlns:a16="http://schemas.microsoft.com/office/drawing/2014/main" id="{B9B2BE47-62F0-4CA9-8D6E-33D90D4B43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01" name="Freeform 333">
              <a:extLst>
                <a:ext uri="{FF2B5EF4-FFF2-40B4-BE49-F238E27FC236}">
                  <a16:creationId xmlns:a16="http://schemas.microsoft.com/office/drawing/2014/main" id="{8A6BD4AC-FE5D-4EC1-A3EC-4048E83F8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02" name="AutoShape 334">
              <a:extLst>
                <a:ext uri="{FF2B5EF4-FFF2-40B4-BE49-F238E27FC236}">
                  <a16:creationId xmlns:a16="http://schemas.microsoft.com/office/drawing/2014/main" id="{60D85F25-BDF4-4337-9D86-A05CC2DBBE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03" name="AutoShape 335">
              <a:extLst>
                <a:ext uri="{FF2B5EF4-FFF2-40B4-BE49-F238E27FC236}">
                  <a16:creationId xmlns:a16="http://schemas.microsoft.com/office/drawing/2014/main" id="{6209E41D-2B97-4148-97C9-55254FA2BC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04" name="Oval 336">
              <a:extLst>
                <a:ext uri="{FF2B5EF4-FFF2-40B4-BE49-F238E27FC236}">
                  <a16:creationId xmlns:a16="http://schemas.microsoft.com/office/drawing/2014/main" id="{A6059DF0-CDFE-498E-BDF8-AE42A87851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05" name="Oval 337">
              <a:extLst>
                <a:ext uri="{FF2B5EF4-FFF2-40B4-BE49-F238E27FC236}">
                  <a16:creationId xmlns:a16="http://schemas.microsoft.com/office/drawing/2014/main" id="{19B42252-6579-4B6D-B5FF-C6CD23A2E9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8606" name="Oval 338">
              <a:extLst>
                <a:ext uri="{FF2B5EF4-FFF2-40B4-BE49-F238E27FC236}">
                  <a16:creationId xmlns:a16="http://schemas.microsoft.com/office/drawing/2014/main" id="{4DBE27E5-37A1-4E38-8261-B477780DBC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07" name="Rectangle 339">
              <a:extLst>
                <a:ext uri="{FF2B5EF4-FFF2-40B4-BE49-F238E27FC236}">
                  <a16:creationId xmlns:a16="http://schemas.microsoft.com/office/drawing/2014/main" id="{0E1DAAB0-E03F-45BB-82A8-2273A081C4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8578" name="Group 340">
            <a:extLst>
              <a:ext uri="{FF2B5EF4-FFF2-40B4-BE49-F238E27FC236}">
                <a16:creationId xmlns:a16="http://schemas.microsoft.com/office/drawing/2014/main" id="{789B60A5-1A0D-4AC9-B384-AB55762E22F9}"/>
              </a:ext>
            </a:extLst>
          </p:cNvPr>
          <p:cNvGrpSpPr>
            <a:grpSpLocks/>
          </p:cNvGrpSpPr>
          <p:nvPr/>
        </p:nvGrpSpPr>
        <p:grpSpPr bwMode="auto">
          <a:xfrm>
            <a:off x="5686425" y="5092700"/>
            <a:ext cx="525463" cy="557213"/>
            <a:chOff x="-44" y="1473"/>
            <a:chExt cx="981" cy="1105"/>
          </a:xfrm>
        </p:grpSpPr>
        <p:pic>
          <p:nvPicPr>
            <p:cNvPr id="108582" name="Picture 341" descr="desktop_computer_stylized_medium">
              <a:extLst>
                <a:ext uri="{FF2B5EF4-FFF2-40B4-BE49-F238E27FC236}">
                  <a16:creationId xmlns:a16="http://schemas.microsoft.com/office/drawing/2014/main" id="{1E604340-967A-4DDC-9BDA-349943F43C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8583" name="Freeform 342">
              <a:extLst>
                <a:ext uri="{FF2B5EF4-FFF2-40B4-BE49-F238E27FC236}">
                  <a16:creationId xmlns:a16="http://schemas.microsoft.com/office/drawing/2014/main" id="{66F2C71B-F0EE-4985-BA27-BAF0EA07D64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8579" name="Group 343">
            <a:extLst>
              <a:ext uri="{FF2B5EF4-FFF2-40B4-BE49-F238E27FC236}">
                <a16:creationId xmlns:a16="http://schemas.microsoft.com/office/drawing/2014/main" id="{9A183396-D8AC-48AF-9D91-18AC72739987}"/>
              </a:ext>
            </a:extLst>
          </p:cNvPr>
          <p:cNvGrpSpPr>
            <a:grpSpLocks/>
          </p:cNvGrpSpPr>
          <p:nvPr/>
        </p:nvGrpSpPr>
        <p:grpSpPr bwMode="auto">
          <a:xfrm>
            <a:off x="6210300" y="5081588"/>
            <a:ext cx="525463" cy="557212"/>
            <a:chOff x="-44" y="1473"/>
            <a:chExt cx="981" cy="1105"/>
          </a:xfrm>
        </p:grpSpPr>
        <p:pic>
          <p:nvPicPr>
            <p:cNvPr id="108580" name="Picture 344" descr="desktop_computer_stylized_medium">
              <a:extLst>
                <a:ext uri="{FF2B5EF4-FFF2-40B4-BE49-F238E27FC236}">
                  <a16:creationId xmlns:a16="http://schemas.microsoft.com/office/drawing/2014/main" id="{DFF34F9F-2398-4513-A2CA-C2AFF1959D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8581" name="Freeform 345">
              <a:extLst>
                <a:ext uri="{FF2B5EF4-FFF2-40B4-BE49-F238E27FC236}">
                  <a16:creationId xmlns:a16="http://schemas.microsoft.com/office/drawing/2014/main" id="{F56C5542-7B19-4B26-A25E-1D156C0DD15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295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29" grpId="0" animBg="1"/>
      <p:bldP spid="83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1" name="Picture 3" descr="underline_base">
            <a:extLst>
              <a:ext uri="{FF2B5EF4-FFF2-40B4-BE49-F238E27FC236}">
                <a16:creationId xmlns:a16="http://schemas.microsoft.com/office/drawing/2014/main" id="{43215781-4F2E-4D21-B151-3D91D0E45CD9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806450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692" name="Rectangle 3">
            <a:extLst>
              <a:ext uri="{FF2B5EF4-FFF2-40B4-BE49-F238E27FC236}">
                <a16:creationId xmlns:a16="http://schemas.microsoft.com/office/drawing/2014/main" id="{FC80237D-B2E1-461C-AD34-90A73A5ECE6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03225" y="269875"/>
            <a:ext cx="7772400" cy="663575"/>
          </a:xfrm>
        </p:spPr>
        <p:txBody>
          <a:bodyPr/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Caching example: </a:t>
            </a:r>
            <a:r>
              <a:rPr lang="en-US" altLang="en-US" sz="3600">
                <a:ea typeface="ＭＳ Ｐゴシック" panose="020B0600070205080204" pitchFamily="34" charset="-128"/>
              </a:rPr>
              <a:t>install local cache</a:t>
            </a:r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14693" name="Rectangle 4">
            <a:extLst>
              <a:ext uri="{FF2B5EF4-FFF2-40B4-BE49-F238E27FC236}">
                <a16:creationId xmlns:a16="http://schemas.microsoft.com/office/drawing/2014/main" id="{8BC0A6CA-83DA-46BA-BECD-7E04B7E20630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9588" y="1200150"/>
            <a:ext cx="4459287" cy="1882775"/>
          </a:xfrm>
        </p:spPr>
        <p:txBody>
          <a:bodyPr/>
          <a:lstStyle/>
          <a:p>
            <a:pPr marL="228600" indent="-228600">
              <a:buFont typeface="Wingdings" panose="05000000000000000000" pitchFamily="2" charset="2"/>
              <a:buNone/>
              <a:tabLst>
                <a:tab pos="576263" algn="l"/>
              </a:tabLst>
            </a:pPr>
            <a:r>
              <a:rPr lang="en-US" altLang="en-US" i="1">
                <a:solidFill>
                  <a:srgbClr val="CC0000"/>
                </a:solidFill>
                <a:ea typeface="ＭＳ Ｐゴシック" panose="020B0600070205080204" pitchFamily="34" charset="-128"/>
              </a:rPr>
              <a:t>Calculating access link utilization, delay with cache:</a:t>
            </a:r>
          </a:p>
          <a:p>
            <a:pPr marL="228600" indent="-228600">
              <a:lnSpc>
                <a:spcPct val="80000"/>
              </a:lnSpc>
              <a:tabLst>
                <a:tab pos="576263" algn="l"/>
              </a:tabLst>
            </a:pPr>
            <a:r>
              <a:rPr lang="en-US" altLang="en-US" sz="2400">
                <a:ea typeface="ＭＳ Ｐゴシック" panose="020B0600070205080204" pitchFamily="34" charset="-128"/>
              </a:rPr>
              <a:t>suppose cache hit rate is 0.4</a:t>
            </a:r>
          </a:p>
          <a:p>
            <a:pPr marL="576263" lvl="1" indent="-233363">
              <a:tabLst>
                <a:tab pos="576263" algn="l"/>
              </a:tabLst>
            </a:pPr>
            <a:r>
              <a:rPr lang="en-US" altLang="en-US" sz="2000">
                <a:ea typeface="ＭＳ Ｐゴシック" panose="020B0600070205080204" pitchFamily="34" charset="-128"/>
              </a:rPr>
              <a:t>40% requests satisfied at cache, 60% requests satisfied at origin </a:t>
            </a:r>
          </a:p>
          <a:p>
            <a:pPr marL="228600" indent="-228600">
              <a:lnSpc>
                <a:spcPct val="80000"/>
              </a:lnSpc>
              <a:buFont typeface="Wingdings" panose="05000000000000000000" pitchFamily="2" charset="2"/>
              <a:buNone/>
              <a:tabLst>
                <a:tab pos="576263" algn="l"/>
              </a:tabLst>
            </a:pPr>
            <a:r>
              <a:rPr lang="en-US" altLang="en-US" sz="2400">
                <a:ea typeface="ＭＳ Ｐゴシック" panose="020B0600070205080204" pitchFamily="34" charset="-128"/>
              </a:rPr>
              <a:t>  </a:t>
            </a:r>
          </a:p>
        </p:txBody>
      </p:sp>
      <p:sp>
        <p:nvSpPr>
          <p:cNvPr id="114694" name="Text Box 50">
            <a:extLst>
              <a:ext uri="{FF2B5EF4-FFF2-40B4-BE49-F238E27FC236}">
                <a16:creationId xmlns:a16="http://schemas.microsoft.com/office/drawing/2014/main" id="{D77B5575-A702-40A8-BD96-99B213405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2563" y="1824038"/>
            <a:ext cx="93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origin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servers</a:t>
            </a:r>
          </a:p>
        </p:txBody>
      </p:sp>
      <p:sp>
        <p:nvSpPr>
          <p:cNvPr id="114695" name="Line 95">
            <a:extLst>
              <a:ext uri="{FF2B5EF4-FFF2-40B4-BE49-F238E27FC236}">
                <a16:creationId xmlns:a16="http://schemas.microsoft.com/office/drawing/2014/main" id="{E0E82BC6-FFF5-4FE5-BD44-FEF8F5352DD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7663" y="3467100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696" name="Text Box 99">
            <a:extLst>
              <a:ext uri="{FF2B5EF4-FFF2-40B4-BE49-F238E27FC236}">
                <a16:creationId xmlns:a16="http://schemas.microsoft.com/office/drawing/2014/main" id="{A52E6DBA-76DC-4306-8839-401D07438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0" y="3656013"/>
            <a:ext cx="1190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1.54 Mbps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access link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49566" name="Rectangle 4">
            <a:extLst>
              <a:ext uri="{FF2B5EF4-FFF2-40B4-BE49-F238E27FC236}">
                <a16:creationId xmlns:a16="http://schemas.microsoft.com/office/drawing/2014/main" id="{A90C53B4-36C7-43A0-8BF6-703DBE95E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413" y="3057525"/>
            <a:ext cx="49815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>
                <a:tab pos="576263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access link utilization: </a:t>
            </a:r>
          </a:p>
          <a:p>
            <a:pPr marL="6286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charset="2"/>
              <a:buChar char="§"/>
              <a:tabLst>
                <a:tab pos="576263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60% of requests use access link 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>
                <a:tab pos="576263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data rate to browsers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over access link </a:t>
            </a:r>
          </a:p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ZapfDingbats" charset="0"/>
              <a:buNone/>
              <a:tabLst>
                <a:tab pos="576263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    = 0.6*1.50 Mbps = .9 Mbps </a:t>
            </a:r>
          </a:p>
          <a:p>
            <a:pPr marL="576263" marR="0" lvl="1" indent="-233363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charset="0"/>
              <a:buChar char="§"/>
              <a:tabLst>
                <a:tab pos="576263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utilization = 0.9/1.54 = .58</a:t>
            </a:r>
          </a:p>
        </p:txBody>
      </p:sp>
      <p:sp>
        <p:nvSpPr>
          <p:cNvPr id="149567" name="Rectangle 4">
            <a:extLst>
              <a:ext uri="{FF2B5EF4-FFF2-40B4-BE49-F238E27FC236}">
                <a16:creationId xmlns:a16="http://schemas.microsoft.com/office/drawing/2014/main" id="{3B0DF504-89A4-4D0F-85E8-28B60CC75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63" y="4768850"/>
            <a:ext cx="4541837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>
                <a:tab pos="576263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total delay</a:t>
            </a:r>
          </a:p>
          <a:p>
            <a:pPr marL="576263" marR="0" lvl="1" indent="-233363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charset="0"/>
              <a:buChar char="§"/>
              <a:tabLst>
                <a:tab pos="576263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= 0.6 * (delay from origin servers) +0.4 * (delay when satisfied at cache)</a:t>
            </a:r>
          </a:p>
          <a:p>
            <a:pPr marL="576263" marR="0" lvl="1" indent="-233363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charset="0"/>
              <a:buChar char="§"/>
              <a:tabLst>
                <a:tab pos="576263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= 0.6 (2.01) + 0.4 (~msecs) = ~ 1.2 secs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  </a:t>
            </a:r>
          </a:p>
        </p:txBody>
      </p:sp>
      <p:sp>
        <p:nvSpPr>
          <p:cNvPr id="114699" name="Line 2">
            <a:extLst>
              <a:ext uri="{FF2B5EF4-FFF2-40B4-BE49-F238E27FC236}">
                <a16:creationId xmlns:a16="http://schemas.microsoft.com/office/drawing/2014/main" id="{4E2AC021-AFF3-4BFC-B5FC-EF742D8E1A4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73688" y="2409825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00" name="Line 51">
            <a:extLst>
              <a:ext uri="{FF2B5EF4-FFF2-40B4-BE49-F238E27FC236}">
                <a16:creationId xmlns:a16="http://schemas.microsoft.com/office/drawing/2014/main" id="{7C7592BF-9F8C-4352-AAA9-327FC219280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3313" y="2028825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01" name="Line 52">
            <a:extLst>
              <a:ext uri="{FF2B5EF4-FFF2-40B4-BE49-F238E27FC236}">
                <a16:creationId xmlns:a16="http://schemas.microsoft.com/office/drawing/2014/main" id="{FC5F09CC-C240-49FD-A87B-A935B21EC1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11963" y="2066925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02" name="Line 53">
            <a:extLst>
              <a:ext uri="{FF2B5EF4-FFF2-40B4-BE49-F238E27FC236}">
                <a16:creationId xmlns:a16="http://schemas.microsoft.com/office/drawing/2014/main" id="{E07BF87F-D505-49FB-BACD-0FF981A0C7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69163" y="2228850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03" name="Line 54">
            <a:extLst>
              <a:ext uri="{FF2B5EF4-FFF2-40B4-BE49-F238E27FC236}">
                <a16:creationId xmlns:a16="http://schemas.microsoft.com/office/drawing/2014/main" id="{48E9ADD2-035F-411E-A0B1-0F34F650FA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31088" y="2990850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04" name="Freeform 55">
            <a:extLst>
              <a:ext uri="{FF2B5EF4-FFF2-40B4-BE49-F238E27FC236}">
                <a16:creationId xmlns:a16="http://schemas.microsoft.com/office/drawing/2014/main" id="{18A940D3-CEEE-4226-8760-959C86DCFF9B}"/>
              </a:ext>
            </a:extLst>
          </p:cNvPr>
          <p:cNvSpPr>
            <a:spLocks/>
          </p:cNvSpPr>
          <p:nvPr/>
        </p:nvSpPr>
        <p:spPr bwMode="auto">
          <a:xfrm>
            <a:off x="5457825" y="2022475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05" name="Text Box 70">
            <a:extLst>
              <a:ext uri="{FF2B5EF4-FFF2-40B4-BE49-F238E27FC236}">
                <a16:creationId xmlns:a16="http://schemas.microsoft.com/office/drawing/2014/main" id="{E2A14423-8FDA-40E7-8DAD-04A4EA3D5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263" y="2354263"/>
            <a:ext cx="9318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public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Internet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14706" name="Group 71">
            <a:extLst>
              <a:ext uri="{FF2B5EF4-FFF2-40B4-BE49-F238E27FC236}">
                <a16:creationId xmlns:a16="http://schemas.microsoft.com/office/drawing/2014/main" id="{046BEAAA-EB8C-439F-B9FD-622B72B24FEC}"/>
              </a:ext>
            </a:extLst>
          </p:cNvPr>
          <p:cNvGrpSpPr>
            <a:grpSpLocks/>
          </p:cNvGrpSpPr>
          <p:nvPr/>
        </p:nvGrpSpPr>
        <p:grpSpPr bwMode="auto">
          <a:xfrm>
            <a:off x="6281738" y="3165475"/>
            <a:ext cx="881062" cy="307975"/>
            <a:chOff x="2356" y="1300"/>
            <a:chExt cx="555" cy="194"/>
          </a:xfrm>
        </p:grpSpPr>
        <p:sp>
          <p:nvSpPr>
            <p:cNvPr id="114933" name="Oval 407">
              <a:extLst>
                <a:ext uri="{FF2B5EF4-FFF2-40B4-BE49-F238E27FC236}">
                  <a16:creationId xmlns:a16="http://schemas.microsoft.com/office/drawing/2014/main" id="{245B2B9B-8DFF-430A-81DA-C3F62A1D87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4934" name="Rectangle 410">
              <a:extLst>
                <a:ext uri="{FF2B5EF4-FFF2-40B4-BE49-F238E27FC236}">
                  <a16:creationId xmlns:a16="http://schemas.microsoft.com/office/drawing/2014/main" id="{B481C805-BC70-42D6-A695-D28C3C2D0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4935" name="Oval 411">
              <a:extLst>
                <a:ext uri="{FF2B5EF4-FFF2-40B4-BE49-F238E27FC236}">
                  <a16:creationId xmlns:a16="http://schemas.microsoft.com/office/drawing/2014/main" id="{3FFCB65A-DAF8-4F17-BE46-9E3D98D0E1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14936" name="Group 75">
              <a:extLst>
                <a:ext uri="{FF2B5EF4-FFF2-40B4-BE49-F238E27FC236}">
                  <a16:creationId xmlns:a16="http://schemas.microsoft.com/office/drawing/2014/main" id="{7E980F27-53A5-43F2-B2B4-09EF2FB5A1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14939" name="Freeform 76">
                <a:extLst>
                  <a:ext uri="{FF2B5EF4-FFF2-40B4-BE49-F238E27FC236}">
                    <a16:creationId xmlns:a16="http://schemas.microsoft.com/office/drawing/2014/main" id="{3E760EFA-850E-4957-A918-88E9FBF5EC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940" name="Freeform 77">
                <a:extLst>
                  <a:ext uri="{FF2B5EF4-FFF2-40B4-BE49-F238E27FC236}">
                    <a16:creationId xmlns:a16="http://schemas.microsoft.com/office/drawing/2014/main" id="{07557989-29FA-4F33-8E7C-F8542E7BB5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937" name="Line 78">
              <a:extLst>
                <a:ext uri="{FF2B5EF4-FFF2-40B4-BE49-F238E27FC236}">
                  <a16:creationId xmlns:a16="http://schemas.microsoft.com/office/drawing/2014/main" id="{2FE8D54F-A9EF-4044-A707-723AB6C938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38" name="Line 79">
              <a:extLst>
                <a:ext uri="{FF2B5EF4-FFF2-40B4-BE49-F238E27FC236}">
                  <a16:creationId xmlns:a16="http://schemas.microsoft.com/office/drawing/2014/main" id="{EE9A5553-D7C8-4782-9F03-4A04720EE9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14707" name="Group 80">
            <a:extLst>
              <a:ext uri="{FF2B5EF4-FFF2-40B4-BE49-F238E27FC236}">
                <a16:creationId xmlns:a16="http://schemas.microsoft.com/office/drawing/2014/main" id="{981BDA9C-34F7-4050-956B-BA4619213722}"/>
              </a:ext>
            </a:extLst>
          </p:cNvPr>
          <p:cNvGrpSpPr>
            <a:grpSpLocks/>
          </p:cNvGrpSpPr>
          <p:nvPr/>
        </p:nvGrpSpPr>
        <p:grpSpPr bwMode="auto">
          <a:xfrm>
            <a:off x="5026025" y="1957388"/>
            <a:ext cx="377825" cy="576262"/>
            <a:chOff x="4140" y="429"/>
            <a:chExt cx="1425" cy="2396"/>
          </a:xfrm>
        </p:grpSpPr>
        <p:sp>
          <p:nvSpPr>
            <p:cNvPr id="114901" name="Freeform 81">
              <a:extLst>
                <a:ext uri="{FF2B5EF4-FFF2-40B4-BE49-F238E27FC236}">
                  <a16:creationId xmlns:a16="http://schemas.microsoft.com/office/drawing/2014/main" id="{2B323477-C968-4838-A27F-B960B11F26F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02" name="Rectangle 82">
              <a:extLst>
                <a:ext uri="{FF2B5EF4-FFF2-40B4-BE49-F238E27FC236}">
                  <a16:creationId xmlns:a16="http://schemas.microsoft.com/office/drawing/2014/main" id="{B7577461-A9D6-46BB-BF56-F3B66A24E8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03" name="Freeform 83">
              <a:extLst>
                <a:ext uri="{FF2B5EF4-FFF2-40B4-BE49-F238E27FC236}">
                  <a16:creationId xmlns:a16="http://schemas.microsoft.com/office/drawing/2014/main" id="{DC31B632-5876-4C6C-98DD-3D4EA1A01C0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04" name="Freeform 84">
              <a:extLst>
                <a:ext uri="{FF2B5EF4-FFF2-40B4-BE49-F238E27FC236}">
                  <a16:creationId xmlns:a16="http://schemas.microsoft.com/office/drawing/2014/main" id="{B107FF35-4CA6-4009-A3AF-1B554354CE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05" name="Rectangle 85">
              <a:extLst>
                <a:ext uri="{FF2B5EF4-FFF2-40B4-BE49-F238E27FC236}">
                  <a16:creationId xmlns:a16="http://schemas.microsoft.com/office/drawing/2014/main" id="{0A68857F-222F-420D-B5F6-C65367E1EE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906" name="Group 86">
              <a:extLst>
                <a:ext uri="{FF2B5EF4-FFF2-40B4-BE49-F238E27FC236}">
                  <a16:creationId xmlns:a16="http://schemas.microsoft.com/office/drawing/2014/main" id="{DEFB1AD4-9264-47F0-A2DF-69995FD393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4931" name="AutoShape 87">
                <a:extLst>
                  <a:ext uri="{FF2B5EF4-FFF2-40B4-BE49-F238E27FC236}">
                    <a16:creationId xmlns:a16="http://schemas.microsoft.com/office/drawing/2014/main" id="{EFFB40B2-3F98-4E8D-A056-D34DDA384E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932" name="AutoShape 88">
                <a:extLst>
                  <a:ext uri="{FF2B5EF4-FFF2-40B4-BE49-F238E27FC236}">
                    <a16:creationId xmlns:a16="http://schemas.microsoft.com/office/drawing/2014/main" id="{5E77595E-1038-40FC-A23A-CA40023499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907" name="Rectangle 89">
              <a:extLst>
                <a:ext uri="{FF2B5EF4-FFF2-40B4-BE49-F238E27FC236}">
                  <a16:creationId xmlns:a16="http://schemas.microsoft.com/office/drawing/2014/main" id="{E1B95491-0CE3-4E78-8470-1E25CFF58E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908" name="Group 90">
              <a:extLst>
                <a:ext uri="{FF2B5EF4-FFF2-40B4-BE49-F238E27FC236}">
                  <a16:creationId xmlns:a16="http://schemas.microsoft.com/office/drawing/2014/main" id="{F10E8323-FD0F-43D3-BADB-9D65F97F9E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4929" name="AutoShape 91">
                <a:extLst>
                  <a:ext uri="{FF2B5EF4-FFF2-40B4-BE49-F238E27FC236}">
                    <a16:creationId xmlns:a16="http://schemas.microsoft.com/office/drawing/2014/main" id="{E2145B24-B692-43AD-8AAD-20EE0924FF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930" name="AutoShape 92">
                <a:extLst>
                  <a:ext uri="{FF2B5EF4-FFF2-40B4-BE49-F238E27FC236}">
                    <a16:creationId xmlns:a16="http://schemas.microsoft.com/office/drawing/2014/main" id="{5017DD9B-8882-4257-9D3B-969FC02D79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909" name="Rectangle 93">
              <a:extLst>
                <a:ext uri="{FF2B5EF4-FFF2-40B4-BE49-F238E27FC236}">
                  <a16:creationId xmlns:a16="http://schemas.microsoft.com/office/drawing/2014/main" id="{D42599BF-4E69-4EF8-A854-F6BE778B3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10" name="Rectangle 94">
              <a:extLst>
                <a:ext uri="{FF2B5EF4-FFF2-40B4-BE49-F238E27FC236}">
                  <a16:creationId xmlns:a16="http://schemas.microsoft.com/office/drawing/2014/main" id="{C917A286-1EF0-43B6-8979-E73E925AC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911" name="Group 95">
              <a:extLst>
                <a:ext uri="{FF2B5EF4-FFF2-40B4-BE49-F238E27FC236}">
                  <a16:creationId xmlns:a16="http://schemas.microsoft.com/office/drawing/2014/main" id="{2BA7261F-47D5-41BE-9D79-52FBA05243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4927" name="AutoShape 96">
                <a:extLst>
                  <a:ext uri="{FF2B5EF4-FFF2-40B4-BE49-F238E27FC236}">
                    <a16:creationId xmlns:a16="http://schemas.microsoft.com/office/drawing/2014/main" id="{8F686F20-628F-4558-BCAE-607743ABBB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928" name="AutoShape 97">
                <a:extLst>
                  <a:ext uri="{FF2B5EF4-FFF2-40B4-BE49-F238E27FC236}">
                    <a16:creationId xmlns:a16="http://schemas.microsoft.com/office/drawing/2014/main" id="{749ABD27-DCC5-4812-AABE-9E7649C90D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912" name="Freeform 98">
              <a:extLst>
                <a:ext uri="{FF2B5EF4-FFF2-40B4-BE49-F238E27FC236}">
                  <a16:creationId xmlns:a16="http://schemas.microsoft.com/office/drawing/2014/main" id="{B59DD330-C729-4F0F-BE4B-80323C7561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913" name="Group 99">
              <a:extLst>
                <a:ext uri="{FF2B5EF4-FFF2-40B4-BE49-F238E27FC236}">
                  <a16:creationId xmlns:a16="http://schemas.microsoft.com/office/drawing/2014/main" id="{E43939E0-2A3A-4EB3-9D70-52C8490725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4925" name="AutoShape 100">
                <a:extLst>
                  <a:ext uri="{FF2B5EF4-FFF2-40B4-BE49-F238E27FC236}">
                    <a16:creationId xmlns:a16="http://schemas.microsoft.com/office/drawing/2014/main" id="{B80DC01F-4A75-4082-B446-B61DD4F150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926" name="AutoShape 101">
                <a:extLst>
                  <a:ext uri="{FF2B5EF4-FFF2-40B4-BE49-F238E27FC236}">
                    <a16:creationId xmlns:a16="http://schemas.microsoft.com/office/drawing/2014/main" id="{945711FF-0F54-4117-8B2A-C6D9189820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914" name="Rectangle 102">
              <a:extLst>
                <a:ext uri="{FF2B5EF4-FFF2-40B4-BE49-F238E27FC236}">
                  <a16:creationId xmlns:a16="http://schemas.microsoft.com/office/drawing/2014/main" id="{B17109F5-7EA1-4B7D-BF0B-EEC5412B3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15" name="Freeform 103">
              <a:extLst>
                <a:ext uri="{FF2B5EF4-FFF2-40B4-BE49-F238E27FC236}">
                  <a16:creationId xmlns:a16="http://schemas.microsoft.com/office/drawing/2014/main" id="{8C6C81FF-7A35-4ED1-BB53-80152E20529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16" name="Freeform 104">
              <a:extLst>
                <a:ext uri="{FF2B5EF4-FFF2-40B4-BE49-F238E27FC236}">
                  <a16:creationId xmlns:a16="http://schemas.microsoft.com/office/drawing/2014/main" id="{DD5B1883-EB4E-4D57-B099-55C49A344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17" name="Oval 105">
              <a:extLst>
                <a:ext uri="{FF2B5EF4-FFF2-40B4-BE49-F238E27FC236}">
                  <a16:creationId xmlns:a16="http://schemas.microsoft.com/office/drawing/2014/main" id="{A99A4770-2914-4586-A960-3D7857EBB3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18" name="Freeform 106">
              <a:extLst>
                <a:ext uri="{FF2B5EF4-FFF2-40B4-BE49-F238E27FC236}">
                  <a16:creationId xmlns:a16="http://schemas.microsoft.com/office/drawing/2014/main" id="{FDDCC3DB-4AE4-45B4-9CF1-92CF4B23B8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19" name="AutoShape 107">
              <a:extLst>
                <a:ext uri="{FF2B5EF4-FFF2-40B4-BE49-F238E27FC236}">
                  <a16:creationId xmlns:a16="http://schemas.microsoft.com/office/drawing/2014/main" id="{68B0C7CB-5A1A-4806-BCFF-3C1D28C328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20" name="AutoShape 108">
              <a:extLst>
                <a:ext uri="{FF2B5EF4-FFF2-40B4-BE49-F238E27FC236}">
                  <a16:creationId xmlns:a16="http://schemas.microsoft.com/office/drawing/2014/main" id="{A195BD5C-1B11-47C3-B1FB-72B125A384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21" name="Oval 109">
              <a:extLst>
                <a:ext uri="{FF2B5EF4-FFF2-40B4-BE49-F238E27FC236}">
                  <a16:creationId xmlns:a16="http://schemas.microsoft.com/office/drawing/2014/main" id="{7B0100BA-B73D-4DA2-86EA-07051AB7A8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22" name="Oval 110">
              <a:extLst>
                <a:ext uri="{FF2B5EF4-FFF2-40B4-BE49-F238E27FC236}">
                  <a16:creationId xmlns:a16="http://schemas.microsoft.com/office/drawing/2014/main" id="{A7A0CF82-353D-41C0-B664-A11B5AEF42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4923" name="Oval 111">
              <a:extLst>
                <a:ext uri="{FF2B5EF4-FFF2-40B4-BE49-F238E27FC236}">
                  <a16:creationId xmlns:a16="http://schemas.microsoft.com/office/drawing/2014/main" id="{53D218FF-F0C2-4019-A286-1F101B925F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24" name="Rectangle 112">
              <a:extLst>
                <a:ext uri="{FF2B5EF4-FFF2-40B4-BE49-F238E27FC236}">
                  <a16:creationId xmlns:a16="http://schemas.microsoft.com/office/drawing/2014/main" id="{FE3E173F-7D57-4AEC-AD2B-38E49C267F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14708" name="Group 113">
            <a:extLst>
              <a:ext uri="{FF2B5EF4-FFF2-40B4-BE49-F238E27FC236}">
                <a16:creationId xmlns:a16="http://schemas.microsoft.com/office/drawing/2014/main" id="{9B98CF67-95B6-4A64-8618-E5670C0F657E}"/>
              </a:ext>
            </a:extLst>
          </p:cNvPr>
          <p:cNvGrpSpPr>
            <a:grpSpLocks/>
          </p:cNvGrpSpPr>
          <p:nvPr/>
        </p:nvGrpSpPr>
        <p:grpSpPr bwMode="auto">
          <a:xfrm>
            <a:off x="5940425" y="1479550"/>
            <a:ext cx="377825" cy="576263"/>
            <a:chOff x="4140" y="429"/>
            <a:chExt cx="1425" cy="2396"/>
          </a:xfrm>
        </p:grpSpPr>
        <p:sp>
          <p:nvSpPr>
            <p:cNvPr id="114869" name="Freeform 114">
              <a:extLst>
                <a:ext uri="{FF2B5EF4-FFF2-40B4-BE49-F238E27FC236}">
                  <a16:creationId xmlns:a16="http://schemas.microsoft.com/office/drawing/2014/main" id="{DAC8ECB0-127F-4541-BD79-CE705216D9D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70" name="Rectangle 115">
              <a:extLst>
                <a:ext uri="{FF2B5EF4-FFF2-40B4-BE49-F238E27FC236}">
                  <a16:creationId xmlns:a16="http://schemas.microsoft.com/office/drawing/2014/main" id="{4BF79A5D-C183-4B10-BE1D-6B10DDA44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71" name="Freeform 116">
              <a:extLst>
                <a:ext uri="{FF2B5EF4-FFF2-40B4-BE49-F238E27FC236}">
                  <a16:creationId xmlns:a16="http://schemas.microsoft.com/office/drawing/2014/main" id="{493A18F1-3295-45C2-AF4A-27FF9BD2BD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72" name="Freeform 117">
              <a:extLst>
                <a:ext uri="{FF2B5EF4-FFF2-40B4-BE49-F238E27FC236}">
                  <a16:creationId xmlns:a16="http://schemas.microsoft.com/office/drawing/2014/main" id="{2F20B88A-7930-4E44-99EE-263495FEE5D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73" name="Rectangle 118">
              <a:extLst>
                <a:ext uri="{FF2B5EF4-FFF2-40B4-BE49-F238E27FC236}">
                  <a16:creationId xmlns:a16="http://schemas.microsoft.com/office/drawing/2014/main" id="{74A59971-80FF-4E50-9780-0A28184FC8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74" name="Group 119">
              <a:extLst>
                <a:ext uri="{FF2B5EF4-FFF2-40B4-BE49-F238E27FC236}">
                  <a16:creationId xmlns:a16="http://schemas.microsoft.com/office/drawing/2014/main" id="{1CB48924-C623-4E00-B707-C07A747C2C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4899" name="AutoShape 120">
                <a:extLst>
                  <a:ext uri="{FF2B5EF4-FFF2-40B4-BE49-F238E27FC236}">
                    <a16:creationId xmlns:a16="http://schemas.microsoft.com/office/drawing/2014/main" id="{129EC4C2-3352-4266-BDA5-00C6EBC16D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900" name="AutoShape 121">
                <a:extLst>
                  <a:ext uri="{FF2B5EF4-FFF2-40B4-BE49-F238E27FC236}">
                    <a16:creationId xmlns:a16="http://schemas.microsoft.com/office/drawing/2014/main" id="{7316FB04-8D2E-4DEB-BB66-CFF8E1B6B2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75" name="Rectangle 122">
              <a:extLst>
                <a:ext uri="{FF2B5EF4-FFF2-40B4-BE49-F238E27FC236}">
                  <a16:creationId xmlns:a16="http://schemas.microsoft.com/office/drawing/2014/main" id="{31EC423E-3B04-49E7-BB84-2341C946C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76" name="Group 123">
              <a:extLst>
                <a:ext uri="{FF2B5EF4-FFF2-40B4-BE49-F238E27FC236}">
                  <a16:creationId xmlns:a16="http://schemas.microsoft.com/office/drawing/2014/main" id="{2DA7BD8B-9CF9-4A9D-9F54-0443C172D8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4897" name="AutoShape 124">
                <a:extLst>
                  <a:ext uri="{FF2B5EF4-FFF2-40B4-BE49-F238E27FC236}">
                    <a16:creationId xmlns:a16="http://schemas.microsoft.com/office/drawing/2014/main" id="{1A306DA7-E837-4C3A-BBAE-52CFA71791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98" name="AutoShape 125">
                <a:extLst>
                  <a:ext uri="{FF2B5EF4-FFF2-40B4-BE49-F238E27FC236}">
                    <a16:creationId xmlns:a16="http://schemas.microsoft.com/office/drawing/2014/main" id="{F7CCD950-3019-4F28-A118-89CE527E5B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77" name="Rectangle 126">
              <a:extLst>
                <a:ext uri="{FF2B5EF4-FFF2-40B4-BE49-F238E27FC236}">
                  <a16:creationId xmlns:a16="http://schemas.microsoft.com/office/drawing/2014/main" id="{DC4CFB82-203B-4509-B9BE-CCC1ED8CE9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78" name="Rectangle 127">
              <a:extLst>
                <a:ext uri="{FF2B5EF4-FFF2-40B4-BE49-F238E27FC236}">
                  <a16:creationId xmlns:a16="http://schemas.microsoft.com/office/drawing/2014/main" id="{31468687-307C-4478-8A37-258F1A58FA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79" name="Group 128">
              <a:extLst>
                <a:ext uri="{FF2B5EF4-FFF2-40B4-BE49-F238E27FC236}">
                  <a16:creationId xmlns:a16="http://schemas.microsoft.com/office/drawing/2014/main" id="{E8BE0969-F0AE-4626-91DA-5691ABB43A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4895" name="AutoShape 129">
                <a:extLst>
                  <a:ext uri="{FF2B5EF4-FFF2-40B4-BE49-F238E27FC236}">
                    <a16:creationId xmlns:a16="http://schemas.microsoft.com/office/drawing/2014/main" id="{B34FA319-8B5B-49AE-B13C-2AEB16E026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96" name="AutoShape 130">
                <a:extLst>
                  <a:ext uri="{FF2B5EF4-FFF2-40B4-BE49-F238E27FC236}">
                    <a16:creationId xmlns:a16="http://schemas.microsoft.com/office/drawing/2014/main" id="{D55295EE-06F0-4097-B312-0BEE629DE9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80" name="Freeform 131">
              <a:extLst>
                <a:ext uri="{FF2B5EF4-FFF2-40B4-BE49-F238E27FC236}">
                  <a16:creationId xmlns:a16="http://schemas.microsoft.com/office/drawing/2014/main" id="{CE00E8E5-CB71-4784-B73F-D45E4A6E3A6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81" name="Group 132">
              <a:extLst>
                <a:ext uri="{FF2B5EF4-FFF2-40B4-BE49-F238E27FC236}">
                  <a16:creationId xmlns:a16="http://schemas.microsoft.com/office/drawing/2014/main" id="{197692E5-4591-4B4E-A80B-DAF2C7E837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4893" name="AutoShape 133">
                <a:extLst>
                  <a:ext uri="{FF2B5EF4-FFF2-40B4-BE49-F238E27FC236}">
                    <a16:creationId xmlns:a16="http://schemas.microsoft.com/office/drawing/2014/main" id="{CAE445D3-6AE6-410F-9E64-34687AFCA8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94" name="AutoShape 134">
                <a:extLst>
                  <a:ext uri="{FF2B5EF4-FFF2-40B4-BE49-F238E27FC236}">
                    <a16:creationId xmlns:a16="http://schemas.microsoft.com/office/drawing/2014/main" id="{07EB801E-3213-43B8-A1B9-20AADC15A4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82" name="Rectangle 135">
              <a:extLst>
                <a:ext uri="{FF2B5EF4-FFF2-40B4-BE49-F238E27FC236}">
                  <a16:creationId xmlns:a16="http://schemas.microsoft.com/office/drawing/2014/main" id="{207658F3-924D-49FC-987D-F74297A161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83" name="Freeform 136">
              <a:extLst>
                <a:ext uri="{FF2B5EF4-FFF2-40B4-BE49-F238E27FC236}">
                  <a16:creationId xmlns:a16="http://schemas.microsoft.com/office/drawing/2014/main" id="{3E4AA365-CAAB-42A4-9760-332C66A9F2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84" name="Freeform 137">
              <a:extLst>
                <a:ext uri="{FF2B5EF4-FFF2-40B4-BE49-F238E27FC236}">
                  <a16:creationId xmlns:a16="http://schemas.microsoft.com/office/drawing/2014/main" id="{2833F51D-3685-4F0F-8E93-1C6E52B337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85" name="Oval 138">
              <a:extLst>
                <a:ext uri="{FF2B5EF4-FFF2-40B4-BE49-F238E27FC236}">
                  <a16:creationId xmlns:a16="http://schemas.microsoft.com/office/drawing/2014/main" id="{C9C0A32E-5BE5-4BF6-A64C-A4F4067DD8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86" name="Freeform 139">
              <a:extLst>
                <a:ext uri="{FF2B5EF4-FFF2-40B4-BE49-F238E27FC236}">
                  <a16:creationId xmlns:a16="http://schemas.microsoft.com/office/drawing/2014/main" id="{E9A016C6-AE86-417B-9B21-913950F018F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87" name="AutoShape 140">
              <a:extLst>
                <a:ext uri="{FF2B5EF4-FFF2-40B4-BE49-F238E27FC236}">
                  <a16:creationId xmlns:a16="http://schemas.microsoft.com/office/drawing/2014/main" id="{5FA5C763-9CDB-495C-82AB-0319764CDD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88" name="AutoShape 141">
              <a:extLst>
                <a:ext uri="{FF2B5EF4-FFF2-40B4-BE49-F238E27FC236}">
                  <a16:creationId xmlns:a16="http://schemas.microsoft.com/office/drawing/2014/main" id="{F577890B-FDB5-4401-BA8A-ED2A9F320C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89" name="Oval 142">
              <a:extLst>
                <a:ext uri="{FF2B5EF4-FFF2-40B4-BE49-F238E27FC236}">
                  <a16:creationId xmlns:a16="http://schemas.microsoft.com/office/drawing/2014/main" id="{FD73129D-F133-4F58-B4FF-481BDCCDDE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90" name="Oval 143">
              <a:extLst>
                <a:ext uri="{FF2B5EF4-FFF2-40B4-BE49-F238E27FC236}">
                  <a16:creationId xmlns:a16="http://schemas.microsoft.com/office/drawing/2014/main" id="{309121F8-FE31-40E0-A4FE-E2BB0344D9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4891" name="Oval 144">
              <a:extLst>
                <a:ext uri="{FF2B5EF4-FFF2-40B4-BE49-F238E27FC236}">
                  <a16:creationId xmlns:a16="http://schemas.microsoft.com/office/drawing/2014/main" id="{7AF118C4-D9CE-4E8B-9421-9138BF85D0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92" name="Rectangle 145">
              <a:extLst>
                <a:ext uri="{FF2B5EF4-FFF2-40B4-BE49-F238E27FC236}">
                  <a16:creationId xmlns:a16="http://schemas.microsoft.com/office/drawing/2014/main" id="{82760F99-DB54-468A-8C96-75FC9EF0A3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14709" name="Group 146">
            <a:extLst>
              <a:ext uri="{FF2B5EF4-FFF2-40B4-BE49-F238E27FC236}">
                <a16:creationId xmlns:a16="http://schemas.microsoft.com/office/drawing/2014/main" id="{C74C3A4A-C032-4E57-8314-A87BCA65756A}"/>
              </a:ext>
            </a:extLst>
          </p:cNvPr>
          <p:cNvGrpSpPr>
            <a:grpSpLocks/>
          </p:cNvGrpSpPr>
          <p:nvPr/>
        </p:nvGrpSpPr>
        <p:grpSpPr bwMode="auto">
          <a:xfrm>
            <a:off x="6692900" y="1511300"/>
            <a:ext cx="377825" cy="576263"/>
            <a:chOff x="4140" y="429"/>
            <a:chExt cx="1425" cy="2396"/>
          </a:xfrm>
        </p:grpSpPr>
        <p:sp>
          <p:nvSpPr>
            <p:cNvPr id="114837" name="Freeform 147">
              <a:extLst>
                <a:ext uri="{FF2B5EF4-FFF2-40B4-BE49-F238E27FC236}">
                  <a16:creationId xmlns:a16="http://schemas.microsoft.com/office/drawing/2014/main" id="{AB6577BB-8C5E-40A1-9AF6-84252E93C6D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38" name="Rectangle 148">
              <a:extLst>
                <a:ext uri="{FF2B5EF4-FFF2-40B4-BE49-F238E27FC236}">
                  <a16:creationId xmlns:a16="http://schemas.microsoft.com/office/drawing/2014/main" id="{79695498-D6D0-48F5-AE05-B8CC94D5F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39" name="Freeform 149">
              <a:extLst>
                <a:ext uri="{FF2B5EF4-FFF2-40B4-BE49-F238E27FC236}">
                  <a16:creationId xmlns:a16="http://schemas.microsoft.com/office/drawing/2014/main" id="{C17594C7-AA3F-433D-83DF-540641181EA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40" name="Freeform 150">
              <a:extLst>
                <a:ext uri="{FF2B5EF4-FFF2-40B4-BE49-F238E27FC236}">
                  <a16:creationId xmlns:a16="http://schemas.microsoft.com/office/drawing/2014/main" id="{0A900582-68F7-4238-A78A-AC4415B24A5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41" name="Rectangle 151">
              <a:extLst>
                <a:ext uri="{FF2B5EF4-FFF2-40B4-BE49-F238E27FC236}">
                  <a16:creationId xmlns:a16="http://schemas.microsoft.com/office/drawing/2014/main" id="{2D360384-5A86-4887-B09C-62BC3FD6FE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42" name="Group 152">
              <a:extLst>
                <a:ext uri="{FF2B5EF4-FFF2-40B4-BE49-F238E27FC236}">
                  <a16:creationId xmlns:a16="http://schemas.microsoft.com/office/drawing/2014/main" id="{2C7ACF0C-FE7C-470C-BA6B-8A1098DBC7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4867" name="AutoShape 153">
                <a:extLst>
                  <a:ext uri="{FF2B5EF4-FFF2-40B4-BE49-F238E27FC236}">
                    <a16:creationId xmlns:a16="http://schemas.microsoft.com/office/drawing/2014/main" id="{3D378B0A-A205-48BD-94C9-26255F44A1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68" name="AutoShape 154">
                <a:extLst>
                  <a:ext uri="{FF2B5EF4-FFF2-40B4-BE49-F238E27FC236}">
                    <a16:creationId xmlns:a16="http://schemas.microsoft.com/office/drawing/2014/main" id="{84241BAE-90EA-46CB-A33D-00FB7FC37F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43" name="Rectangle 155">
              <a:extLst>
                <a:ext uri="{FF2B5EF4-FFF2-40B4-BE49-F238E27FC236}">
                  <a16:creationId xmlns:a16="http://schemas.microsoft.com/office/drawing/2014/main" id="{7BC1BD9E-0034-488D-ABE5-47AD048471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44" name="Group 156">
              <a:extLst>
                <a:ext uri="{FF2B5EF4-FFF2-40B4-BE49-F238E27FC236}">
                  <a16:creationId xmlns:a16="http://schemas.microsoft.com/office/drawing/2014/main" id="{58938C24-6BA4-47B3-A6AD-54FAABB2B3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4865" name="AutoShape 157">
                <a:extLst>
                  <a:ext uri="{FF2B5EF4-FFF2-40B4-BE49-F238E27FC236}">
                    <a16:creationId xmlns:a16="http://schemas.microsoft.com/office/drawing/2014/main" id="{BD74DCDF-F0F3-423E-92CC-EC053246D6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66" name="AutoShape 158">
                <a:extLst>
                  <a:ext uri="{FF2B5EF4-FFF2-40B4-BE49-F238E27FC236}">
                    <a16:creationId xmlns:a16="http://schemas.microsoft.com/office/drawing/2014/main" id="{62597FDF-9D66-4EAE-9891-42C8261857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45" name="Rectangle 159">
              <a:extLst>
                <a:ext uri="{FF2B5EF4-FFF2-40B4-BE49-F238E27FC236}">
                  <a16:creationId xmlns:a16="http://schemas.microsoft.com/office/drawing/2014/main" id="{99069705-A199-4B6E-83FB-2C7A6202A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46" name="Rectangle 160">
              <a:extLst>
                <a:ext uri="{FF2B5EF4-FFF2-40B4-BE49-F238E27FC236}">
                  <a16:creationId xmlns:a16="http://schemas.microsoft.com/office/drawing/2014/main" id="{472F3A3B-2082-4843-B602-9A64F1BA6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47" name="Group 161">
              <a:extLst>
                <a:ext uri="{FF2B5EF4-FFF2-40B4-BE49-F238E27FC236}">
                  <a16:creationId xmlns:a16="http://schemas.microsoft.com/office/drawing/2014/main" id="{6152A758-D0E0-4F49-9373-B0007D39FF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4863" name="AutoShape 162">
                <a:extLst>
                  <a:ext uri="{FF2B5EF4-FFF2-40B4-BE49-F238E27FC236}">
                    <a16:creationId xmlns:a16="http://schemas.microsoft.com/office/drawing/2014/main" id="{8692041F-535F-4121-A532-F00648AC8D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64" name="AutoShape 163">
                <a:extLst>
                  <a:ext uri="{FF2B5EF4-FFF2-40B4-BE49-F238E27FC236}">
                    <a16:creationId xmlns:a16="http://schemas.microsoft.com/office/drawing/2014/main" id="{9A0346F5-82DC-4F26-AA4B-B9F87EFED0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48" name="Freeform 164">
              <a:extLst>
                <a:ext uri="{FF2B5EF4-FFF2-40B4-BE49-F238E27FC236}">
                  <a16:creationId xmlns:a16="http://schemas.microsoft.com/office/drawing/2014/main" id="{37B089B3-C648-49E2-8041-0C4DEAA99F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49" name="Group 165">
              <a:extLst>
                <a:ext uri="{FF2B5EF4-FFF2-40B4-BE49-F238E27FC236}">
                  <a16:creationId xmlns:a16="http://schemas.microsoft.com/office/drawing/2014/main" id="{CC987EE8-EC07-423D-BC76-BE97FBBEC2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4861" name="AutoShape 166">
                <a:extLst>
                  <a:ext uri="{FF2B5EF4-FFF2-40B4-BE49-F238E27FC236}">
                    <a16:creationId xmlns:a16="http://schemas.microsoft.com/office/drawing/2014/main" id="{5DC85413-15F7-402C-A3EC-D2ADEF3934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62" name="AutoShape 167">
                <a:extLst>
                  <a:ext uri="{FF2B5EF4-FFF2-40B4-BE49-F238E27FC236}">
                    <a16:creationId xmlns:a16="http://schemas.microsoft.com/office/drawing/2014/main" id="{5D74C74C-6A16-44BF-A46D-D1D86EB035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50" name="Rectangle 168">
              <a:extLst>
                <a:ext uri="{FF2B5EF4-FFF2-40B4-BE49-F238E27FC236}">
                  <a16:creationId xmlns:a16="http://schemas.microsoft.com/office/drawing/2014/main" id="{AC8272B5-88FA-4725-B3D1-4404431B8D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51" name="Freeform 169">
              <a:extLst>
                <a:ext uri="{FF2B5EF4-FFF2-40B4-BE49-F238E27FC236}">
                  <a16:creationId xmlns:a16="http://schemas.microsoft.com/office/drawing/2014/main" id="{8A532703-CE84-4520-96EB-E6CD858ABAE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52" name="Freeform 170">
              <a:extLst>
                <a:ext uri="{FF2B5EF4-FFF2-40B4-BE49-F238E27FC236}">
                  <a16:creationId xmlns:a16="http://schemas.microsoft.com/office/drawing/2014/main" id="{E2EE7A80-B150-4509-931C-1FEAEDD9DC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53" name="Oval 171">
              <a:extLst>
                <a:ext uri="{FF2B5EF4-FFF2-40B4-BE49-F238E27FC236}">
                  <a16:creationId xmlns:a16="http://schemas.microsoft.com/office/drawing/2014/main" id="{FAA4AEB2-FB9E-4C27-8794-088287DCC3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54" name="Freeform 172">
              <a:extLst>
                <a:ext uri="{FF2B5EF4-FFF2-40B4-BE49-F238E27FC236}">
                  <a16:creationId xmlns:a16="http://schemas.microsoft.com/office/drawing/2014/main" id="{13D4EF2C-3D9D-431A-9EC3-C15E902E21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55" name="AutoShape 173">
              <a:extLst>
                <a:ext uri="{FF2B5EF4-FFF2-40B4-BE49-F238E27FC236}">
                  <a16:creationId xmlns:a16="http://schemas.microsoft.com/office/drawing/2014/main" id="{8564FC1E-4C68-454F-8116-3C1D5CDAF7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56" name="AutoShape 174">
              <a:extLst>
                <a:ext uri="{FF2B5EF4-FFF2-40B4-BE49-F238E27FC236}">
                  <a16:creationId xmlns:a16="http://schemas.microsoft.com/office/drawing/2014/main" id="{83538497-5B46-4F48-839B-C71FB197E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57" name="Oval 175">
              <a:extLst>
                <a:ext uri="{FF2B5EF4-FFF2-40B4-BE49-F238E27FC236}">
                  <a16:creationId xmlns:a16="http://schemas.microsoft.com/office/drawing/2014/main" id="{FE9905F7-9901-49CB-AF46-99B2A499BF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58" name="Oval 176">
              <a:extLst>
                <a:ext uri="{FF2B5EF4-FFF2-40B4-BE49-F238E27FC236}">
                  <a16:creationId xmlns:a16="http://schemas.microsoft.com/office/drawing/2014/main" id="{B9BDEAB3-B9CC-469D-ADC6-4165CA774F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4859" name="Oval 177">
              <a:extLst>
                <a:ext uri="{FF2B5EF4-FFF2-40B4-BE49-F238E27FC236}">
                  <a16:creationId xmlns:a16="http://schemas.microsoft.com/office/drawing/2014/main" id="{D78C1079-710D-4C85-B327-81A3ECA8FD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60" name="Rectangle 178">
              <a:extLst>
                <a:ext uri="{FF2B5EF4-FFF2-40B4-BE49-F238E27FC236}">
                  <a16:creationId xmlns:a16="http://schemas.microsoft.com/office/drawing/2014/main" id="{9EA89345-38C1-497E-BE68-2A8E4566D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14710" name="Group 179">
            <a:extLst>
              <a:ext uri="{FF2B5EF4-FFF2-40B4-BE49-F238E27FC236}">
                <a16:creationId xmlns:a16="http://schemas.microsoft.com/office/drawing/2014/main" id="{E805319D-56DE-4B48-A47D-3F1719ED6EB0}"/>
              </a:ext>
            </a:extLst>
          </p:cNvPr>
          <p:cNvGrpSpPr>
            <a:grpSpLocks/>
          </p:cNvGrpSpPr>
          <p:nvPr/>
        </p:nvGrpSpPr>
        <p:grpSpPr bwMode="auto">
          <a:xfrm>
            <a:off x="7302500" y="1663700"/>
            <a:ext cx="377825" cy="576263"/>
            <a:chOff x="4140" y="429"/>
            <a:chExt cx="1425" cy="2396"/>
          </a:xfrm>
        </p:grpSpPr>
        <p:sp>
          <p:nvSpPr>
            <p:cNvPr id="114805" name="Freeform 180">
              <a:extLst>
                <a:ext uri="{FF2B5EF4-FFF2-40B4-BE49-F238E27FC236}">
                  <a16:creationId xmlns:a16="http://schemas.microsoft.com/office/drawing/2014/main" id="{97877668-EB42-480E-BE32-7B8C80AC7E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06" name="Rectangle 181">
              <a:extLst>
                <a:ext uri="{FF2B5EF4-FFF2-40B4-BE49-F238E27FC236}">
                  <a16:creationId xmlns:a16="http://schemas.microsoft.com/office/drawing/2014/main" id="{99E4C057-11D0-4ED0-B89A-3E97D33B4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07" name="Freeform 182">
              <a:extLst>
                <a:ext uri="{FF2B5EF4-FFF2-40B4-BE49-F238E27FC236}">
                  <a16:creationId xmlns:a16="http://schemas.microsoft.com/office/drawing/2014/main" id="{8426245B-E9D5-453E-9E63-CBC806BA40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08" name="Freeform 183">
              <a:extLst>
                <a:ext uri="{FF2B5EF4-FFF2-40B4-BE49-F238E27FC236}">
                  <a16:creationId xmlns:a16="http://schemas.microsoft.com/office/drawing/2014/main" id="{0AE23763-5135-4646-9CB5-45B76F3943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09" name="Rectangle 184">
              <a:extLst>
                <a:ext uri="{FF2B5EF4-FFF2-40B4-BE49-F238E27FC236}">
                  <a16:creationId xmlns:a16="http://schemas.microsoft.com/office/drawing/2014/main" id="{2257E528-B7AB-46DC-B9A4-927FF08228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10" name="Group 185">
              <a:extLst>
                <a:ext uri="{FF2B5EF4-FFF2-40B4-BE49-F238E27FC236}">
                  <a16:creationId xmlns:a16="http://schemas.microsoft.com/office/drawing/2014/main" id="{B3B2AF0C-2E34-43AD-9361-C5709FD13F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4835" name="AutoShape 186">
                <a:extLst>
                  <a:ext uri="{FF2B5EF4-FFF2-40B4-BE49-F238E27FC236}">
                    <a16:creationId xmlns:a16="http://schemas.microsoft.com/office/drawing/2014/main" id="{E2427FD2-E6CE-4840-B511-49C1FFC225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36" name="AutoShape 187">
                <a:extLst>
                  <a:ext uri="{FF2B5EF4-FFF2-40B4-BE49-F238E27FC236}">
                    <a16:creationId xmlns:a16="http://schemas.microsoft.com/office/drawing/2014/main" id="{E51B1005-7377-4780-B68D-E49FA5E710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11" name="Rectangle 188">
              <a:extLst>
                <a:ext uri="{FF2B5EF4-FFF2-40B4-BE49-F238E27FC236}">
                  <a16:creationId xmlns:a16="http://schemas.microsoft.com/office/drawing/2014/main" id="{20A21361-085A-4702-92A8-7F74B02AA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12" name="Group 189">
              <a:extLst>
                <a:ext uri="{FF2B5EF4-FFF2-40B4-BE49-F238E27FC236}">
                  <a16:creationId xmlns:a16="http://schemas.microsoft.com/office/drawing/2014/main" id="{40D7D25F-6053-46CF-B978-B09D6AE18A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4833" name="AutoShape 190">
                <a:extLst>
                  <a:ext uri="{FF2B5EF4-FFF2-40B4-BE49-F238E27FC236}">
                    <a16:creationId xmlns:a16="http://schemas.microsoft.com/office/drawing/2014/main" id="{BB555AAE-317F-4A21-8218-AE42AA8B25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34" name="AutoShape 191">
                <a:extLst>
                  <a:ext uri="{FF2B5EF4-FFF2-40B4-BE49-F238E27FC236}">
                    <a16:creationId xmlns:a16="http://schemas.microsoft.com/office/drawing/2014/main" id="{0D004889-C0F2-4E1F-8E5B-66A65569D7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13" name="Rectangle 192">
              <a:extLst>
                <a:ext uri="{FF2B5EF4-FFF2-40B4-BE49-F238E27FC236}">
                  <a16:creationId xmlns:a16="http://schemas.microsoft.com/office/drawing/2014/main" id="{B5C618C4-F9B6-4DFA-A1B7-2F4D277E2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14" name="Rectangle 193">
              <a:extLst>
                <a:ext uri="{FF2B5EF4-FFF2-40B4-BE49-F238E27FC236}">
                  <a16:creationId xmlns:a16="http://schemas.microsoft.com/office/drawing/2014/main" id="{C397A4A8-AE26-4D26-8689-EB303C6866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15" name="Group 194">
              <a:extLst>
                <a:ext uri="{FF2B5EF4-FFF2-40B4-BE49-F238E27FC236}">
                  <a16:creationId xmlns:a16="http://schemas.microsoft.com/office/drawing/2014/main" id="{DACC282B-F48B-4CC8-A321-55CCDBA1FA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4831" name="AutoShape 195">
                <a:extLst>
                  <a:ext uri="{FF2B5EF4-FFF2-40B4-BE49-F238E27FC236}">
                    <a16:creationId xmlns:a16="http://schemas.microsoft.com/office/drawing/2014/main" id="{4BAFDF9F-B0A1-4ACB-99AA-AF1CF93549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32" name="AutoShape 196">
                <a:extLst>
                  <a:ext uri="{FF2B5EF4-FFF2-40B4-BE49-F238E27FC236}">
                    <a16:creationId xmlns:a16="http://schemas.microsoft.com/office/drawing/2014/main" id="{3EA83172-CDDA-483E-871E-E3071D7C7D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16" name="Freeform 197">
              <a:extLst>
                <a:ext uri="{FF2B5EF4-FFF2-40B4-BE49-F238E27FC236}">
                  <a16:creationId xmlns:a16="http://schemas.microsoft.com/office/drawing/2014/main" id="{EA225EB3-4C2F-4D6B-AA98-4449BCCE0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17" name="Group 198">
              <a:extLst>
                <a:ext uri="{FF2B5EF4-FFF2-40B4-BE49-F238E27FC236}">
                  <a16:creationId xmlns:a16="http://schemas.microsoft.com/office/drawing/2014/main" id="{DF32D577-AC36-4F49-9E3A-853C67D94A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4829" name="AutoShape 199">
                <a:extLst>
                  <a:ext uri="{FF2B5EF4-FFF2-40B4-BE49-F238E27FC236}">
                    <a16:creationId xmlns:a16="http://schemas.microsoft.com/office/drawing/2014/main" id="{66EEDD84-93EF-42DD-AC9A-7399240E12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30" name="AutoShape 200">
                <a:extLst>
                  <a:ext uri="{FF2B5EF4-FFF2-40B4-BE49-F238E27FC236}">
                    <a16:creationId xmlns:a16="http://schemas.microsoft.com/office/drawing/2014/main" id="{B685AC16-559D-4A96-9E5C-40C627EFBF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18" name="Rectangle 201">
              <a:extLst>
                <a:ext uri="{FF2B5EF4-FFF2-40B4-BE49-F238E27FC236}">
                  <a16:creationId xmlns:a16="http://schemas.microsoft.com/office/drawing/2014/main" id="{10431AD4-51CC-498E-AA0D-D0DDB958FB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19" name="Freeform 202">
              <a:extLst>
                <a:ext uri="{FF2B5EF4-FFF2-40B4-BE49-F238E27FC236}">
                  <a16:creationId xmlns:a16="http://schemas.microsoft.com/office/drawing/2014/main" id="{C47FCA48-AE53-4C8D-BF78-CB9C477FBE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20" name="Freeform 203">
              <a:extLst>
                <a:ext uri="{FF2B5EF4-FFF2-40B4-BE49-F238E27FC236}">
                  <a16:creationId xmlns:a16="http://schemas.microsoft.com/office/drawing/2014/main" id="{F1F858CC-BF0B-4E1E-B97D-758C8DF5DF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21" name="Oval 204">
              <a:extLst>
                <a:ext uri="{FF2B5EF4-FFF2-40B4-BE49-F238E27FC236}">
                  <a16:creationId xmlns:a16="http://schemas.microsoft.com/office/drawing/2014/main" id="{82ED418B-2C87-4947-BCDB-CE4D40106D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22" name="Freeform 205">
              <a:extLst>
                <a:ext uri="{FF2B5EF4-FFF2-40B4-BE49-F238E27FC236}">
                  <a16:creationId xmlns:a16="http://schemas.microsoft.com/office/drawing/2014/main" id="{7B4B536A-5F62-4C1A-8C19-D5B33D0560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23" name="AutoShape 206">
              <a:extLst>
                <a:ext uri="{FF2B5EF4-FFF2-40B4-BE49-F238E27FC236}">
                  <a16:creationId xmlns:a16="http://schemas.microsoft.com/office/drawing/2014/main" id="{97C7150A-761C-470F-8354-60E1F39D0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24" name="AutoShape 207">
              <a:extLst>
                <a:ext uri="{FF2B5EF4-FFF2-40B4-BE49-F238E27FC236}">
                  <a16:creationId xmlns:a16="http://schemas.microsoft.com/office/drawing/2014/main" id="{3C85D877-3F1B-400E-ABB8-3BE79F83A7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25" name="Oval 208">
              <a:extLst>
                <a:ext uri="{FF2B5EF4-FFF2-40B4-BE49-F238E27FC236}">
                  <a16:creationId xmlns:a16="http://schemas.microsoft.com/office/drawing/2014/main" id="{CF0BA790-F0D3-499F-BB5A-BCF187426C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26" name="Oval 209">
              <a:extLst>
                <a:ext uri="{FF2B5EF4-FFF2-40B4-BE49-F238E27FC236}">
                  <a16:creationId xmlns:a16="http://schemas.microsoft.com/office/drawing/2014/main" id="{9B4C5B3C-E870-423F-8CC7-952F1437DA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4827" name="Oval 210">
              <a:extLst>
                <a:ext uri="{FF2B5EF4-FFF2-40B4-BE49-F238E27FC236}">
                  <a16:creationId xmlns:a16="http://schemas.microsoft.com/office/drawing/2014/main" id="{17B0AF67-7FDA-4BE5-AE33-CEDDA49032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28" name="Rectangle 211">
              <a:extLst>
                <a:ext uri="{FF2B5EF4-FFF2-40B4-BE49-F238E27FC236}">
                  <a16:creationId xmlns:a16="http://schemas.microsoft.com/office/drawing/2014/main" id="{04A81DD7-AB37-4157-AFF3-8F60038CF7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14711" name="Group 212">
            <a:extLst>
              <a:ext uri="{FF2B5EF4-FFF2-40B4-BE49-F238E27FC236}">
                <a16:creationId xmlns:a16="http://schemas.microsoft.com/office/drawing/2014/main" id="{3C71AE7E-B7D8-4483-A5E1-35C8855DE8E9}"/>
              </a:ext>
            </a:extLst>
          </p:cNvPr>
          <p:cNvGrpSpPr>
            <a:grpSpLocks/>
          </p:cNvGrpSpPr>
          <p:nvPr/>
        </p:nvGrpSpPr>
        <p:grpSpPr bwMode="auto">
          <a:xfrm>
            <a:off x="7631113" y="2609850"/>
            <a:ext cx="377825" cy="576263"/>
            <a:chOff x="4140" y="429"/>
            <a:chExt cx="1425" cy="2396"/>
          </a:xfrm>
        </p:grpSpPr>
        <p:sp>
          <p:nvSpPr>
            <p:cNvPr id="114773" name="Freeform 213">
              <a:extLst>
                <a:ext uri="{FF2B5EF4-FFF2-40B4-BE49-F238E27FC236}">
                  <a16:creationId xmlns:a16="http://schemas.microsoft.com/office/drawing/2014/main" id="{E65013D3-F82B-439D-A841-055723C404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74" name="Rectangle 214">
              <a:extLst>
                <a:ext uri="{FF2B5EF4-FFF2-40B4-BE49-F238E27FC236}">
                  <a16:creationId xmlns:a16="http://schemas.microsoft.com/office/drawing/2014/main" id="{FB4A2BBF-6F2D-4163-A0C4-90893056EC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75" name="Freeform 215">
              <a:extLst>
                <a:ext uri="{FF2B5EF4-FFF2-40B4-BE49-F238E27FC236}">
                  <a16:creationId xmlns:a16="http://schemas.microsoft.com/office/drawing/2014/main" id="{B1BE764C-4AFE-4F5B-8E95-0D7A25CAC6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76" name="Freeform 216">
              <a:extLst>
                <a:ext uri="{FF2B5EF4-FFF2-40B4-BE49-F238E27FC236}">
                  <a16:creationId xmlns:a16="http://schemas.microsoft.com/office/drawing/2014/main" id="{97C4D82F-119C-46B8-9979-9FC59DC0A0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77" name="Rectangle 217">
              <a:extLst>
                <a:ext uri="{FF2B5EF4-FFF2-40B4-BE49-F238E27FC236}">
                  <a16:creationId xmlns:a16="http://schemas.microsoft.com/office/drawing/2014/main" id="{F34234D6-3817-4786-BD4D-DDB5B73D4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778" name="Group 218">
              <a:extLst>
                <a:ext uri="{FF2B5EF4-FFF2-40B4-BE49-F238E27FC236}">
                  <a16:creationId xmlns:a16="http://schemas.microsoft.com/office/drawing/2014/main" id="{9282BD69-A185-49C5-80A5-B4C76FB8DF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4803" name="AutoShape 219">
                <a:extLst>
                  <a:ext uri="{FF2B5EF4-FFF2-40B4-BE49-F238E27FC236}">
                    <a16:creationId xmlns:a16="http://schemas.microsoft.com/office/drawing/2014/main" id="{19D0DDAB-D93A-43A7-BFF2-30FB5BB537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04" name="AutoShape 220">
                <a:extLst>
                  <a:ext uri="{FF2B5EF4-FFF2-40B4-BE49-F238E27FC236}">
                    <a16:creationId xmlns:a16="http://schemas.microsoft.com/office/drawing/2014/main" id="{E17D443C-4F79-461C-B3AA-0C133CCDF6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779" name="Rectangle 221">
              <a:extLst>
                <a:ext uri="{FF2B5EF4-FFF2-40B4-BE49-F238E27FC236}">
                  <a16:creationId xmlns:a16="http://schemas.microsoft.com/office/drawing/2014/main" id="{E28A8C5D-6ACA-4999-83D0-64F9B8C9D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780" name="Group 222">
              <a:extLst>
                <a:ext uri="{FF2B5EF4-FFF2-40B4-BE49-F238E27FC236}">
                  <a16:creationId xmlns:a16="http://schemas.microsoft.com/office/drawing/2014/main" id="{A6077AC9-9761-4BA2-B1C1-D06C9ED610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4801" name="AutoShape 223">
                <a:extLst>
                  <a:ext uri="{FF2B5EF4-FFF2-40B4-BE49-F238E27FC236}">
                    <a16:creationId xmlns:a16="http://schemas.microsoft.com/office/drawing/2014/main" id="{AF5C4DB6-F2C3-4229-A9FE-C0E7875342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02" name="AutoShape 224">
                <a:extLst>
                  <a:ext uri="{FF2B5EF4-FFF2-40B4-BE49-F238E27FC236}">
                    <a16:creationId xmlns:a16="http://schemas.microsoft.com/office/drawing/2014/main" id="{4E750FBA-CF7D-4EE7-9F62-D7E50BF8EC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781" name="Rectangle 225">
              <a:extLst>
                <a:ext uri="{FF2B5EF4-FFF2-40B4-BE49-F238E27FC236}">
                  <a16:creationId xmlns:a16="http://schemas.microsoft.com/office/drawing/2014/main" id="{C045D038-0510-4D19-8357-802EE1434C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82" name="Rectangle 226">
              <a:extLst>
                <a:ext uri="{FF2B5EF4-FFF2-40B4-BE49-F238E27FC236}">
                  <a16:creationId xmlns:a16="http://schemas.microsoft.com/office/drawing/2014/main" id="{AA6A9226-D5D8-4491-ACB7-0BABFDF51D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783" name="Group 227">
              <a:extLst>
                <a:ext uri="{FF2B5EF4-FFF2-40B4-BE49-F238E27FC236}">
                  <a16:creationId xmlns:a16="http://schemas.microsoft.com/office/drawing/2014/main" id="{992ACB72-C846-42E9-9805-F05846D00D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4799" name="AutoShape 228">
                <a:extLst>
                  <a:ext uri="{FF2B5EF4-FFF2-40B4-BE49-F238E27FC236}">
                    <a16:creationId xmlns:a16="http://schemas.microsoft.com/office/drawing/2014/main" id="{41DC9572-132F-40BE-8EB1-2E909BD83D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00" name="AutoShape 229">
                <a:extLst>
                  <a:ext uri="{FF2B5EF4-FFF2-40B4-BE49-F238E27FC236}">
                    <a16:creationId xmlns:a16="http://schemas.microsoft.com/office/drawing/2014/main" id="{CC2E9CC3-FC1F-409F-BE9E-9409DCB50A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784" name="Freeform 230">
              <a:extLst>
                <a:ext uri="{FF2B5EF4-FFF2-40B4-BE49-F238E27FC236}">
                  <a16:creationId xmlns:a16="http://schemas.microsoft.com/office/drawing/2014/main" id="{72DFC8C8-3052-463D-BBA9-9305F9B2A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785" name="Group 231">
              <a:extLst>
                <a:ext uri="{FF2B5EF4-FFF2-40B4-BE49-F238E27FC236}">
                  <a16:creationId xmlns:a16="http://schemas.microsoft.com/office/drawing/2014/main" id="{62F211B4-A1EC-455B-B71D-90D87E4093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4797" name="AutoShape 232">
                <a:extLst>
                  <a:ext uri="{FF2B5EF4-FFF2-40B4-BE49-F238E27FC236}">
                    <a16:creationId xmlns:a16="http://schemas.microsoft.com/office/drawing/2014/main" id="{2F87B10C-CB6D-4DB4-AC5D-66A1E70C37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798" name="AutoShape 233">
                <a:extLst>
                  <a:ext uri="{FF2B5EF4-FFF2-40B4-BE49-F238E27FC236}">
                    <a16:creationId xmlns:a16="http://schemas.microsoft.com/office/drawing/2014/main" id="{29B42294-FFB2-43BA-961E-06A38E0D53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786" name="Rectangle 234">
              <a:extLst>
                <a:ext uri="{FF2B5EF4-FFF2-40B4-BE49-F238E27FC236}">
                  <a16:creationId xmlns:a16="http://schemas.microsoft.com/office/drawing/2014/main" id="{CE1D3A52-27A7-4A7E-835D-44D50AB086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87" name="Freeform 235">
              <a:extLst>
                <a:ext uri="{FF2B5EF4-FFF2-40B4-BE49-F238E27FC236}">
                  <a16:creationId xmlns:a16="http://schemas.microsoft.com/office/drawing/2014/main" id="{C76CEBF9-18F9-4CE5-AD77-588E76A43C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88" name="Freeform 236">
              <a:extLst>
                <a:ext uri="{FF2B5EF4-FFF2-40B4-BE49-F238E27FC236}">
                  <a16:creationId xmlns:a16="http://schemas.microsoft.com/office/drawing/2014/main" id="{0E776ECA-51C1-451E-8F9C-2AD7BB90CE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89" name="Oval 237">
              <a:extLst>
                <a:ext uri="{FF2B5EF4-FFF2-40B4-BE49-F238E27FC236}">
                  <a16:creationId xmlns:a16="http://schemas.microsoft.com/office/drawing/2014/main" id="{5B380CF6-DDAF-498C-8CC0-E5620777E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90" name="Freeform 238">
              <a:extLst>
                <a:ext uri="{FF2B5EF4-FFF2-40B4-BE49-F238E27FC236}">
                  <a16:creationId xmlns:a16="http://schemas.microsoft.com/office/drawing/2014/main" id="{C56B0C5E-AD09-4FE4-9D90-512A6C98407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91" name="AutoShape 239">
              <a:extLst>
                <a:ext uri="{FF2B5EF4-FFF2-40B4-BE49-F238E27FC236}">
                  <a16:creationId xmlns:a16="http://schemas.microsoft.com/office/drawing/2014/main" id="{9661D242-E0A6-4E37-AF10-3A0726DBA5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92" name="AutoShape 240">
              <a:extLst>
                <a:ext uri="{FF2B5EF4-FFF2-40B4-BE49-F238E27FC236}">
                  <a16:creationId xmlns:a16="http://schemas.microsoft.com/office/drawing/2014/main" id="{F56F00FA-F2D6-468F-BA0D-F9DFF61D9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93" name="Oval 241">
              <a:extLst>
                <a:ext uri="{FF2B5EF4-FFF2-40B4-BE49-F238E27FC236}">
                  <a16:creationId xmlns:a16="http://schemas.microsoft.com/office/drawing/2014/main" id="{EF3D440C-D565-4ADC-A2A1-4F919BD5C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94" name="Oval 242">
              <a:extLst>
                <a:ext uri="{FF2B5EF4-FFF2-40B4-BE49-F238E27FC236}">
                  <a16:creationId xmlns:a16="http://schemas.microsoft.com/office/drawing/2014/main" id="{32E1BA7A-2E12-4756-B7BB-7C54DCD0B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4795" name="Oval 243">
              <a:extLst>
                <a:ext uri="{FF2B5EF4-FFF2-40B4-BE49-F238E27FC236}">
                  <a16:creationId xmlns:a16="http://schemas.microsoft.com/office/drawing/2014/main" id="{D5F0A39D-41A6-4B39-A802-18F74A4489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96" name="Rectangle 244">
              <a:extLst>
                <a:ext uri="{FF2B5EF4-FFF2-40B4-BE49-F238E27FC236}">
                  <a16:creationId xmlns:a16="http://schemas.microsoft.com/office/drawing/2014/main" id="{FA1E1138-1209-44FA-9160-CBDA215A7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114712" name="Freeform 71">
            <a:extLst>
              <a:ext uri="{FF2B5EF4-FFF2-40B4-BE49-F238E27FC236}">
                <a16:creationId xmlns:a16="http://schemas.microsoft.com/office/drawing/2014/main" id="{C1A79783-8ACD-4A5A-888F-83192E6EE57F}"/>
              </a:ext>
            </a:extLst>
          </p:cNvPr>
          <p:cNvSpPr>
            <a:spLocks/>
          </p:cNvSpPr>
          <p:nvPr/>
        </p:nvSpPr>
        <p:spPr bwMode="auto">
          <a:xfrm>
            <a:off x="5038725" y="4392613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13" name="Line 77">
            <a:extLst>
              <a:ext uri="{FF2B5EF4-FFF2-40B4-BE49-F238E27FC236}">
                <a16:creationId xmlns:a16="http://schemas.microsoft.com/office/drawing/2014/main" id="{CB0DEC57-CED5-4D68-A344-523D3ECB76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7988" y="4702175"/>
            <a:ext cx="8556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14" name="Line 78">
            <a:extLst>
              <a:ext uri="{FF2B5EF4-FFF2-40B4-BE49-F238E27FC236}">
                <a16:creationId xmlns:a16="http://schemas.microsoft.com/office/drawing/2014/main" id="{9DEC5BE2-BA09-452A-B019-0F11F9EDD5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97575" y="4749800"/>
            <a:ext cx="563563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15" name="Line 79">
            <a:extLst>
              <a:ext uri="{FF2B5EF4-FFF2-40B4-BE49-F238E27FC236}">
                <a16:creationId xmlns:a16="http://schemas.microsoft.com/office/drawing/2014/main" id="{8E9919EA-685E-484A-A03A-651C7F562E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35738" y="4756150"/>
            <a:ext cx="149225" cy="382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16" name="Line 80">
            <a:extLst>
              <a:ext uri="{FF2B5EF4-FFF2-40B4-BE49-F238E27FC236}">
                <a16:creationId xmlns:a16="http://schemas.microsoft.com/office/drawing/2014/main" id="{E32423A7-684C-4448-860F-477439E488D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2450" y="4735513"/>
            <a:ext cx="123825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17" name="Text Box 97">
            <a:extLst>
              <a:ext uri="{FF2B5EF4-FFF2-40B4-BE49-F238E27FC236}">
                <a16:creationId xmlns:a16="http://schemas.microsoft.com/office/drawing/2014/main" id="{45AF7FF6-9BE4-4015-8656-F8D8626DE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5713" y="4279900"/>
            <a:ext cx="11985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institutional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network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18" name="Text Box 98">
            <a:extLst>
              <a:ext uri="{FF2B5EF4-FFF2-40B4-BE49-F238E27FC236}">
                <a16:creationId xmlns:a16="http://schemas.microsoft.com/office/drawing/2014/main" id="{4A27ADB1-086A-4C7F-8E94-E61C9470B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3900" y="4660900"/>
            <a:ext cx="12906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 Gbps LAN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14719" name="Group 120">
            <a:extLst>
              <a:ext uri="{FF2B5EF4-FFF2-40B4-BE49-F238E27FC236}">
                <a16:creationId xmlns:a16="http://schemas.microsoft.com/office/drawing/2014/main" id="{A6F6AC9A-FF9B-489F-8F84-9B5F640359DE}"/>
              </a:ext>
            </a:extLst>
          </p:cNvPr>
          <p:cNvGrpSpPr>
            <a:grpSpLocks/>
          </p:cNvGrpSpPr>
          <p:nvPr/>
        </p:nvGrpSpPr>
        <p:grpSpPr bwMode="auto">
          <a:xfrm>
            <a:off x="6261100" y="4460875"/>
            <a:ext cx="881063" cy="307975"/>
            <a:chOff x="2356" y="1300"/>
            <a:chExt cx="555" cy="194"/>
          </a:xfrm>
        </p:grpSpPr>
        <p:sp>
          <p:nvSpPr>
            <p:cNvPr id="114765" name="Oval 407">
              <a:extLst>
                <a:ext uri="{FF2B5EF4-FFF2-40B4-BE49-F238E27FC236}">
                  <a16:creationId xmlns:a16="http://schemas.microsoft.com/office/drawing/2014/main" id="{E4A4FF3E-A0A8-44B8-9D88-CD1599734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4766" name="Rectangle 410">
              <a:extLst>
                <a:ext uri="{FF2B5EF4-FFF2-40B4-BE49-F238E27FC236}">
                  <a16:creationId xmlns:a16="http://schemas.microsoft.com/office/drawing/2014/main" id="{DAB0DAE7-03D7-45E9-BA15-DD5A4CDF51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4767" name="Oval 411">
              <a:extLst>
                <a:ext uri="{FF2B5EF4-FFF2-40B4-BE49-F238E27FC236}">
                  <a16:creationId xmlns:a16="http://schemas.microsoft.com/office/drawing/2014/main" id="{58B4EBBB-500D-4511-9E84-7DD0A675E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14768" name="Group 124">
              <a:extLst>
                <a:ext uri="{FF2B5EF4-FFF2-40B4-BE49-F238E27FC236}">
                  <a16:creationId xmlns:a16="http://schemas.microsoft.com/office/drawing/2014/main" id="{4C6EC2AB-D3D0-4C1A-AEE2-5D5FAC573B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14771" name="Freeform 125">
                <a:extLst>
                  <a:ext uri="{FF2B5EF4-FFF2-40B4-BE49-F238E27FC236}">
                    <a16:creationId xmlns:a16="http://schemas.microsoft.com/office/drawing/2014/main" id="{4C6E0576-AFC0-43B6-B8F7-DDC852F505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772" name="Freeform 126">
                <a:extLst>
                  <a:ext uri="{FF2B5EF4-FFF2-40B4-BE49-F238E27FC236}">
                    <a16:creationId xmlns:a16="http://schemas.microsoft.com/office/drawing/2014/main" id="{7235FC0B-E5D1-4F21-A2E0-C4B777203E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769" name="Line 127">
              <a:extLst>
                <a:ext uri="{FF2B5EF4-FFF2-40B4-BE49-F238E27FC236}">
                  <a16:creationId xmlns:a16="http://schemas.microsoft.com/office/drawing/2014/main" id="{9E760874-A3BE-4175-8E49-E9EE6ADCD7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70" name="Line 128">
              <a:extLst>
                <a:ext uri="{FF2B5EF4-FFF2-40B4-BE49-F238E27FC236}">
                  <a16:creationId xmlns:a16="http://schemas.microsoft.com/office/drawing/2014/main" id="{BFCA2118-3376-4F83-BC41-F28D96B882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14720" name="Group 172">
            <a:extLst>
              <a:ext uri="{FF2B5EF4-FFF2-40B4-BE49-F238E27FC236}">
                <a16:creationId xmlns:a16="http://schemas.microsoft.com/office/drawing/2014/main" id="{ADEBEE5B-E61A-4134-A1CB-4556EF42CA41}"/>
              </a:ext>
            </a:extLst>
          </p:cNvPr>
          <p:cNvGrpSpPr>
            <a:grpSpLocks/>
          </p:cNvGrpSpPr>
          <p:nvPr/>
        </p:nvGrpSpPr>
        <p:grpSpPr bwMode="auto">
          <a:xfrm>
            <a:off x="5175250" y="5070475"/>
            <a:ext cx="525463" cy="557213"/>
            <a:chOff x="-44" y="1473"/>
            <a:chExt cx="981" cy="1105"/>
          </a:xfrm>
        </p:grpSpPr>
        <p:pic>
          <p:nvPicPr>
            <p:cNvPr id="114763" name="Picture 173" descr="desktop_computer_stylized_medium">
              <a:extLst>
                <a:ext uri="{FF2B5EF4-FFF2-40B4-BE49-F238E27FC236}">
                  <a16:creationId xmlns:a16="http://schemas.microsoft.com/office/drawing/2014/main" id="{4F1576E8-8485-4751-A433-2D8954181E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4764" name="Freeform 174">
              <a:extLst>
                <a:ext uri="{FF2B5EF4-FFF2-40B4-BE49-F238E27FC236}">
                  <a16:creationId xmlns:a16="http://schemas.microsoft.com/office/drawing/2014/main" id="{6F1B81D3-CB4C-404F-B790-73CD1350932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14721" name="Group 340">
            <a:extLst>
              <a:ext uri="{FF2B5EF4-FFF2-40B4-BE49-F238E27FC236}">
                <a16:creationId xmlns:a16="http://schemas.microsoft.com/office/drawing/2014/main" id="{1213CBE1-C137-47AA-8D6B-0932CD72B16E}"/>
              </a:ext>
            </a:extLst>
          </p:cNvPr>
          <p:cNvGrpSpPr>
            <a:grpSpLocks/>
          </p:cNvGrpSpPr>
          <p:nvPr/>
        </p:nvGrpSpPr>
        <p:grpSpPr bwMode="auto">
          <a:xfrm>
            <a:off x="5686425" y="5092700"/>
            <a:ext cx="525463" cy="557213"/>
            <a:chOff x="-44" y="1473"/>
            <a:chExt cx="981" cy="1105"/>
          </a:xfrm>
        </p:grpSpPr>
        <p:pic>
          <p:nvPicPr>
            <p:cNvPr id="114761" name="Picture 341" descr="desktop_computer_stylized_medium">
              <a:extLst>
                <a:ext uri="{FF2B5EF4-FFF2-40B4-BE49-F238E27FC236}">
                  <a16:creationId xmlns:a16="http://schemas.microsoft.com/office/drawing/2014/main" id="{F94959ED-C6AE-4873-B981-F986918E25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4762" name="Freeform 342">
              <a:extLst>
                <a:ext uri="{FF2B5EF4-FFF2-40B4-BE49-F238E27FC236}">
                  <a16:creationId xmlns:a16="http://schemas.microsoft.com/office/drawing/2014/main" id="{B5CE34D0-F34C-40E8-ADF7-86A301817F8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14722" name="Group 343">
            <a:extLst>
              <a:ext uri="{FF2B5EF4-FFF2-40B4-BE49-F238E27FC236}">
                <a16:creationId xmlns:a16="http://schemas.microsoft.com/office/drawing/2014/main" id="{88372326-99CB-4AB9-B15F-445896B37CF9}"/>
              </a:ext>
            </a:extLst>
          </p:cNvPr>
          <p:cNvGrpSpPr>
            <a:grpSpLocks/>
          </p:cNvGrpSpPr>
          <p:nvPr/>
        </p:nvGrpSpPr>
        <p:grpSpPr bwMode="auto">
          <a:xfrm>
            <a:off x="6210300" y="5081588"/>
            <a:ext cx="525463" cy="557212"/>
            <a:chOff x="-44" y="1473"/>
            <a:chExt cx="981" cy="1105"/>
          </a:xfrm>
        </p:grpSpPr>
        <p:pic>
          <p:nvPicPr>
            <p:cNvPr id="114759" name="Picture 344" descr="desktop_computer_stylized_medium">
              <a:extLst>
                <a:ext uri="{FF2B5EF4-FFF2-40B4-BE49-F238E27FC236}">
                  <a16:creationId xmlns:a16="http://schemas.microsoft.com/office/drawing/2014/main" id="{FE359553-97CC-4A7D-B9F2-CA9A589CFF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4760" name="Freeform 345">
              <a:extLst>
                <a:ext uri="{FF2B5EF4-FFF2-40B4-BE49-F238E27FC236}">
                  <a16:creationId xmlns:a16="http://schemas.microsoft.com/office/drawing/2014/main" id="{363F561B-1FD6-4E34-9774-EA4C9698420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60509" name="Group 308">
            <a:extLst>
              <a:ext uri="{FF2B5EF4-FFF2-40B4-BE49-F238E27FC236}">
                <a16:creationId xmlns:a16="http://schemas.microsoft.com/office/drawing/2014/main" id="{2857C270-67C5-4133-902B-919AC23E2C50}"/>
              </a:ext>
            </a:extLst>
          </p:cNvPr>
          <p:cNvGrpSpPr>
            <a:grpSpLocks/>
          </p:cNvGrpSpPr>
          <p:nvPr/>
        </p:nvGrpSpPr>
        <p:grpSpPr bwMode="auto">
          <a:xfrm>
            <a:off x="6826250" y="4941888"/>
            <a:ext cx="1860550" cy="809625"/>
            <a:chOff x="4217" y="3611"/>
            <a:chExt cx="1172" cy="510"/>
          </a:xfrm>
        </p:grpSpPr>
        <p:sp>
          <p:nvSpPr>
            <p:cNvPr id="114757" name="Rectangle 307">
              <a:extLst>
                <a:ext uri="{FF2B5EF4-FFF2-40B4-BE49-F238E27FC236}">
                  <a16:creationId xmlns:a16="http://schemas.microsoft.com/office/drawing/2014/main" id="{F69D1572-D2BB-406F-BB1A-7EA0CC8C68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7" y="3611"/>
              <a:ext cx="329" cy="473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58" name="Text Box 97">
              <a:extLst>
                <a:ext uri="{FF2B5EF4-FFF2-40B4-BE49-F238E27FC236}">
                  <a16:creationId xmlns:a16="http://schemas.microsoft.com/office/drawing/2014/main" id="{13CB2612-02EA-469D-BB7A-FD7F15804C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1" y="3717"/>
              <a:ext cx="8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local web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cache</a:t>
              </a:r>
            </a:p>
          </p:txBody>
        </p:sp>
      </p:grpSp>
      <p:grpSp>
        <p:nvGrpSpPr>
          <p:cNvPr id="114724" name="Group 307">
            <a:extLst>
              <a:ext uri="{FF2B5EF4-FFF2-40B4-BE49-F238E27FC236}">
                <a16:creationId xmlns:a16="http://schemas.microsoft.com/office/drawing/2014/main" id="{7F6BFCB1-737E-4F6D-B7B4-C07DE009316D}"/>
              </a:ext>
            </a:extLst>
          </p:cNvPr>
          <p:cNvGrpSpPr>
            <a:grpSpLocks/>
          </p:cNvGrpSpPr>
          <p:nvPr/>
        </p:nvGrpSpPr>
        <p:grpSpPr bwMode="auto">
          <a:xfrm>
            <a:off x="6891338" y="5027613"/>
            <a:ext cx="377825" cy="576262"/>
            <a:chOff x="4140" y="429"/>
            <a:chExt cx="1425" cy="2396"/>
          </a:xfrm>
        </p:grpSpPr>
        <p:sp>
          <p:nvSpPr>
            <p:cNvPr id="114725" name="Freeform 308">
              <a:extLst>
                <a:ext uri="{FF2B5EF4-FFF2-40B4-BE49-F238E27FC236}">
                  <a16:creationId xmlns:a16="http://schemas.microsoft.com/office/drawing/2014/main" id="{9BDC4D3D-49BA-4721-BF8C-0157C7C81A3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26" name="Rectangle 309">
              <a:extLst>
                <a:ext uri="{FF2B5EF4-FFF2-40B4-BE49-F238E27FC236}">
                  <a16:creationId xmlns:a16="http://schemas.microsoft.com/office/drawing/2014/main" id="{C63CB682-3C1B-40B7-BF23-9CAD434F7D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27" name="Freeform 310">
              <a:extLst>
                <a:ext uri="{FF2B5EF4-FFF2-40B4-BE49-F238E27FC236}">
                  <a16:creationId xmlns:a16="http://schemas.microsoft.com/office/drawing/2014/main" id="{3DCE5D04-B0FE-470E-96B4-C052CCA5BA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28" name="Freeform 311">
              <a:extLst>
                <a:ext uri="{FF2B5EF4-FFF2-40B4-BE49-F238E27FC236}">
                  <a16:creationId xmlns:a16="http://schemas.microsoft.com/office/drawing/2014/main" id="{ABF2E0C2-A480-4F58-93E8-6FC1F13F0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29" name="Rectangle 312">
              <a:extLst>
                <a:ext uri="{FF2B5EF4-FFF2-40B4-BE49-F238E27FC236}">
                  <a16:creationId xmlns:a16="http://schemas.microsoft.com/office/drawing/2014/main" id="{5F6BBB10-8DB7-4F55-99B1-030FC0081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730" name="Group 313">
              <a:extLst>
                <a:ext uri="{FF2B5EF4-FFF2-40B4-BE49-F238E27FC236}">
                  <a16:creationId xmlns:a16="http://schemas.microsoft.com/office/drawing/2014/main" id="{5240BA85-7703-4300-9BDB-2709F01C84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4755" name="AutoShape 314">
                <a:extLst>
                  <a:ext uri="{FF2B5EF4-FFF2-40B4-BE49-F238E27FC236}">
                    <a16:creationId xmlns:a16="http://schemas.microsoft.com/office/drawing/2014/main" id="{931B4CC8-BD52-4CDF-B671-6A60B4F488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756" name="AutoShape 315">
                <a:extLst>
                  <a:ext uri="{FF2B5EF4-FFF2-40B4-BE49-F238E27FC236}">
                    <a16:creationId xmlns:a16="http://schemas.microsoft.com/office/drawing/2014/main" id="{75346055-5979-4121-95C5-BE4D892360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731" name="Rectangle 316">
              <a:extLst>
                <a:ext uri="{FF2B5EF4-FFF2-40B4-BE49-F238E27FC236}">
                  <a16:creationId xmlns:a16="http://schemas.microsoft.com/office/drawing/2014/main" id="{79C2E15B-7AEE-4282-AA17-63DC579D5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732" name="Group 317">
              <a:extLst>
                <a:ext uri="{FF2B5EF4-FFF2-40B4-BE49-F238E27FC236}">
                  <a16:creationId xmlns:a16="http://schemas.microsoft.com/office/drawing/2014/main" id="{1B525B68-0FCA-4036-95C3-84BD53B3A6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4753" name="AutoShape 318">
                <a:extLst>
                  <a:ext uri="{FF2B5EF4-FFF2-40B4-BE49-F238E27FC236}">
                    <a16:creationId xmlns:a16="http://schemas.microsoft.com/office/drawing/2014/main" id="{433D8B1F-315A-4B22-8202-EC1620F3EE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754" name="AutoShape 319">
                <a:extLst>
                  <a:ext uri="{FF2B5EF4-FFF2-40B4-BE49-F238E27FC236}">
                    <a16:creationId xmlns:a16="http://schemas.microsoft.com/office/drawing/2014/main" id="{8C254EBE-58EB-466C-94D0-9B0095E842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733" name="Rectangle 320">
              <a:extLst>
                <a:ext uri="{FF2B5EF4-FFF2-40B4-BE49-F238E27FC236}">
                  <a16:creationId xmlns:a16="http://schemas.microsoft.com/office/drawing/2014/main" id="{E1672229-E251-453A-878E-5D8A2A210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34" name="Rectangle 321">
              <a:extLst>
                <a:ext uri="{FF2B5EF4-FFF2-40B4-BE49-F238E27FC236}">
                  <a16:creationId xmlns:a16="http://schemas.microsoft.com/office/drawing/2014/main" id="{8E7D3DE8-C07F-49BF-8891-68130DD314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735" name="Group 322">
              <a:extLst>
                <a:ext uri="{FF2B5EF4-FFF2-40B4-BE49-F238E27FC236}">
                  <a16:creationId xmlns:a16="http://schemas.microsoft.com/office/drawing/2014/main" id="{470210ED-93B0-4B21-B05D-5EC35B8E6E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4751" name="AutoShape 323">
                <a:extLst>
                  <a:ext uri="{FF2B5EF4-FFF2-40B4-BE49-F238E27FC236}">
                    <a16:creationId xmlns:a16="http://schemas.microsoft.com/office/drawing/2014/main" id="{F22E2A6A-411B-45D1-858E-BB814BCF28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752" name="AutoShape 324">
                <a:extLst>
                  <a:ext uri="{FF2B5EF4-FFF2-40B4-BE49-F238E27FC236}">
                    <a16:creationId xmlns:a16="http://schemas.microsoft.com/office/drawing/2014/main" id="{C85C5FC4-FE57-425A-B764-1C8DB07337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736" name="Freeform 325">
              <a:extLst>
                <a:ext uri="{FF2B5EF4-FFF2-40B4-BE49-F238E27FC236}">
                  <a16:creationId xmlns:a16="http://schemas.microsoft.com/office/drawing/2014/main" id="{E224BF77-5763-4F7A-BFE6-EB03BFD146D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737" name="Group 326">
              <a:extLst>
                <a:ext uri="{FF2B5EF4-FFF2-40B4-BE49-F238E27FC236}">
                  <a16:creationId xmlns:a16="http://schemas.microsoft.com/office/drawing/2014/main" id="{2D84629A-561D-4439-8B41-C8009C2AF5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4749" name="AutoShape 327">
                <a:extLst>
                  <a:ext uri="{FF2B5EF4-FFF2-40B4-BE49-F238E27FC236}">
                    <a16:creationId xmlns:a16="http://schemas.microsoft.com/office/drawing/2014/main" id="{B6C5E0E3-2A99-4A36-B72F-0D86426CF5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750" name="AutoShape 328">
                <a:extLst>
                  <a:ext uri="{FF2B5EF4-FFF2-40B4-BE49-F238E27FC236}">
                    <a16:creationId xmlns:a16="http://schemas.microsoft.com/office/drawing/2014/main" id="{4C7C6728-7CBE-4C44-AECF-BDECA4A314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738" name="Rectangle 329">
              <a:extLst>
                <a:ext uri="{FF2B5EF4-FFF2-40B4-BE49-F238E27FC236}">
                  <a16:creationId xmlns:a16="http://schemas.microsoft.com/office/drawing/2014/main" id="{01C7D9E3-1966-4A0B-9920-2FD33CB166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39" name="Freeform 330">
              <a:extLst>
                <a:ext uri="{FF2B5EF4-FFF2-40B4-BE49-F238E27FC236}">
                  <a16:creationId xmlns:a16="http://schemas.microsoft.com/office/drawing/2014/main" id="{41E63B10-B0A5-4595-9FA0-943472E64A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40" name="Freeform 331">
              <a:extLst>
                <a:ext uri="{FF2B5EF4-FFF2-40B4-BE49-F238E27FC236}">
                  <a16:creationId xmlns:a16="http://schemas.microsoft.com/office/drawing/2014/main" id="{4018BA96-106F-4710-857E-3827C0A4B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41" name="Oval 332">
              <a:extLst>
                <a:ext uri="{FF2B5EF4-FFF2-40B4-BE49-F238E27FC236}">
                  <a16:creationId xmlns:a16="http://schemas.microsoft.com/office/drawing/2014/main" id="{BF701824-4263-42F6-BAC0-74294A1D66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42" name="Freeform 333">
              <a:extLst>
                <a:ext uri="{FF2B5EF4-FFF2-40B4-BE49-F238E27FC236}">
                  <a16:creationId xmlns:a16="http://schemas.microsoft.com/office/drawing/2014/main" id="{CCB39E33-497C-423D-B5BD-AA7616D54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43" name="AutoShape 334">
              <a:extLst>
                <a:ext uri="{FF2B5EF4-FFF2-40B4-BE49-F238E27FC236}">
                  <a16:creationId xmlns:a16="http://schemas.microsoft.com/office/drawing/2014/main" id="{E9A4BB79-ADB5-46E3-B6A9-DE5F88ED39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44" name="AutoShape 335">
              <a:extLst>
                <a:ext uri="{FF2B5EF4-FFF2-40B4-BE49-F238E27FC236}">
                  <a16:creationId xmlns:a16="http://schemas.microsoft.com/office/drawing/2014/main" id="{5A1F1E62-7084-4812-B6BB-FE9CBD3906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45" name="Oval 336">
              <a:extLst>
                <a:ext uri="{FF2B5EF4-FFF2-40B4-BE49-F238E27FC236}">
                  <a16:creationId xmlns:a16="http://schemas.microsoft.com/office/drawing/2014/main" id="{A48986FC-2004-4403-8ACD-729920E868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46" name="Oval 337">
              <a:extLst>
                <a:ext uri="{FF2B5EF4-FFF2-40B4-BE49-F238E27FC236}">
                  <a16:creationId xmlns:a16="http://schemas.microsoft.com/office/drawing/2014/main" id="{15A16196-77ED-4CA0-B86D-27CFE0B73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4747" name="Oval 338">
              <a:extLst>
                <a:ext uri="{FF2B5EF4-FFF2-40B4-BE49-F238E27FC236}">
                  <a16:creationId xmlns:a16="http://schemas.microsoft.com/office/drawing/2014/main" id="{57E2FC66-A2D5-4F7E-95C5-BAF4D1A7B9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48" name="Rectangle 339">
              <a:extLst>
                <a:ext uri="{FF2B5EF4-FFF2-40B4-BE49-F238E27FC236}">
                  <a16:creationId xmlns:a16="http://schemas.microsoft.com/office/drawing/2014/main" id="{3D7A5E31-B0DD-43EC-8033-7B4CFAEFF8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08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9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66" grpId="0"/>
      <p:bldP spid="14956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2">
            <a:extLst>
              <a:ext uri="{FF2B5EF4-FFF2-40B4-BE49-F238E27FC236}">
                <a16:creationId xmlns:a16="http://schemas.microsoft.com/office/drawing/2014/main" id="{0E8CE93F-24F8-4C9A-BFF1-25EF58A76A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7338" y="193675"/>
            <a:ext cx="7962900" cy="739775"/>
          </a:xfrm>
        </p:spPr>
        <p:txBody>
          <a:bodyPr/>
          <a:lstStyle/>
          <a:p>
            <a:r>
              <a:rPr lang="en-US" altLang="en-US" sz="3600">
                <a:ea typeface="ＭＳ Ｐゴシック" panose="020B0600070205080204" pitchFamily="34" charset="-128"/>
              </a:rPr>
              <a:t>Conditional GET 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16740" name="Rectangle 3">
            <a:extLst>
              <a:ext uri="{FF2B5EF4-FFF2-40B4-BE49-F238E27FC236}">
                <a16:creationId xmlns:a16="http://schemas.microsoft.com/office/drawing/2014/main" id="{80976B6C-D768-46B1-AE8E-4FFCB2793E7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68288" y="1403350"/>
            <a:ext cx="3743325" cy="5132388"/>
          </a:xfrm>
        </p:spPr>
        <p:txBody>
          <a:bodyPr/>
          <a:lstStyle/>
          <a:p>
            <a:r>
              <a:rPr lang="en-US" altLang="en-US" sz="2400" i="1">
                <a:solidFill>
                  <a:srgbClr val="CC0000"/>
                </a:solidFill>
                <a:ea typeface="ＭＳ Ｐゴシック" panose="020B0600070205080204" pitchFamily="34" charset="-128"/>
              </a:rPr>
              <a:t>Goal:</a:t>
            </a:r>
            <a:r>
              <a:rPr lang="en-US" altLang="en-US" sz="2400">
                <a:ea typeface="ＭＳ Ｐゴシック" panose="020B0600070205080204" pitchFamily="34" charset="-128"/>
              </a:rPr>
              <a:t> don</a:t>
            </a:r>
            <a:r>
              <a:rPr lang="ja-JP" altLang="en-US" sz="2400">
                <a:ea typeface="ＭＳ Ｐゴシック" panose="020B0600070205080204" pitchFamily="34" charset="-128"/>
              </a:rPr>
              <a:t>’</a:t>
            </a:r>
            <a:r>
              <a:rPr lang="en-US" altLang="ja-JP" sz="2400">
                <a:ea typeface="ＭＳ Ｐゴシック" panose="020B0600070205080204" pitchFamily="34" charset="-128"/>
              </a:rPr>
              <a:t>t send object if cache has up-to-date cached version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no object transmission delay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lower link utilization</a:t>
            </a:r>
          </a:p>
          <a:p>
            <a:r>
              <a:rPr lang="en-US" altLang="en-US" sz="2400" i="1">
                <a:solidFill>
                  <a:srgbClr val="000090"/>
                </a:solidFill>
                <a:ea typeface="ＭＳ Ｐゴシック" panose="020B0600070205080204" pitchFamily="34" charset="-128"/>
              </a:rPr>
              <a:t>cache:</a:t>
            </a:r>
            <a:r>
              <a:rPr lang="en-US" altLang="en-US" sz="2400">
                <a:solidFill>
                  <a:srgbClr val="00009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400">
                <a:ea typeface="ＭＳ Ｐゴシック" panose="020B0600070205080204" pitchFamily="34" charset="-128"/>
              </a:rPr>
              <a:t>specify date of cached copy in HTTP request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If-modified-since: &lt;date&gt;</a:t>
            </a:r>
          </a:p>
          <a:p>
            <a:r>
              <a:rPr lang="en-US" altLang="en-US" sz="2400" i="1">
                <a:solidFill>
                  <a:srgbClr val="000090"/>
                </a:solidFill>
                <a:ea typeface="ＭＳ Ｐゴシック" panose="020B0600070205080204" pitchFamily="34" charset="-128"/>
              </a:rPr>
              <a:t>server:</a:t>
            </a:r>
            <a:r>
              <a:rPr lang="en-US" altLang="en-US" sz="2400">
                <a:solidFill>
                  <a:srgbClr val="00009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400">
                <a:ea typeface="ＭＳ Ｐゴシック" panose="020B0600070205080204" pitchFamily="34" charset="-128"/>
              </a:rPr>
              <a:t>response contains no object if cached copy is up-to-date: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HTTP/1.0 304 Not Modified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7590" name="Line 4">
            <a:extLst>
              <a:ext uri="{FF2B5EF4-FFF2-40B4-BE49-F238E27FC236}">
                <a16:creationId xmlns:a16="http://schemas.microsoft.com/office/drawing/2014/main" id="{F7801D10-86C4-4F13-BC3E-328F6EB0115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21200" y="211455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7593" name="Text Box 8">
            <a:extLst>
              <a:ext uri="{FF2B5EF4-FFF2-40B4-BE49-F238E27FC236}">
                <a16:creationId xmlns:a16="http://schemas.microsoft.com/office/drawing/2014/main" id="{147123C9-34D9-487A-B679-5E8930377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588" y="1998663"/>
            <a:ext cx="2681287" cy="6207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HTTP request msg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If-modified-since: &lt;date&gt;</a:t>
            </a:r>
            <a:endParaRPr kumimoji="0" lang="en-US" altLang="en-US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7594" name="Line 9">
            <a:extLst>
              <a:ext uri="{FF2B5EF4-FFF2-40B4-BE49-F238E27FC236}">
                <a16:creationId xmlns:a16="http://schemas.microsoft.com/office/drawing/2014/main" id="{96142421-C7A8-4FB3-9FCE-86751C33D4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40250" y="286067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2" name="Group 30">
            <a:extLst>
              <a:ext uri="{FF2B5EF4-FFF2-40B4-BE49-F238E27FC236}">
                <a16:creationId xmlns:a16="http://schemas.microsoft.com/office/drawing/2014/main" id="{79E5B167-B9E6-4A55-8D5A-F7F73191342F}"/>
              </a:ext>
            </a:extLst>
          </p:cNvPr>
          <p:cNvGrpSpPr>
            <a:grpSpLocks/>
          </p:cNvGrpSpPr>
          <p:nvPr/>
        </p:nvGrpSpPr>
        <p:grpSpPr bwMode="auto">
          <a:xfrm>
            <a:off x="4808538" y="2854325"/>
            <a:ext cx="2643187" cy="865188"/>
            <a:chOff x="2698" y="2036"/>
            <a:chExt cx="1665" cy="545"/>
          </a:xfrm>
        </p:grpSpPr>
        <p:sp>
          <p:nvSpPr>
            <p:cNvPr id="116791" name="Rectangle 10">
              <a:extLst>
                <a:ext uri="{FF2B5EF4-FFF2-40B4-BE49-F238E27FC236}">
                  <a16:creationId xmlns:a16="http://schemas.microsoft.com/office/drawing/2014/main" id="{964EB938-A6A7-4C12-A2CD-730823F9CA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0" y="2071"/>
              <a:ext cx="1578" cy="4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92" name="Text Box 11">
              <a:extLst>
                <a:ext uri="{FF2B5EF4-FFF2-40B4-BE49-F238E27FC236}">
                  <a16:creationId xmlns:a16="http://schemas.microsoft.com/office/drawing/2014/main" id="{8B754C76-62E4-4C30-94A4-D009D5D1DF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8" y="2036"/>
              <a:ext cx="1665" cy="5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HTTP response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HTTP/1.0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304 Not Modified</a:t>
              </a:r>
              <a:endPara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67596" name="Text Box 28">
            <a:extLst>
              <a:ext uri="{FF2B5EF4-FFF2-40B4-BE49-F238E27FC236}">
                <a16:creationId xmlns:a16="http://schemas.microsoft.com/office/drawing/2014/main" id="{960E4B41-C8CE-42B0-9BC0-0E53041A1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0" y="2149475"/>
            <a:ext cx="10477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object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not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modified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before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&lt;date&gt;</a:t>
            </a:r>
          </a:p>
        </p:txBody>
      </p:sp>
      <p:sp>
        <p:nvSpPr>
          <p:cNvPr id="67597" name="Line 31">
            <a:extLst>
              <a:ext uri="{FF2B5EF4-FFF2-40B4-BE49-F238E27FC236}">
                <a16:creationId xmlns:a16="http://schemas.microsoft.com/office/drawing/2014/main" id="{8FB4FBEE-554D-4E17-B715-4ED9DD533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8313" y="4079875"/>
            <a:ext cx="3905250" cy="0"/>
          </a:xfrm>
          <a:prstGeom prst="line">
            <a:avLst/>
          </a:prstGeom>
          <a:noFill/>
          <a:ln w="28575">
            <a:solidFill>
              <a:srgbClr val="0000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7598" name="Line 32">
            <a:extLst>
              <a:ext uri="{FF2B5EF4-FFF2-40B4-BE49-F238E27FC236}">
                <a16:creationId xmlns:a16="http://schemas.microsoft.com/office/drawing/2014/main" id="{7C3106D4-09EB-4074-9CF7-4AB28B3BA74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7875" y="4678363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7599" name="Text Box 34">
            <a:extLst>
              <a:ext uri="{FF2B5EF4-FFF2-40B4-BE49-F238E27FC236}">
                <a16:creationId xmlns:a16="http://schemas.microsoft.com/office/drawing/2014/main" id="{3BF96DF8-44EB-492F-A365-23D2E689E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2350" y="4562475"/>
            <a:ext cx="2681288" cy="6207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HTTP request msg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If-modified-since: &lt;date&gt;</a:t>
            </a:r>
            <a:endParaRPr kumimoji="0" lang="en-US" altLang="en-US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7600" name="Line 35">
            <a:extLst>
              <a:ext uri="{FF2B5EF4-FFF2-40B4-BE49-F238E27FC236}">
                <a16:creationId xmlns:a16="http://schemas.microsoft.com/office/drawing/2014/main" id="{1852F29C-42FA-4A7E-AAF7-B6E1FD311A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06925" y="545782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7601" name="Text Box 38">
            <a:extLst>
              <a:ext uri="{FF2B5EF4-FFF2-40B4-BE49-F238E27FC236}">
                <a16:creationId xmlns:a16="http://schemas.microsoft.com/office/drawing/2014/main" id="{F38C58F9-0618-4CD7-BE86-C16A4816B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400" y="5402263"/>
            <a:ext cx="2643188" cy="9255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HTTP response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HTTP/1.0 200 OK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&lt;data&gt;</a:t>
            </a:r>
          </a:p>
        </p:txBody>
      </p:sp>
      <p:sp>
        <p:nvSpPr>
          <p:cNvPr id="67602" name="Text Box 39">
            <a:extLst>
              <a:ext uri="{FF2B5EF4-FFF2-40B4-BE49-F238E27FC236}">
                <a16:creationId xmlns:a16="http://schemas.microsoft.com/office/drawing/2014/main" id="{39D4B881-06B3-447A-9844-C49F43E62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5125" y="4808538"/>
            <a:ext cx="10477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object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modified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after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&lt;date&gt;</a:t>
            </a:r>
          </a:p>
        </p:txBody>
      </p:sp>
      <p:sp>
        <p:nvSpPr>
          <p:cNvPr id="116752" name="Text Box 5">
            <a:extLst>
              <a:ext uri="{FF2B5EF4-FFF2-40B4-BE49-F238E27FC236}">
                <a16:creationId xmlns:a16="http://schemas.microsoft.com/office/drawing/2014/main" id="{E709561D-9CE6-49FE-B5BE-8802CFCB4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300" y="1062038"/>
            <a:ext cx="777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client</a:t>
            </a:r>
          </a:p>
        </p:txBody>
      </p:sp>
      <p:sp>
        <p:nvSpPr>
          <p:cNvPr id="116753" name="Text Box 6">
            <a:extLst>
              <a:ext uri="{FF2B5EF4-FFF2-40B4-BE49-F238E27FC236}">
                <a16:creationId xmlns:a16="http://schemas.microsoft.com/office/drawing/2014/main" id="{A1B39CD5-BD20-4709-8E40-B336B16D3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3475" y="1057275"/>
            <a:ext cx="88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server</a:t>
            </a:r>
          </a:p>
        </p:txBody>
      </p:sp>
      <p:pic>
        <p:nvPicPr>
          <p:cNvPr id="116754" name="Picture 32" descr="underline_base">
            <a:extLst>
              <a:ext uri="{FF2B5EF4-FFF2-40B4-BE49-F238E27FC236}">
                <a16:creationId xmlns:a16="http://schemas.microsoft.com/office/drawing/2014/main" id="{AA06433A-1C83-4E62-96F0-29163FAA6BA1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3" y="762000"/>
            <a:ext cx="3656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6755" name="Group 34">
            <a:extLst>
              <a:ext uri="{FF2B5EF4-FFF2-40B4-BE49-F238E27FC236}">
                <a16:creationId xmlns:a16="http://schemas.microsoft.com/office/drawing/2014/main" id="{2E906E33-62F3-4933-9089-05A1CF0B63A4}"/>
              </a:ext>
            </a:extLst>
          </p:cNvPr>
          <p:cNvGrpSpPr>
            <a:grpSpLocks/>
          </p:cNvGrpSpPr>
          <p:nvPr/>
        </p:nvGrpSpPr>
        <p:grpSpPr bwMode="auto">
          <a:xfrm>
            <a:off x="7073900" y="977900"/>
            <a:ext cx="422275" cy="685800"/>
            <a:chOff x="4140" y="429"/>
            <a:chExt cx="1425" cy="2396"/>
          </a:xfrm>
        </p:grpSpPr>
        <p:sp>
          <p:nvSpPr>
            <p:cNvPr id="116759" name="Freeform 35">
              <a:extLst>
                <a:ext uri="{FF2B5EF4-FFF2-40B4-BE49-F238E27FC236}">
                  <a16:creationId xmlns:a16="http://schemas.microsoft.com/office/drawing/2014/main" id="{AA5C628E-5BFD-4636-AF44-681005DDFF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60" name="Rectangle 36">
              <a:extLst>
                <a:ext uri="{FF2B5EF4-FFF2-40B4-BE49-F238E27FC236}">
                  <a16:creationId xmlns:a16="http://schemas.microsoft.com/office/drawing/2014/main" id="{5FC0228A-7C0C-4876-838C-FCBABF3371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429"/>
              <a:ext cx="1050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61" name="Freeform 37">
              <a:extLst>
                <a:ext uri="{FF2B5EF4-FFF2-40B4-BE49-F238E27FC236}">
                  <a16:creationId xmlns:a16="http://schemas.microsoft.com/office/drawing/2014/main" id="{A342844E-6ACD-44C0-85C5-D62E2F622AE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62" name="Freeform 38">
              <a:extLst>
                <a:ext uri="{FF2B5EF4-FFF2-40B4-BE49-F238E27FC236}">
                  <a16:creationId xmlns:a16="http://schemas.microsoft.com/office/drawing/2014/main" id="{7B0E8D9A-8DCA-4938-86B3-9DAB1B8249C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63" name="Rectangle 39">
              <a:extLst>
                <a:ext uri="{FF2B5EF4-FFF2-40B4-BE49-F238E27FC236}">
                  <a16:creationId xmlns:a16="http://schemas.microsoft.com/office/drawing/2014/main" id="{C4025F29-0DE5-48C3-AB72-94F0C146A3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5"/>
              <a:ext cx="600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6764" name="Group 40">
              <a:extLst>
                <a:ext uri="{FF2B5EF4-FFF2-40B4-BE49-F238E27FC236}">
                  <a16:creationId xmlns:a16="http://schemas.microsoft.com/office/drawing/2014/main" id="{DC29BB92-599C-4390-A6B3-FC6F31CD7E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6789" name="AutoShape 41">
                <a:extLst>
                  <a:ext uri="{FF2B5EF4-FFF2-40B4-BE49-F238E27FC236}">
                    <a16:creationId xmlns:a16="http://schemas.microsoft.com/office/drawing/2014/main" id="{54105827-0948-482B-A3B7-53D14F701A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6790" name="AutoShape 42">
                <a:extLst>
                  <a:ext uri="{FF2B5EF4-FFF2-40B4-BE49-F238E27FC236}">
                    <a16:creationId xmlns:a16="http://schemas.microsoft.com/office/drawing/2014/main" id="{62D09425-E764-430E-98A6-37404B00A9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6765" name="Rectangle 43">
              <a:extLst>
                <a:ext uri="{FF2B5EF4-FFF2-40B4-BE49-F238E27FC236}">
                  <a16:creationId xmlns:a16="http://schemas.microsoft.com/office/drawing/2014/main" id="{EE515CF4-F1CA-4F12-8F96-6D1011666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6" y="1017"/>
              <a:ext cx="595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6766" name="Group 44">
              <a:extLst>
                <a:ext uri="{FF2B5EF4-FFF2-40B4-BE49-F238E27FC236}">
                  <a16:creationId xmlns:a16="http://schemas.microsoft.com/office/drawing/2014/main" id="{90A35C5D-7093-48B3-984E-3C9ED67766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6787" name="AutoShape 45">
                <a:extLst>
                  <a:ext uri="{FF2B5EF4-FFF2-40B4-BE49-F238E27FC236}">
                    <a16:creationId xmlns:a16="http://schemas.microsoft.com/office/drawing/2014/main" id="{8F9A0625-856B-4889-8DC3-223AECF48A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6788" name="AutoShape 46">
                <a:extLst>
                  <a:ext uri="{FF2B5EF4-FFF2-40B4-BE49-F238E27FC236}">
                    <a16:creationId xmlns:a16="http://schemas.microsoft.com/office/drawing/2014/main" id="{23472182-DECC-4B34-92C4-8C0117C199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6767" name="Rectangle 47">
              <a:extLst>
                <a:ext uri="{FF2B5EF4-FFF2-40B4-BE49-F238E27FC236}">
                  <a16:creationId xmlns:a16="http://schemas.microsoft.com/office/drawing/2014/main" id="{33172CE2-1081-4F12-ADA6-881814B21D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55"/>
              <a:ext cx="600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68" name="Rectangle 48">
              <a:extLst>
                <a:ext uri="{FF2B5EF4-FFF2-40B4-BE49-F238E27FC236}">
                  <a16:creationId xmlns:a16="http://schemas.microsoft.com/office/drawing/2014/main" id="{990EA6CD-BE57-4CB9-AD8A-A5E6D3498F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6" y="1655"/>
              <a:ext cx="600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6769" name="Group 49">
              <a:extLst>
                <a:ext uri="{FF2B5EF4-FFF2-40B4-BE49-F238E27FC236}">
                  <a16:creationId xmlns:a16="http://schemas.microsoft.com/office/drawing/2014/main" id="{85D05FA4-61D9-4D6B-B0B7-A0889F30CD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6785" name="AutoShape 50">
                <a:extLst>
                  <a:ext uri="{FF2B5EF4-FFF2-40B4-BE49-F238E27FC236}">
                    <a16:creationId xmlns:a16="http://schemas.microsoft.com/office/drawing/2014/main" id="{5322B729-002F-4EEF-B3D7-780421329B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6786" name="AutoShape 51">
                <a:extLst>
                  <a:ext uri="{FF2B5EF4-FFF2-40B4-BE49-F238E27FC236}">
                    <a16:creationId xmlns:a16="http://schemas.microsoft.com/office/drawing/2014/main" id="{5C6920D0-CDD8-44B1-AC13-BE63E7F75B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6770" name="Freeform 52">
              <a:extLst>
                <a:ext uri="{FF2B5EF4-FFF2-40B4-BE49-F238E27FC236}">
                  <a16:creationId xmlns:a16="http://schemas.microsoft.com/office/drawing/2014/main" id="{5ABF887B-A15B-4309-9BC1-3B2705539D9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6771" name="Group 53">
              <a:extLst>
                <a:ext uri="{FF2B5EF4-FFF2-40B4-BE49-F238E27FC236}">
                  <a16:creationId xmlns:a16="http://schemas.microsoft.com/office/drawing/2014/main" id="{66938BF6-D7C2-4B91-9697-975F2ECD7F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6783" name="AutoShape 54">
                <a:extLst>
                  <a:ext uri="{FF2B5EF4-FFF2-40B4-BE49-F238E27FC236}">
                    <a16:creationId xmlns:a16="http://schemas.microsoft.com/office/drawing/2014/main" id="{EBDDB173-C40B-4EB3-A2C5-9993B37DE5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6784" name="AutoShape 55">
                <a:extLst>
                  <a:ext uri="{FF2B5EF4-FFF2-40B4-BE49-F238E27FC236}">
                    <a16:creationId xmlns:a16="http://schemas.microsoft.com/office/drawing/2014/main" id="{A8AA6ACE-6D40-4F8B-B2A2-F7C44542A7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5"/>
                <a:ext cx="687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6772" name="Rectangle 56">
              <a:extLst>
                <a:ext uri="{FF2B5EF4-FFF2-40B4-BE49-F238E27FC236}">
                  <a16:creationId xmlns:a16="http://schemas.microsoft.com/office/drawing/2014/main" id="{E67F6E16-F575-422C-9B39-886592DFE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9" y="429"/>
              <a:ext cx="70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73" name="Freeform 57">
              <a:extLst>
                <a:ext uri="{FF2B5EF4-FFF2-40B4-BE49-F238E27FC236}">
                  <a16:creationId xmlns:a16="http://schemas.microsoft.com/office/drawing/2014/main" id="{2634501B-5DA7-43ED-AD39-919D76E2E4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74" name="Freeform 58">
              <a:extLst>
                <a:ext uri="{FF2B5EF4-FFF2-40B4-BE49-F238E27FC236}">
                  <a16:creationId xmlns:a16="http://schemas.microsoft.com/office/drawing/2014/main" id="{6F0574A3-C608-40F5-84DA-461227AFE19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75" name="Oval 59">
              <a:extLst>
                <a:ext uri="{FF2B5EF4-FFF2-40B4-BE49-F238E27FC236}">
                  <a16:creationId xmlns:a16="http://schemas.microsoft.com/office/drawing/2014/main" id="{703AC84A-5CA9-4DD3-80FE-C765C13F47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09"/>
              <a:ext cx="48" cy="100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76" name="Freeform 60">
              <a:extLst>
                <a:ext uri="{FF2B5EF4-FFF2-40B4-BE49-F238E27FC236}">
                  <a16:creationId xmlns:a16="http://schemas.microsoft.com/office/drawing/2014/main" id="{4A80A6F9-0397-482C-AB5D-533D0CCDF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77" name="AutoShape 61">
              <a:extLst>
                <a:ext uri="{FF2B5EF4-FFF2-40B4-BE49-F238E27FC236}">
                  <a16:creationId xmlns:a16="http://schemas.microsoft.com/office/drawing/2014/main" id="{82EC01CB-4E3E-411D-B9C1-4138CDE7A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5"/>
              <a:ext cx="1200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78" name="AutoShape 62">
              <a:extLst>
                <a:ext uri="{FF2B5EF4-FFF2-40B4-BE49-F238E27FC236}">
                  <a16:creationId xmlns:a16="http://schemas.microsoft.com/office/drawing/2014/main" id="{292D12AC-8E16-4A0D-AEEE-BC25E5C75C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709"/>
              <a:ext cx="1071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79" name="Oval 63">
              <a:extLst>
                <a:ext uri="{FF2B5EF4-FFF2-40B4-BE49-F238E27FC236}">
                  <a16:creationId xmlns:a16="http://schemas.microsoft.com/office/drawing/2014/main" id="{9372317A-A7B4-4839-A78D-2DFE23C8C1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1"/>
              <a:ext cx="161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80" name="Oval 64">
              <a:extLst>
                <a:ext uri="{FF2B5EF4-FFF2-40B4-BE49-F238E27FC236}">
                  <a16:creationId xmlns:a16="http://schemas.microsoft.com/office/drawing/2014/main" id="{F3B239D0-D77A-4862-AE93-7191E45D44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8" y="2381"/>
              <a:ext cx="155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6781" name="Oval 65">
              <a:extLst>
                <a:ext uri="{FF2B5EF4-FFF2-40B4-BE49-F238E27FC236}">
                  <a16:creationId xmlns:a16="http://schemas.microsoft.com/office/drawing/2014/main" id="{E0F9679D-A41C-408A-97D4-75C119BF51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0" y="2381"/>
              <a:ext cx="161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82" name="Rectangle 66">
              <a:extLst>
                <a:ext uri="{FF2B5EF4-FFF2-40B4-BE49-F238E27FC236}">
                  <a16:creationId xmlns:a16="http://schemas.microsoft.com/office/drawing/2014/main" id="{F9565C25-044D-40BC-8EF4-F32DF1B781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8"/>
              <a:ext cx="86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16756" name="Group 67">
            <a:extLst>
              <a:ext uri="{FF2B5EF4-FFF2-40B4-BE49-F238E27FC236}">
                <a16:creationId xmlns:a16="http://schemas.microsoft.com/office/drawing/2014/main" id="{6E952BE7-856D-4B45-8F58-8C4A90BB721B}"/>
              </a:ext>
            </a:extLst>
          </p:cNvPr>
          <p:cNvGrpSpPr>
            <a:grpSpLocks/>
          </p:cNvGrpSpPr>
          <p:nvPr/>
        </p:nvGrpSpPr>
        <p:grpSpPr bwMode="auto">
          <a:xfrm>
            <a:off x="4373563" y="1022350"/>
            <a:ext cx="742950" cy="742950"/>
            <a:chOff x="-44" y="1473"/>
            <a:chExt cx="981" cy="1105"/>
          </a:xfrm>
        </p:grpSpPr>
        <p:pic>
          <p:nvPicPr>
            <p:cNvPr id="116757" name="Picture 68" descr="desktop_computer_stylized_medium">
              <a:extLst>
                <a:ext uri="{FF2B5EF4-FFF2-40B4-BE49-F238E27FC236}">
                  <a16:creationId xmlns:a16="http://schemas.microsoft.com/office/drawing/2014/main" id="{CE028F55-8132-4555-B364-434494C1B0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6758" name="Freeform 69">
              <a:extLst>
                <a:ext uri="{FF2B5EF4-FFF2-40B4-BE49-F238E27FC236}">
                  <a16:creationId xmlns:a16="http://schemas.microsoft.com/office/drawing/2014/main" id="{83FA0BFA-41B7-4E65-908E-652ABB0713F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094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7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7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7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67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6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3" grpId="0" animBg="1"/>
      <p:bldP spid="67596" grpId="0"/>
      <p:bldP spid="67599" grpId="0" animBg="1"/>
      <p:bldP spid="67601" grpId="0" animBg="1"/>
      <p:bldP spid="6760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12544A1-6D7A-469B-A1A8-A7FF64384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Getahead</a:t>
            </a:r>
            <a:r>
              <a:rPr lang="en-US" dirty="0"/>
              <a:t>: Email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2062D7-29C9-4D5D-A855-4CA1D1106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92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2">
            <a:extLst>
              <a:ext uri="{FF2B5EF4-FFF2-40B4-BE49-F238E27FC236}">
                <a16:creationId xmlns:a16="http://schemas.microsoft.com/office/drawing/2014/main" id="{195085AD-4BE1-4217-B9D3-AB3CF27A64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6725" y="301625"/>
            <a:ext cx="7772400" cy="869950"/>
          </a:xfrm>
        </p:spPr>
        <p:txBody>
          <a:bodyPr/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Electronic mail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20836" name="Rectangle 3">
            <a:extLst>
              <a:ext uri="{FF2B5EF4-FFF2-40B4-BE49-F238E27FC236}">
                <a16:creationId xmlns:a16="http://schemas.microsoft.com/office/drawing/2014/main" id="{315A4F1D-230D-455B-A769-5BB0A7807D2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44513" y="1366838"/>
            <a:ext cx="3933825" cy="4876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>
                <a:solidFill>
                  <a:srgbClr val="CC0000"/>
                </a:solidFill>
                <a:ea typeface="ＭＳ Ｐゴシック" panose="020B0600070205080204" pitchFamily="34" charset="-128"/>
              </a:rPr>
              <a:t>Three major components:</a:t>
            </a:r>
            <a:r>
              <a:rPr lang="en-US" altLang="en-US">
                <a:solidFill>
                  <a:srgbClr val="CC0000"/>
                </a:solidFill>
                <a:ea typeface="ＭＳ Ｐゴシック" panose="020B0600070205080204" pitchFamily="34" charset="-128"/>
              </a:rPr>
              <a:t> 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user agents 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mail servers </a:t>
            </a:r>
          </a:p>
          <a:p>
            <a:pPr>
              <a:spcAft>
                <a:spcPct val="750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simple mail transfer protocol: SMTP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i="1">
                <a:solidFill>
                  <a:srgbClr val="CC0000"/>
                </a:solidFill>
                <a:ea typeface="ＭＳ Ｐゴシック" panose="020B0600070205080204" pitchFamily="34" charset="-128"/>
              </a:rPr>
              <a:t>User Agent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a.k.a. </a:t>
            </a:r>
            <a:r>
              <a:rPr lang="ja-JP" altLang="en-US" sz="2400">
                <a:ea typeface="ＭＳ Ｐゴシック" panose="020B0600070205080204" pitchFamily="34" charset="-128"/>
              </a:rPr>
              <a:t>“</a:t>
            </a:r>
            <a:r>
              <a:rPr lang="en-US" altLang="ja-JP" sz="2400">
                <a:ea typeface="ＭＳ Ｐゴシック" panose="020B0600070205080204" pitchFamily="34" charset="-128"/>
              </a:rPr>
              <a:t>mail reader</a:t>
            </a:r>
            <a:r>
              <a:rPr lang="ja-JP" altLang="en-US" sz="2400">
                <a:ea typeface="ＭＳ Ｐゴシック" panose="020B0600070205080204" pitchFamily="34" charset="-128"/>
              </a:rPr>
              <a:t>”</a:t>
            </a:r>
            <a:endParaRPr lang="en-US" altLang="ja-JP" sz="2400">
              <a:ea typeface="ＭＳ Ｐゴシック" panose="020B0600070205080204" pitchFamily="34" charset="-128"/>
            </a:endParaRPr>
          </a:p>
          <a:p>
            <a:r>
              <a:rPr lang="en-US" altLang="en-US" sz="2400">
                <a:ea typeface="ＭＳ Ｐゴシック" panose="020B0600070205080204" pitchFamily="34" charset="-128"/>
              </a:rPr>
              <a:t>composing, editing, reading mail messages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e.g., Outlook, Thunderbird, iPhone mail client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outgoing, incoming messages stored on server</a:t>
            </a:r>
          </a:p>
        </p:txBody>
      </p:sp>
      <p:sp>
        <p:nvSpPr>
          <p:cNvPr id="120837" name="Rectangle 280">
            <a:extLst>
              <a:ext uri="{FF2B5EF4-FFF2-40B4-BE49-F238E27FC236}">
                <a16:creationId xmlns:a16="http://schemas.microsoft.com/office/drawing/2014/main" id="{00484DB1-7D16-45FE-98AF-D90830DAE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2775" y="628650"/>
            <a:ext cx="1828800" cy="98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20838" name="Group 279">
            <a:extLst>
              <a:ext uri="{FF2B5EF4-FFF2-40B4-BE49-F238E27FC236}">
                <a16:creationId xmlns:a16="http://schemas.microsoft.com/office/drawing/2014/main" id="{DA81948C-0C18-42C5-A539-1EBEC2AE15AB}"/>
              </a:ext>
            </a:extLst>
          </p:cNvPr>
          <p:cNvGrpSpPr>
            <a:grpSpLocks/>
          </p:cNvGrpSpPr>
          <p:nvPr/>
        </p:nvGrpSpPr>
        <p:grpSpPr bwMode="auto">
          <a:xfrm>
            <a:off x="7059613" y="576263"/>
            <a:ext cx="1736725" cy="955675"/>
            <a:chOff x="4458" y="3335"/>
            <a:chExt cx="1094" cy="602"/>
          </a:xfrm>
        </p:grpSpPr>
        <p:sp>
          <p:nvSpPr>
            <p:cNvPr id="121036" name="Text Box 263">
              <a:extLst>
                <a:ext uri="{FF2B5EF4-FFF2-40B4-BE49-F238E27FC236}">
                  <a16:creationId xmlns:a16="http://schemas.microsoft.com/office/drawing/2014/main" id="{B95B8A6E-05CB-4BC9-9E86-C7FE24EE30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80" y="3725"/>
              <a:ext cx="84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user mailbox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1037" name="Group 278">
              <a:extLst>
                <a:ext uri="{FF2B5EF4-FFF2-40B4-BE49-F238E27FC236}">
                  <a16:creationId xmlns:a16="http://schemas.microsoft.com/office/drawing/2014/main" id="{8D6C8128-7FF4-43F4-BFD1-7F7C2A6B78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58" y="3408"/>
              <a:ext cx="450" cy="120"/>
              <a:chOff x="4314" y="3444"/>
              <a:chExt cx="450" cy="120"/>
            </a:xfrm>
          </p:grpSpPr>
          <p:sp>
            <p:nvSpPr>
              <p:cNvPr id="121040" name="Rectangle 264">
                <a:extLst>
                  <a:ext uri="{FF2B5EF4-FFF2-40B4-BE49-F238E27FC236}">
                    <a16:creationId xmlns:a16="http://schemas.microsoft.com/office/drawing/2014/main" id="{45E9EE72-7C5F-4250-A5B5-1309D7D9E4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4" y="3444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1041" name="Line 265">
                <a:extLst>
                  <a:ext uri="{FF2B5EF4-FFF2-40B4-BE49-F238E27FC236}">
                    <a16:creationId xmlns:a16="http://schemas.microsoft.com/office/drawing/2014/main" id="{3410437B-20E4-440E-9538-B48583E912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3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1042" name="Line 266">
                <a:extLst>
                  <a:ext uri="{FF2B5EF4-FFF2-40B4-BE49-F238E27FC236}">
                    <a16:creationId xmlns:a16="http://schemas.microsoft.com/office/drawing/2014/main" id="{5478B1D8-57DD-494A-A3EF-DBABB21478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72" y="3471"/>
                <a:ext cx="6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1043" name="Line 267">
                <a:extLst>
                  <a:ext uri="{FF2B5EF4-FFF2-40B4-BE49-F238E27FC236}">
                    <a16:creationId xmlns:a16="http://schemas.microsoft.com/office/drawing/2014/main" id="{9ECC5256-CC2F-43FB-990D-7D33EE1E6B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27" y="347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1044" name="Line 268">
                <a:extLst>
                  <a:ext uri="{FF2B5EF4-FFF2-40B4-BE49-F238E27FC236}">
                    <a16:creationId xmlns:a16="http://schemas.microsoft.com/office/drawing/2014/main" id="{745682AB-EDFF-412D-864F-D0FF7E81C9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84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1045" name="Line 269">
                <a:extLst>
                  <a:ext uri="{FF2B5EF4-FFF2-40B4-BE49-F238E27FC236}">
                    <a16:creationId xmlns:a16="http://schemas.microsoft.com/office/drawing/2014/main" id="{B1FBB12B-5B28-4121-9D2F-86C1BA6F49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45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1046" name="Line 270">
                <a:extLst>
                  <a:ext uri="{FF2B5EF4-FFF2-40B4-BE49-F238E27FC236}">
                    <a16:creationId xmlns:a16="http://schemas.microsoft.com/office/drawing/2014/main" id="{E27426E6-60BA-476B-A8EF-36DD193C2C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01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1047" name="Line 271">
                <a:extLst>
                  <a:ext uri="{FF2B5EF4-FFF2-40B4-BE49-F238E27FC236}">
                    <a16:creationId xmlns:a16="http://schemas.microsoft.com/office/drawing/2014/main" id="{70EE9CCD-6616-4199-870C-C2A9AA3F8F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1038" name="Rectangle 272">
              <a:extLst>
                <a:ext uri="{FF2B5EF4-FFF2-40B4-BE49-F238E27FC236}">
                  <a16:creationId xmlns:a16="http://schemas.microsoft.com/office/drawing/2014/main" id="{50FB2D48-A564-4A53-ADCD-76A0D9223F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2" y="377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1039" name="Text Box 277">
              <a:extLst>
                <a:ext uri="{FF2B5EF4-FFF2-40B4-BE49-F238E27FC236}">
                  <a16:creationId xmlns:a16="http://schemas.microsoft.com/office/drawing/2014/main" id="{C534CC95-62EF-4E5C-9FC1-57D4CC28B1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26" y="3335"/>
              <a:ext cx="102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outgoing 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message queue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pic>
        <p:nvPicPr>
          <p:cNvPr id="120839" name="Picture 230" descr="underline_base">
            <a:extLst>
              <a:ext uri="{FF2B5EF4-FFF2-40B4-BE49-F238E27FC236}">
                <a16:creationId xmlns:a16="http://schemas.microsoft.com/office/drawing/2014/main" id="{D427DBD7-BD5C-4CFE-8E3B-70322BB1D0E5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947738"/>
            <a:ext cx="319405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0840" name="Group 454">
            <a:extLst>
              <a:ext uri="{FF2B5EF4-FFF2-40B4-BE49-F238E27FC236}">
                <a16:creationId xmlns:a16="http://schemas.microsoft.com/office/drawing/2014/main" id="{16B2C41B-FB37-4E8F-956B-EAD92773547D}"/>
              </a:ext>
            </a:extLst>
          </p:cNvPr>
          <p:cNvGrpSpPr>
            <a:grpSpLocks/>
          </p:cNvGrpSpPr>
          <p:nvPr/>
        </p:nvGrpSpPr>
        <p:grpSpPr bwMode="auto">
          <a:xfrm>
            <a:off x="4662488" y="1406525"/>
            <a:ext cx="4318000" cy="5118100"/>
            <a:chOff x="2937" y="886"/>
            <a:chExt cx="2720" cy="3224"/>
          </a:xfrm>
        </p:grpSpPr>
        <p:grpSp>
          <p:nvGrpSpPr>
            <p:cNvPr id="120841" name="Group 389">
              <a:extLst>
                <a:ext uri="{FF2B5EF4-FFF2-40B4-BE49-F238E27FC236}">
                  <a16:creationId xmlns:a16="http://schemas.microsoft.com/office/drawing/2014/main" id="{5B727F1A-414F-41B2-80EB-503E2486E2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46" y="1756"/>
              <a:ext cx="301" cy="451"/>
              <a:chOff x="4140" y="429"/>
              <a:chExt cx="1425" cy="2396"/>
            </a:xfrm>
          </p:grpSpPr>
          <p:sp>
            <p:nvSpPr>
              <p:cNvPr id="121004" name="Freeform 390">
                <a:extLst>
                  <a:ext uri="{FF2B5EF4-FFF2-40B4-BE49-F238E27FC236}">
                    <a16:creationId xmlns:a16="http://schemas.microsoft.com/office/drawing/2014/main" id="{40527375-7964-4C62-A698-9804741F7E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1005" name="Rectangle 391">
                <a:extLst>
                  <a:ext uri="{FF2B5EF4-FFF2-40B4-BE49-F238E27FC236}">
                    <a16:creationId xmlns:a16="http://schemas.microsoft.com/office/drawing/2014/main" id="{9ACCAFDB-8102-4DCC-B5D2-71C459A276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1006" name="Freeform 392">
                <a:extLst>
                  <a:ext uri="{FF2B5EF4-FFF2-40B4-BE49-F238E27FC236}">
                    <a16:creationId xmlns:a16="http://schemas.microsoft.com/office/drawing/2014/main" id="{9D724812-FF48-4419-A6DB-C9B7252831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1007" name="Freeform 393">
                <a:extLst>
                  <a:ext uri="{FF2B5EF4-FFF2-40B4-BE49-F238E27FC236}">
                    <a16:creationId xmlns:a16="http://schemas.microsoft.com/office/drawing/2014/main" id="{55F81EBE-BD2E-412C-8A5A-51EBAFDB42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1008" name="Rectangle 394">
                <a:extLst>
                  <a:ext uri="{FF2B5EF4-FFF2-40B4-BE49-F238E27FC236}">
                    <a16:creationId xmlns:a16="http://schemas.microsoft.com/office/drawing/2014/main" id="{6F78F5AA-D64D-471D-AC8F-44F260CBDC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121009" name="Group 395">
                <a:extLst>
                  <a:ext uri="{FF2B5EF4-FFF2-40B4-BE49-F238E27FC236}">
                    <a16:creationId xmlns:a16="http://schemas.microsoft.com/office/drawing/2014/main" id="{806757EA-5F6A-416E-A083-6E39DAE3217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21034" name="AutoShape 396">
                  <a:extLst>
                    <a:ext uri="{FF2B5EF4-FFF2-40B4-BE49-F238E27FC236}">
                      <a16:creationId xmlns:a16="http://schemas.microsoft.com/office/drawing/2014/main" id="{5A6128C5-A40C-46E7-BD91-F2E12AA8F4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21035" name="AutoShape 397">
                  <a:extLst>
                    <a:ext uri="{FF2B5EF4-FFF2-40B4-BE49-F238E27FC236}">
                      <a16:creationId xmlns:a16="http://schemas.microsoft.com/office/drawing/2014/main" id="{1ED41BD7-8514-4ED8-8CD0-0C230155CE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121010" name="Rectangle 398">
                <a:extLst>
                  <a:ext uri="{FF2B5EF4-FFF2-40B4-BE49-F238E27FC236}">
                    <a16:creationId xmlns:a16="http://schemas.microsoft.com/office/drawing/2014/main" id="{BAFC6DBB-442C-43C3-8770-F6EDE09E12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121011" name="Group 399">
                <a:extLst>
                  <a:ext uri="{FF2B5EF4-FFF2-40B4-BE49-F238E27FC236}">
                    <a16:creationId xmlns:a16="http://schemas.microsoft.com/office/drawing/2014/main" id="{983AA782-BB88-4FB2-8C9C-B28AF7B4A6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21032" name="AutoShape 400">
                  <a:extLst>
                    <a:ext uri="{FF2B5EF4-FFF2-40B4-BE49-F238E27FC236}">
                      <a16:creationId xmlns:a16="http://schemas.microsoft.com/office/drawing/2014/main" id="{08086B5D-C7D8-4FF2-A743-97CE0EAE2E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21033" name="AutoShape 401">
                  <a:extLst>
                    <a:ext uri="{FF2B5EF4-FFF2-40B4-BE49-F238E27FC236}">
                      <a16:creationId xmlns:a16="http://schemas.microsoft.com/office/drawing/2014/main" id="{4527AB2B-FFE4-480C-961F-AAE148E4E3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121012" name="Rectangle 402">
                <a:extLst>
                  <a:ext uri="{FF2B5EF4-FFF2-40B4-BE49-F238E27FC236}">
                    <a16:creationId xmlns:a16="http://schemas.microsoft.com/office/drawing/2014/main" id="{393BDD37-DAAE-49F7-9D72-B3D1488039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1013" name="Rectangle 403">
                <a:extLst>
                  <a:ext uri="{FF2B5EF4-FFF2-40B4-BE49-F238E27FC236}">
                    <a16:creationId xmlns:a16="http://schemas.microsoft.com/office/drawing/2014/main" id="{719749DF-72A6-447B-8617-32A11B2019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121014" name="Group 404">
                <a:extLst>
                  <a:ext uri="{FF2B5EF4-FFF2-40B4-BE49-F238E27FC236}">
                    <a16:creationId xmlns:a16="http://schemas.microsoft.com/office/drawing/2014/main" id="{3FEA502A-132A-469F-9656-5F76253EF0A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21030" name="AutoShape 405">
                  <a:extLst>
                    <a:ext uri="{FF2B5EF4-FFF2-40B4-BE49-F238E27FC236}">
                      <a16:creationId xmlns:a16="http://schemas.microsoft.com/office/drawing/2014/main" id="{5E3A6FB9-8142-4FE3-A997-0774A92021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21031" name="AutoShape 406">
                  <a:extLst>
                    <a:ext uri="{FF2B5EF4-FFF2-40B4-BE49-F238E27FC236}">
                      <a16:creationId xmlns:a16="http://schemas.microsoft.com/office/drawing/2014/main" id="{29D7A8B2-04E0-436E-A2FE-66D64EC80C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121015" name="Freeform 407">
                <a:extLst>
                  <a:ext uri="{FF2B5EF4-FFF2-40B4-BE49-F238E27FC236}">
                    <a16:creationId xmlns:a16="http://schemas.microsoft.com/office/drawing/2014/main" id="{67454E21-F88A-4125-A75F-297EBCB90B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121016" name="Group 408">
                <a:extLst>
                  <a:ext uri="{FF2B5EF4-FFF2-40B4-BE49-F238E27FC236}">
                    <a16:creationId xmlns:a16="http://schemas.microsoft.com/office/drawing/2014/main" id="{10F2FBE7-F6BA-40C9-A9CA-54628BEBC2E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21028" name="AutoShape 409">
                  <a:extLst>
                    <a:ext uri="{FF2B5EF4-FFF2-40B4-BE49-F238E27FC236}">
                      <a16:creationId xmlns:a16="http://schemas.microsoft.com/office/drawing/2014/main" id="{FDE55481-4FC9-4452-B6DE-2C921BCE8F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21029" name="AutoShape 410">
                  <a:extLst>
                    <a:ext uri="{FF2B5EF4-FFF2-40B4-BE49-F238E27FC236}">
                      <a16:creationId xmlns:a16="http://schemas.microsoft.com/office/drawing/2014/main" id="{6AF45DBD-82F2-4E00-8C20-972DA64AFF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121017" name="Rectangle 411">
                <a:extLst>
                  <a:ext uri="{FF2B5EF4-FFF2-40B4-BE49-F238E27FC236}">
                    <a16:creationId xmlns:a16="http://schemas.microsoft.com/office/drawing/2014/main" id="{8B6CF483-E976-4B97-AD89-D5292E09E2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1018" name="Freeform 412">
                <a:extLst>
                  <a:ext uri="{FF2B5EF4-FFF2-40B4-BE49-F238E27FC236}">
                    <a16:creationId xmlns:a16="http://schemas.microsoft.com/office/drawing/2014/main" id="{6FD7F4B9-0FB2-4AFD-AFB5-0AFA417E0B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1019" name="Freeform 413">
                <a:extLst>
                  <a:ext uri="{FF2B5EF4-FFF2-40B4-BE49-F238E27FC236}">
                    <a16:creationId xmlns:a16="http://schemas.microsoft.com/office/drawing/2014/main" id="{FDA52DF9-9096-4CFC-A3D8-71146F684F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1020" name="Oval 414">
                <a:extLst>
                  <a:ext uri="{FF2B5EF4-FFF2-40B4-BE49-F238E27FC236}">
                    <a16:creationId xmlns:a16="http://schemas.microsoft.com/office/drawing/2014/main" id="{FB03A081-A292-471A-9DEC-BEC0B28FFD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1021" name="Freeform 415">
                <a:extLst>
                  <a:ext uri="{FF2B5EF4-FFF2-40B4-BE49-F238E27FC236}">
                    <a16:creationId xmlns:a16="http://schemas.microsoft.com/office/drawing/2014/main" id="{875217CB-46BC-4BBD-AC48-647129213A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1022" name="AutoShape 416">
                <a:extLst>
                  <a:ext uri="{FF2B5EF4-FFF2-40B4-BE49-F238E27FC236}">
                    <a16:creationId xmlns:a16="http://schemas.microsoft.com/office/drawing/2014/main" id="{C9B07387-5C1D-4D73-97A5-BA64D98069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1023" name="AutoShape 417">
                <a:extLst>
                  <a:ext uri="{FF2B5EF4-FFF2-40B4-BE49-F238E27FC236}">
                    <a16:creationId xmlns:a16="http://schemas.microsoft.com/office/drawing/2014/main" id="{9B42755D-32B4-4DDB-AAE6-E019EA80B2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1024" name="Oval 418">
                <a:extLst>
                  <a:ext uri="{FF2B5EF4-FFF2-40B4-BE49-F238E27FC236}">
                    <a16:creationId xmlns:a16="http://schemas.microsoft.com/office/drawing/2014/main" id="{53966DB8-5A66-40FC-B882-AB12B33212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1025" name="Oval 419">
                <a:extLst>
                  <a:ext uri="{FF2B5EF4-FFF2-40B4-BE49-F238E27FC236}">
                    <a16:creationId xmlns:a16="http://schemas.microsoft.com/office/drawing/2014/main" id="{09728596-D52B-49A0-AC14-95F3B09852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21026" name="Oval 420">
                <a:extLst>
                  <a:ext uri="{FF2B5EF4-FFF2-40B4-BE49-F238E27FC236}">
                    <a16:creationId xmlns:a16="http://schemas.microsoft.com/office/drawing/2014/main" id="{1BBAAE91-5F42-420C-BA6E-7448B67226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1027" name="Rectangle 421">
                <a:extLst>
                  <a:ext uri="{FF2B5EF4-FFF2-40B4-BE49-F238E27FC236}">
                    <a16:creationId xmlns:a16="http://schemas.microsoft.com/office/drawing/2014/main" id="{00E7C43D-1898-41EA-9B85-D9412DF778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120842" name="Group 356">
              <a:extLst>
                <a:ext uri="{FF2B5EF4-FFF2-40B4-BE49-F238E27FC236}">
                  <a16:creationId xmlns:a16="http://schemas.microsoft.com/office/drawing/2014/main" id="{BDC94E41-F346-4CF2-A159-A6A386A47D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1" y="2634"/>
              <a:ext cx="301" cy="451"/>
              <a:chOff x="4140" y="429"/>
              <a:chExt cx="1425" cy="2396"/>
            </a:xfrm>
          </p:grpSpPr>
          <p:sp>
            <p:nvSpPr>
              <p:cNvPr id="120972" name="Freeform 357">
                <a:extLst>
                  <a:ext uri="{FF2B5EF4-FFF2-40B4-BE49-F238E27FC236}">
                    <a16:creationId xmlns:a16="http://schemas.microsoft.com/office/drawing/2014/main" id="{95A252F3-E3EB-41CB-B1DF-BFF73A9913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73" name="Rectangle 358">
                <a:extLst>
                  <a:ext uri="{FF2B5EF4-FFF2-40B4-BE49-F238E27FC236}">
                    <a16:creationId xmlns:a16="http://schemas.microsoft.com/office/drawing/2014/main" id="{581B421B-F9D7-4DA1-8318-0B4101B034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74" name="Freeform 359">
                <a:extLst>
                  <a:ext uri="{FF2B5EF4-FFF2-40B4-BE49-F238E27FC236}">
                    <a16:creationId xmlns:a16="http://schemas.microsoft.com/office/drawing/2014/main" id="{3E2A7292-3E1C-418B-8FC8-63FEDCFEFC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75" name="Freeform 360">
                <a:extLst>
                  <a:ext uri="{FF2B5EF4-FFF2-40B4-BE49-F238E27FC236}">
                    <a16:creationId xmlns:a16="http://schemas.microsoft.com/office/drawing/2014/main" id="{138038A0-D98D-4007-A1AF-32E96B2FC0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76" name="Rectangle 361">
                <a:extLst>
                  <a:ext uri="{FF2B5EF4-FFF2-40B4-BE49-F238E27FC236}">
                    <a16:creationId xmlns:a16="http://schemas.microsoft.com/office/drawing/2014/main" id="{7760BBDE-433F-419D-BE9B-3774902ADE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120977" name="Group 362">
                <a:extLst>
                  <a:ext uri="{FF2B5EF4-FFF2-40B4-BE49-F238E27FC236}">
                    <a16:creationId xmlns:a16="http://schemas.microsoft.com/office/drawing/2014/main" id="{9D5EE61A-CB54-4588-9788-E14E0315D4F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21002" name="AutoShape 363">
                  <a:extLst>
                    <a:ext uri="{FF2B5EF4-FFF2-40B4-BE49-F238E27FC236}">
                      <a16:creationId xmlns:a16="http://schemas.microsoft.com/office/drawing/2014/main" id="{600778AC-D7AF-4FA4-AB47-9A828B5CDE6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21003" name="AutoShape 364">
                  <a:extLst>
                    <a:ext uri="{FF2B5EF4-FFF2-40B4-BE49-F238E27FC236}">
                      <a16:creationId xmlns:a16="http://schemas.microsoft.com/office/drawing/2014/main" id="{1756D0A5-0BB1-45D4-B882-12339D036C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120978" name="Rectangle 365">
                <a:extLst>
                  <a:ext uri="{FF2B5EF4-FFF2-40B4-BE49-F238E27FC236}">
                    <a16:creationId xmlns:a16="http://schemas.microsoft.com/office/drawing/2014/main" id="{CA56D49E-2B10-4575-9FD0-CE141D9E0A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120979" name="Group 366">
                <a:extLst>
                  <a:ext uri="{FF2B5EF4-FFF2-40B4-BE49-F238E27FC236}">
                    <a16:creationId xmlns:a16="http://schemas.microsoft.com/office/drawing/2014/main" id="{92E065EE-B2BB-4BAA-81AE-7D4A4828D3F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21000" name="AutoShape 367">
                  <a:extLst>
                    <a:ext uri="{FF2B5EF4-FFF2-40B4-BE49-F238E27FC236}">
                      <a16:creationId xmlns:a16="http://schemas.microsoft.com/office/drawing/2014/main" id="{47D57914-6535-4DF5-B3D1-4970FC08DE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21001" name="AutoShape 368">
                  <a:extLst>
                    <a:ext uri="{FF2B5EF4-FFF2-40B4-BE49-F238E27FC236}">
                      <a16:creationId xmlns:a16="http://schemas.microsoft.com/office/drawing/2014/main" id="{DAF23076-DEE1-4D97-8CE7-08CACBACB2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120980" name="Rectangle 369">
                <a:extLst>
                  <a:ext uri="{FF2B5EF4-FFF2-40B4-BE49-F238E27FC236}">
                    <a16:creationId xmlns:a16="http://schemas.microsoft.com/office/drawing/2014/main" id="{D293CEFE-219E-46DF-A9EA-A74EEC9308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81" name="Rectangle 370">
                <a:extLst>
                  <a:ext uri="{FF2B5EF4-FFF2-40B4-BE49-F238E27FC236}">
                    <a16:creationId xmlns:a16="http://schemas.microsoft.com/office/drawing/2014/main" id="{184C395D-27DD-423F-A81C-1DA6602220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120982" name="Group 371">
                <a:extLst>
                  <a:ext uri="{FF2B5EF4-FFF2-40B4-BE49-F238E27FC236}">
                    <a16:creationId xmlns:a16="http://schemas.microsoft.com/office/drawing/2014/main" id="{69C13861-8052-48C3-B456-08492B01426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20998" name="AutoShape 372">
                  <a:extLst>
                    <a:ext uri="{FF2B5EF4-FFF2-40B4-BE49-F238E27FC236}">
                      <a16:creationId xmlns:a16="http://schemas.microsoft.com/office/drawing/2014/main" id="{2605A4BB-8FA3-4824-8406-1322B218A4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20999" name="AutoShape 373">
                  <a:extLst>
                    <a:ext uri="{FF2B5EF4-FFF2-40B4-BE49-F238E27FC236}">
                      <a16:creationId xmlns:a16="http://schemas.microsoft.com/office/drawing/2014/main" id="{3A374C5B-D30A-41AD-91C9-5D0C5170D1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120983" name="Freeform 374">
                <a:extLst>
                  <a:ext uri="{FF2B5EF4-FFF2-40B4-BE49-F238E27FC236}">
                    <a16:creationId xmlns:a16="http://schemas.microsoft.com/office/drawing/2014/main" id="{CF3B8F42-589C-4E05-9979-B14E6F94A6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120984" name="Group 375">
                <a:extLst>
                  <a:ext uri="{FF2B5EF4-FFF2-40B4-BE49-F238E27FC236}">
                    <a16:creationId xmlns:a16="http://schemas.microsoft.com/office/drawing/2014/main" id="{23440686-4776-482C-9D86-94BECDF9924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20996" name="AutoShape 376">
                  <a:extLst>
                    <a:ext uri="{FF2B5EF4-FFF2-40B4-BE49-F238E27FC236}">
                      <a16:creationId xmlns:a16="http://schemas.microsoft.com/office/drawing/2014/main" id="{5478BAF0-10F1-41EA-A8FB-25895EC4C3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20997" name="AutoShape 377">
                  <a:extLst>
                    <a:ext uri="{FF2B5EF4-FFF2-40B4-BE49-F238E27FC236}">
                      <a16:creationId xmlns:a16="http://schemas.microsoft.com/office/drawing/2014/main" id="{7CAE6EE7-271D-4D59-8174-C9E9EC44D4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120985" name="Rectangle 378">
                <a:extLst>
                  <a:ext uri="{FF2B5EF4-FFF2-40B4-BE49-F238E27FC236}">
                    <a16:creationId xmlns:a16="http://schemas.microsoft.com/office/drawing/2014/main" id="{E5A57538-E4D1-4AFC-9CBE-EA29E444D5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86" name="Freeform 379">
                <a:extLst>
                  <a:ext uri="{FF2B5EF4-FFF2-40B4-BE49-F238E27FC236}">
                    <a16:creationId xmlns:a16="http://schemas.microsoft.com/office/drawing/2014/main" id="{53A569FE-971E-4DCD-8F71-7F6CDFE3B0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87" name="Freeform 380">
                <a:extLst>
                  <a:ext uri="{FF2B5EF4-FFF2-40B4-BE49-F238E27FC236}">
                    <a16:creationId xmlns:a16="http://schemas.microsoft.com/office/drawing/2014/main" id="{70645BFE-5005-4049-84F9-F8A03AE709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88" name="Oval 381">
                <a:extLst>
                  <a:ext uri="{FF2B5EF4-FFF2-40B4-BE49-F238E27FC236}">
                    <a16:creationId xmlns:a16="http://schemas.microsoft.com/office/drawing/2014/main" id="{41D5DE67-2F64-4BB4-9F4E-79DB3F69FB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89" name="Freeform 382">
                <a:extLst>
                  <a:ext uri="{FF2B5EF4-FFF2-40B4-BE49-F238E27FC236}">
                    <a16:creationId xmlns:a16="http://schemas.microsoft.com/office/drawing/2014/main" id="{4C1E43F6-CCBD-44D4-BA52-1108593433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90" name="AutoShape 383">
                <a:extLst>
                  <a:ext uri="{FF2B5EF4-FFF2-40B4-BE49-F238E27FC236}">
                    <a16:creationId xmlns:a16="http://schemas.microsoft.com/office/drawing/2014/main" id="{1A41F9A7-7A8D-40E4-BEA2-0297B976AF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91" name="AutoShape 384">
                <a:extLst>
                  <a:ext uri="{FF2B5EF4-FFF2-40B4-BE49-F238E27FC236}">
                    <a16:creationId xmlns:a16="http://schemas.microsoft.com/office/drawing/2014/main" id="{578D2E01-7AB7-46DD-B4F3-B6BDD40A0B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92" name="Oval 385">
                <a:extLst>
                  <a:ext uri="{FF2B5EF4-FFF2-40B4-BE49-F238E27FC236}">
                    <a16:creationId xmlns:a16="http://schemas.microsoft.com/office/drawing/2014/main" id="{0EE57D9C-0148-4FA0-A088-4590577754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93" name="Oval 386">
                <a:extLst>
                  <a:ext uri="{FF2B5EF4-FFF2-40B4-BE49-F238E27FC236}">
                    <a16:creationId xmlns:a16="http://schemas.microsoft.com/office/drawing/2014/main" id="{16B583B3-81FD-4C18-B732-964E0D98FA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20994" name="Oval 387">
                <a:extLst>
                  <a:ext uri="{FF2B5EF4-FFF2-40B4-BE49-F238E27FC236}">
                    <a16:creationId xmlns:a16="http://schemas.microsoft.com/office/drawing/2014/main" id="{E798C799-5CA2-48C9-BB15-F17EE4D231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95" name="Rectangle 388">
                <a:extLst>
                  <a:ext uri="{FF2B5EF4-FFF2-40B4-BE49-F238E27FC236}">
                    <a16:creationId xmlns:a16="http://schemas.microsoft.com/office/drawing/2014/main" id="{D6CFC416-FC69-4985-9463-1E40B0B99D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120843" name="Group 320">
              <a:extLst>
                <a:ext uri="{FF2B5EF4-FFF2-40B4-BE49-F238E27FC236}">
                  <a16:creationId xmlns:a16="http://schemas.microsoft.com/office/drawing/2014/main" id="{86D090FB-7B08-4BB4-A5EA-57714ED82F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5" y="1159"/>
              <a:ext cx="301" cy="451"/>
              <a:chOff x="4140" y="429"/>
              <a:chExt cx="1425" cy="2396"/>
            </a:xfrm>
          </p:grpSpPr>
          <p:sp>
            <p:nvSpPr>
              <p:cNvPr id="120940" name="Freeform 321">
                <a:extLst>
                  <a:ext uri="{FF2B5EF4-FFF2-40B4-BE49-F238E27FC236}">
                    <a16:creationId xmlns:a16="http://schemas.microsoft.com/office/drawing/2014/main" id="{3B8B99AA-57F9-4D6A-A92B-8E45411B68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41" name="Rectangle 322">
                <a:extLst>
                  <a:ext uri="{FF2B5EF4-FFF2-40B4-BE49-F238E27FC236}">
                    <a16:creationId xmlns:a16="http://schemas.microsoft.com/office/drawing/2014/main" id="{670E4CFE-C2D3-4B4C-8C15-02381419DB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42" name="Freeform 323">
                <a:extLst>
                  <a:ext uri="{FF2B5EF4-FFF2-40B4-BE49-F238E27FC236}">
                    <a16:creationId xmlns:a16="http://schemas.microsoft.com/office/drawing/2014/main" id="{AB63B2E9-AEE7-4B62-91C6-77610474EE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43" name="Freeform 324">
                <a:extLst>
                  <a:ext uri="{FF2B5EF4-FFF2-40B4-BE49-F238E27FC236}">
                    <a16:creationId xmlns:a16="http://schemas.microsoft.com/office/drawing/2014/main" id="{9C52127B-673C-4110-BF23-32F5F7B2A5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44" name="Rectangle 325">
                <a:extLst>
                  <a:ext uri="{FF2B5EF4-FFF2-40B4-BE49-F238E27FC236}">
                    <a16:creationId xmlns:a16="http://schemas.microsoft.com/office/drawing/2014/main" id="{585FC462-93EC-49FE-81EA-A513060364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120945" name="Group 326">
                <a:extLst>
                  <a:ext uri="{FF2B5EF4-FFF2-40B4-BE49-F238E27FC236}">
                    <a16:creationId xmlns:a16="http://schemas.microsoft.com/office/drawing/2014/main" id="{C8DAE997-8FA0-4CA2-9A37-7AF51EA3453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20970" name="AutoShape 327">
                  <a:extLst>
                    <a:ext uri="{FF2B5EF4-FFF2-40B4-BE49-F238E27FC236}">
                      <a16:creationId xmlns:a16="http://schemas.microsoft.com/office/drawing/2014/main" id="{5A7AB91D-1E05-48B7-B26F-A4649B9FD6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20971" name="AutoShape 328">
                  <a:extLst>
                    <a:ext uri="{FF2B5EF4-FFF2-40B4-BE49-F238E27FC236}">
                      <a16:creationId xmlns:a16="http://schemas.microsoft.com/office/drawing/2014/main" id="{115AD668-9A39-4811-B4DD-451FC2E40E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120946" name="Rectangle 329">
                <a:extLst>
                  <a:ext uri="{FF2B5EF4-FFF2-40B4-BE49-F238E27FC236}">
                    <a16:creationId xmlns:a16="http://schemas.microsoft.com/office/drawing/2014/main" id="{87309CAA-1DB7-4104-9C4B-512D865084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120947" name="Group 330">
                <a:extLst>
                  <a:ext uri="{FF2B5EF4-FFF2-40B4-BE49-F238E27FC236}">
                    <a16:creationId xmlns:a16="http://schemas.microsoft.com/office/drawing/2014/main" id="{51B1D65B-49F5-4EA5-9BBD-3B69B6FCFE1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20968" name="AutoShape 331">
                  <a:extLst>
                    <a:ext uri="{FF2B5EF4-FFF2-40B4-BE49-F238E27FC236}">
                      <a16:creationId xmlns:a16="http://schemas.microsoft.com/office/drawing/2014/main" id="{01DBD4D5-2A90-449C-8C4E-214EC2C617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20969" name="AutoShape 332">
                  <a:extLst>
                    <a:ext uri="{FF2B5EF4-FFF2-40B4-BE49-F238E27FC236}">
                      <a16:creationId xmlns:a16="http://schemas.microsoft.com/office/drawing/2014/main" id="{133B6BE3-EFD1-42B2-A877-F221B729F0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120948" name="Rectangle 333">
                <a:extLst>
                  <a:ext uri="{FF2B5EF4-FFF2-40B4-BE49-F238E27FC236}">
                    <a16:creationId xmlns:a16="http://schemas.microsoft.com/office/drawing/2014/main" id="{31A32489-2EB3-4B19-A774-9BD6631A00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49" name="Rectangle 334">
                <a:extLst>
                  <a:ext uri="{FF2B5EF4-FFF2-40B4-BE49-F238E27FC236}">
                    <a16:creationId xmlns:a16="http://schemas.microsoft.com/office/drawing/2014/main" id="{F8E5788A-426D-4166-BAC9-098BB9EFD9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120950" name="Group 335">
                <a:extLst>
                  <a:ext uri="{FF2B5EF4-FFF2-40B4-BE49-F238E27FC236}">
                    <a16:creationId xmlns:a16="http://schemas.microsoft.com/office/drawing/2014/main" id="{9C9C23A4-DA83-4FCD-8206-6298B577881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20966" name="AutoShape 336">
                  <a:extLst>
                    <a:ext uri="{FF2B5EF4-FFF2-40B4-BE49-F238E27FC236}">
                      <a16:creationId xmlns:a16="http://schemas.microsoft.com/office/drawing/2014/main" id="{9C91377E-F09D-400A-8CCA-8DA6D46FED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20967" name="AutoShape 337">
                  <a:extLst>
                    <a:ext uri="{FF2B5EF4-FFF2-40B4-BE49-F238E27FC236}">
                      <a16:creationId xmlns:a16="http://schemas.microsoft.com/office/drawing/2014/main" id="{36B9773E-E68D-43D0-ACEF-D3944CA254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120951" name="Freeform 338">
                <a:extLst>
                  <a:ext uri="{FF2B5EF4-FFF2-40B4-BE49-F238E27FC236}">
                    <a16:creationId xmlns:a16="http://schemas.microsoft.com/office/drawing/2014/main" id="{51C83DB2-96AE-4CC1-8B88-B94FC0FF82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120952" name="Group 339">
                <a:extLst>
                  <a:ext uri="{FF2B5EF4-FFF2-40B4-BE49-F238E27FC236}">
                    <a16:creationId xmlns:a16="http://schemas.microsoft.com/office/drawing/2014/main" id="{1F5E22DC-120D-4718-BBB9-BE675A40554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20964" name="AutoShape 340">
                  <a:extLst>
                    <a:ext uri="{FF2B5EF4-FFF2-40B4-BE49-F238E27FC236}">
                      <a16:creationId xmlns:a16="http://schemas.microsoft.com/office/drawing/2014/main" id="{6AB50FAA-0683-4045-B2F9-213B7A22C5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20965" name="AutoShape 341">
                  <a:extLst>
                    <a:ext uri="{FF2B5EF4-FFF2-40B4-BE49-F238E27FC236}">
                      <a16:creationId xmlns:a16="http://schemas.microsoft.com/office/drawing/2014/main" id="{2475F3A0-D35E-4094-9D74-F1C685D528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120953" name="Rectangle 342">
                <a:extLst>
                  <a:ext uri="{FF2B5EF4-FFF2-40B4-BE49-F238E27FC236}">
                    <a16:creationId xmlns:a16="http://schemas.microsoft.com/office/drawing/2014/main" id="{7C64A760-5FD1-4168-AA02-295B4A6A02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54" name="Freeform 343">
                <a:extLst>
                  <a:ext uri="{FF2B5EF4-FFF2-40B4-BE49-F238E27FC236}">
                    <a16:creationId xmlns:a16="http://schemas.microsoft.com/office/drawing/2014/main" id="{F10141BE-8227-4A96-BAD1-2D56D61437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55" name="Freeform 344">
                <a:extLst>
                  <a:ext uri="{FF2B5EF4-FFF2-40B4-BE49-F238E27FC236}">
                    <a16:creationId xmlns:a16="http://schemas.microsoft.com/office/drawing/2014/main" id="{C2FB1274-DDB7-492E-A935-4E5CA2326E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56" name="Oval 345">
                <a:extLst>
                  <a:ext uri="{FF2B5EF4-FFF2-40B4-BE49-F238E27FC236}">
                    <a16:creationId xmlns:a16="http://schemas.microsoft.com/office/drawing/2014/main" id="{8D6EFBBE-8162-418F-8552-50BA81ADD1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57" name="Freeform 346">
                <a:extLst>
                  <a:ext uri="{FF2B5EF4-FFF2-40B4-BE49-F238E27FC236}">
                    <a16:creationId xmlns:a16="http://schemas.microsoft.com/office/drawing/2014/main" id="{4FF75190-D430-4C1F-9393-BDF2A2B093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58" name="AutoShape 347">
                <a:extLst>
                  <a:ext uri="{FF2B5EF4-FFF2-40B4-BE49-F238E27FC236}">
                    <a16:creationId xmlns:a16="http://schemas.microsoft.com/office/drawing/2014/main" id="{7495F2A1-0B99-4268-92E8-BE600A1AAD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59" name="AutoShape 348">
                <a:extLst>
                  <a:ext uri="{FF2B5EF4-FFF2-40B4-BE49-F238E27FC236}">
                    <a16:creationId xmlns:a16="http://schemas.microsoft.com/office/drawing/2014/main" id="{39880942-973F-494D-AC9C-41B62DF4A2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60" name="Oval 349">
                <a:extLst>
                  <a:ext uri="{FF2B5EF4-FFF2-40B4-BE49-F238E27FC236}">
                    <a16:creationId xmlns:a16="http://schemas.microsoft.com/office/drawing/2014/main" id="{8931FFD4-BB87-4B16-B66C-ABEF9F72A6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61" name="Oval 350">
                <a:extLst>
                  <a:ext uri="{FF2B5EF4-FFF2-40B4-BE49-F238E27FC236}">
                    <a16:creationId xmlns:a16="http://schemas.microsoft.com/office/drawing/2014/main" id="{DAF89568-5C70-4B19-86A3-E6F6687474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20962" name="Oval 351">
                <a:extLst>
                  <a:ext uri="{FF2B5EF4-FFF2-40B4-BE49-F238E27FC236}">
                    <a16:creationId xmlns:a16="http://schemas.microsoft.com/office/drawing/2014/main" id="{A4FB75D4-F9D2-4F39-8A4C-45CF2684CF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63" name="Rectangle 352">
                <a:extLst>
                  <a:ext uri="{FF2B5EF4-FFF2-40B4-BE49-F238E27FC236}">
                    <a16:creationId xmlns:a16="http://schemas.microsoft.com/office/drawing/2014/main" id="{CD6E71E4-DD83-4F2B-98C6-8F33E582D6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0844" name="Line 9">
              <a:extLst>
                <a:ext uri="{FF2B5EF4-FFF2-40B4-BE49-F238E27FC236}">
                  <a16:creationId xmlns:a16="http://schemas.microsoft.com/office/drawing/2014/main" id="{E2E9A208-B96B-4B47-8E3D-FD3630EADD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4" y="1642"/>
              <a:ext cx="708" cy="49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0845" name="Group 19">
              <a:extLst>
                <a:ext uri="{FF2B5EF4-FFF2-40B4-BE49-F238E27FC236}">
                  <a16:creationId xmlns:a16="http://schemas.microsoft.com/office/drawing/2014/main" id="{205A6DFB-9E40-4FF0-A2D7-CF5C12E4A4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66" y="1881"/>
              <a:ext cx="510" cy="661"/>
              <a:chOff x="4296" y="2627"/>
              <a:chExt cx="510" cy="661"/>
            </a:xfrm>
          </p:grpSpPr>
          <p:sp>
            <p:nvSpPr>
              <p:cNvPr id="120925" name="Rectangle 20">
                <a:extLst>
                  <a:ext uri="{FF2B5EF4-FFF2-40B4-BE49-F238E27FC236}">
                    <a16:creationId xmlns:a16="http://schemas.microsoft.com/office/drawing/2014/main" id="{4790498C-5F53-4E26-8EFA-8B2329FF65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26" name="Text Box 21">
                <a:extLst>
                  <a:ext uri="{FF2B5EF4-FFF2-40B4-BE49-F238E27FC236}">
                    <a16:creationId xmlns:a16="http://schemas.microsoft.com/office/drawing/2014/main" id="{48A9E718-0568-4F10-AFA9-BFB749EBFE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04" y="2627"/>
                <a:ext cx="47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mail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server</a:t>
                </a: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27" name="Rectangle 22">
                <a:extLst>
                  <a:ext uri="{FF2B5EF4-FFF2-40B4-BE49-F238E27FC236}">
                    <a16:creationId xmlns:a16="http://schemas.microsoft.com/office/drawing/2014/main" id="{16EE3CD1-E446-4679-ADF7-5657250322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28" name="Line 23">
                <a:extLst>
                  <a:ext uri="{FF2B5EF4-FFF2-40B4-BE49-F238E27FC236}">
                    <a16:creationId xmlns:a16="http://schemas.microsoft.com/office/drawing/2014/main" id="{EE058A87-0DCF-4E90-8732-9AA33ED3FD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29" name="Line 24">
                <a:extLst>
                  <a:ext uri="{FF2B5EF4-FFF2-40B4-BE49-F238E27FC236}">
                    <a16:creationId xmlns:a16="http://schemas.microsoft.com/office/drawing/2014/main" id="{6AD199D4-DC61-456F-9A41-C9728F9267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30" name="Line 25">
                <a:extLst>
                  <a:ext uri="{FF2B5EF4-FFF2-40B4-BE49-F238E27FC236}">
                    <a16:creationId xmlns:a16="http://schemas.microsoft.com/office/drawing/2014/main" id="{A11D1BF0-928C-41CA-822F-56812089F5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31" name="Line 26">
                <a:extLst>
                  <a:ext uri="{FF2B5EF4-FFF2-40B4-BE49-F238E27FC236}">
                    <a16:creationId xmlns:a16="http://schemas.microsoft.com/office/drawing/2014/main" id="{1AE69DD4-1553-490D-924E-F19E94531F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32" name="Line 27">
                <a:extLst>
                  <a:ext uri="{FF2B5EF4-FFF2-40B4-BE49-F238E27FC236}">
                    <a16:creationId xmlns:a16="http://schemas.microsoft.com/office/drawing/2014/main" id="{1FAD0990-272E-4CE0-A64C-AE55CD8FBF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33" name="Line 28">
                <a:extLst>
                  <a:ext uri="{FF2B5EF4-FFF2-40B4-BE49-F238E27FC236}">
                    <a16:creationId xmlns:a16="http://schemas.microsoft.com/office/drawing/2014/main" id="{8F652772-1A13-4F59-9FC1-24D8F3B526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34" name="Line 29">
                <a:extLst>
                  <a:ext uri="{FF2B5EF4-FFF2-40B4-BE49-F238E27FC236}">
                    <a16:creationId xmlns:a16="http://schemas.microsoft.com/office/drawing/2014/main" id="{938D44B4-CD8A-4FB8-B765-233C7932DC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35" name="Rectangle 30">
                <a:extLst>
                  <a:ext uri="{FF2B5EF4-FFF2-40B4-BE49-F238E27FC236}">
                    <a16:creationId xmlns:a16="http://schemas.microsoft.com/office/drawing/2014/main" id="{4FE6DF8F-3E22-4B0C-846F-DE541AB670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36" name="Rectangle 31">
                <a:extLst>
                  <a:ext uri="{FF2B5EF4-FFF2-40B4-BE49-F238E27FC236}">
                    <a16:creationId xmlns:a16="http://schemas.microsoft.com/office/drawing/2014/main" id="{E2B9A93C-04E1-401F-B497-648E61865C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37" name="Rectangle 32">
                <a:extLst>
                  <a:ext uri="{FF2B5EF4-FFF2-40B4-BE49-F238E27FC236}">
                    <a16:creationId xmlns:a16="http://schemas.microsoft.com/office/drawing/2014/main" id="{AC694831-1156-447E-85A1-E12FA95A5D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38" name="Rectangle 33">
                <a:extLst>
                  <a:ext uri="{FF2B5EF4-FFF2-40B4-BE49-F238E27FC236}">
                    <a16:creationId xmlns:a16="http://schemas.microsoft.com/office/drawing/2014/main" id="{ECC42D15-2C9D-4460-AEC6-DC4414DBF1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39" name="Rectangle 34">
                <a:extLst>
                  <a:ext uri="{FF2B5EF4-FFF2-40B4-BE49-F238E27FC236}">
                    <a16:creationId xmlns:a16="http://schemas.microsoft.com/office/drawing/2014/main" id="{C9F004D0-CCED-489D-B9A3-FBEF160F35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120846" name="Group 60">
              <a:extLst>
                <a:ext uri="{FF2B5EF4-FFF2-40B4-BE49-F238E27FC236}">
                  <a16:creationId xmlns:a16="http://schemas.microsoft.com/office/drawing/2014/main" id="{34C6DDB2-BAB1-4C7E-A7B5-ABB214621A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06" y="2763"/>
              <a:ext cx="510" cy="661"/>
              <a:chOff x="4296" y="2627"/>
              <a:chExt cx="510" cy="661"/>
            </a:xfrm>
          </p:grpSpPr>
          <p:sp>
            <p:nvSpPr>
              <p:cNvPr id="120910" name="Rectangle 61">
                <a:extLst>
                  <a:ext uri="{FF2B5EF4-FFF2-40B4-BE49-F238E27FC236}">
                    <a16:creationId xmlns:a16="http://schemas.microsoft.com/office/drawing/2014/main" id="{013589B0-9198-4F16-AA05-343FD57151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11" name="Text Box 62">
                <a:extLst>
                  <a:ext uri="{FF2B5EF4-FFF2-40B4-BE49-F238E27FC236}">
                    <a16:creationId xmlns:a16="http://schemas.microsoft.com/office/drawing/2014/main" id="{EB398485-D4C1-4E55-9436-14FCB24D12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04" y="2627"/>
                <a:ext cx="47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mail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server</a:t>
                </a: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12" name="Rectangle 63">
                <a:extLst>
                  <a:ext uri="{FF2B5EF4-FFF2-40B4-BE49-F238E27FC236}">
                    <a16:creationId xmlns:a16="http://schemas.microsoft.com/office/drawing/2014/main" id="{64AD7E6C-219F-4279-B123-EC85CED825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13" name="Line 64">
                <a:extLst>
                  <a:ext uri="{FF2B5EF4-FFF2-40B4-BE49-F238E27FC236}">
                    <a16:creationId xmlns:a16="http://schemas.microsoft.com/office/drawing/2014/main" id="{AE1AB6DC-B1B4-4C8F-9BF3-E049A6C0A1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14" name="Line 65">
                <a:extLst>
                  <a:ext uri="{FF2B5EF4-FFF2-40B4-BE49-F238E27FC236}">
                    <a16:creationId xmlns:a16="http://schemas.microsoft.com/office/drawing/2014/main" id="{E633B7CE-9046-41D4-BD3A-915375CF1C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15" name="Line 66">
                <a:extLst>
                  <a:ext uri="{FF2B5EF4-FFF2-40B4-BE49-F238E27FC236}">
                    <a16:creationId xmlns:a16="http://schemas.microsoft.com/office/drawing/2014/main" id="{0FF42544-591C-459E-8824-5DA8096C57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16" name="Line 67">
                <a:extLst>
                  <a:ext uri="{FF2B5EF4-FFF2-40B4-BE49-F238E27FC236}">
                    <a16:creationId xmlns:a16="http://schemas.microsoft.com/office/drawing/2014/main" id="{A40599CE-1227-40C3-B93E-DAAE6AC1A4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17" name="Line 68">
                <a:extLst>
                  <a:ext uri="{FF2B5EF4-FFF2-40B4-BE49-F238E27FC236}">
                    <a16:creationId xmlns:a16="http://schemas.microsoft.com/office/drawing/2014/main" id="{2F313065-7427-429D-91F5-1D26DCDA60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18" name="Line 69">
                <a:extLst>
                  <a:ext uri="{FF2B5EF4-FFF2-40B4-BE49-F238E27FC236}">
                    <a16:creationId xmlns:a16="http://schemas.microsoft.com/office/drawing/2014/main" id="{97CA8D04-4417-4D24-868C-7446A1473E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19" name="Line 70">
                <a:extLst>
                  <a:ext uri="{FF2B5EF4-FFF2-40B4-BE49-F238E27FC236}">
                    <a16:creationId xmlns:a16="http://schemas.microsoft.com/office/drawing/2014/main" id="{F0E15305-EBDB-4D62-9680-FA34122D4D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20" name="Rectangle 71">
                <a:extLst>
                  <a:ext uri="{FF2B5EF4-FFF2-40B4-BE49-F238E27FC236}">
                    <a16:creationId xmlns:a16="http://schemas.microsoft.com/office/drawing/2014/main" id="{F8FFAE54-9908-4BCB-A5A5-97D397FBAE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21" name="Rectangle 72">
                <a:extLst>
                  <a:ext uri="{FF2B5EF4-FFF2-40B4-BE49-F238E27FC236}">
                    <a16:creationId xmlns:a16="http://schemas.microsoft.com/office/drawing/2014/main" id="{AB8D65E6-D574-4843-B751-7C334F57E6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22" name="Rectangle 73">
                <a:extLst>
                  <a:ext uri="{FF2B5EF4-FFF2-40B4-BE49-F238E27FC236}">
                    <a16:creationId xmlns:a16="http://schemas.microsoft.com/office/drawing/2014/main" id="{D2E01F34-90D6-412A-95C6-4D4282D75C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23" name="Rectangle 74">
                <a:extLst>
                  <a:ext uri="{FF2B5EF4-FFF2-40B4-BE49-F238E27FC236}">
                    <a16:creationId xmlns:a16="http://schemas.microsoft.com/office/drawing/2014/main" id="{647D36B5-2854-49F7-8387-C7C38A5E8E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24" name="Rectangle 75">
                <a:extLst>
                  <a:ext uri="{FF2B5EF4-FFF2-40B4-BE49-F238E27FC236}">
                    <a16:creationId xmlns:a16="http://schemas.microsoft.com/office/drawing/2014/main" id="{1C1F5B70-9D23-405F-AD02-37977570F4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120847" name="Group 96">
              <a:extLst>
                <a:ext uri="{FF2B5EF4-FFF2-40B4-BE49-F238E27FC236}">
                  <a16:creationId xmlns:a16="http://schemas.microsoft.com/office/drawing/2014/main" id="{7CEF3BEA-729B-4B20-96E7-4AF3C72D3D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06" y="1347"/>
              <a:ext cx="510" cy="661"/>
              <a:chOff x="4296" y="2627"/>
              <a:chExt cx="510" cy="661"/>
            </a:xfrm>
          </p:grpSpPr>
          <p:sp>
            <p:nvSpPr>
              <p:cNvPr id="120895" name="Rectangle 97">
                <a:extLst>
                  <a:ext uri="{FF2B5EF4-FFF2-40B4-BE49-F238E27FC236}">
                    <a16:creationId xmlns:a16="http://schemas.microsoft.com/office/drawing/2014/main" id="{8D5782E8-5148-4C6F-A738-F26A25B388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896" name="Text Box 98">
                <a:extLst>
                  <a:ext uri="{FF2B5EF4-FFF2-40B4-BE49-F238E27FC236}">
                    <a16:creationId xmlns:a16="http://schemas.microsoft.com/office/drawing/2014/main" id="{EFE6BF1C-A59C-422B-8139-680FC9732F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04" y="2627"/>
                <a:ext cx="47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mail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server</a:t>
                </a: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897" name="Rectangle 99">
                <a:extLst>
                  <a:ext uri="{FF2B5EF4-FFF2-40B4-BE49-F238E27FC236}">
                    <a16:creationId xmlns:a16="http://schemas.microsoft.com/office/drawing/2014/main" id="{61AF364E-2D3A-4C28-98E3-CDC98AEE61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898" name="Line 100">
                <a:extLst>
                  <a:ext uri="{FF2B5EF4-FFF2-40B4-BE49-F238E27FC236}">
                    <a16:creationId xmlns:a16="http://schemas.microsoft.com/office/drawing/2014/main" id="{74130FE4-6D35-41EB-81A3-458DF5CAAC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899" name="Line 101">
                <a:extLst>
                  <a:ext uri="{FF2B5EF4-FFF2-40B4-BE49-F238E27FC236}">
                    <a16:creationId xmlns:a16="http://schemas.microsoft.com/office/drawing/2014/main" id="{98E4A161-F1FF-47B2-A87F-9285368F0B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00" name="Line 102">
                <a:extLst>
                  <a:ext uri="{FF2B5EF4-FFF2-40B4-BE49-F238E27FC236}">
                    <a16:creationId xmlns:a16="http://schemas.microsoft.com/office/drawing/2014/main" id="{C1C215D5-6731-4864-AADB-83C67D74CF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01" name="Line 103">
                <a:extLst>
                  <a:ext uri="{FF2B5EF4-FFF2-40B4-BE49-F238E27FC236}">
                    <a16:creationId xmlns:a16="http://schemas.microsoft.com/office/drawing/2014/main" id="{4879B025-848C-4840-8C7C-1CA622A78A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02" name="Line 104">
                <a:extLst>
                  <a:ext uri="{FF2B5EF4-FFF2-40B4-BE49-F238E27FC236}">
                    <a16:creationId xmlns:a16="http://schemas.microsoft.com/office/drawing/2014/main" id="{5E649C14-DFE7-4A2C-8F8A-BBA6D8ED8A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03" name="Line 105">
                <a:extLst>
                  <a:ext uri="{FF2B5EF4-FFF2-40B4-BE49-F238E27FC236}">
                    <a16:creationId xmlns:a16="http://schemas.microsoft.com/office/drawing/2014/main" id="{46171F2F-CB85-4E32-8E1E-3EBD204F52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04" name="Line 106">
                <a:extLst>
                  <a:ext uri="{FF2B5EF4-FFF2-40B4-BE49-F238E27FC236}">
                    <a16:creationId xmlns:a16="http://schemas.microsoft.com/office/drawing/2014/main" id="{02CC902A-9F2B-49C3-8492-0C368C6741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05" name="Rectangle 107">
                <a:extLst>
                  <a:ext uri="{FF2B5EF4-FFF2-40B4-BE49-F238E27FC236}">
                    <a16:creationId xmlns:a16="http://schemas.microsoft.com/office/drawing/2014/main" id="{60B73418-ED61-4F6B-AFE9-8D56F2EE05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06" name="Rectangle 108">
                <a:extLst>
                  <a:ext uri="{FF2B5EF4-FFF2-40B4-BE49-F238E27FC236}">
                    <a16:creationId xmlns:a16="http://schemas.microsoft.com/office/drawing/2014/main" id="{72C9D750-5A2F-4233-89A7-9F7ABE8EA1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07" name="Rectangle 109">
                <a:extLst>
                  <a:ext uri="{FF2B5EF4-FFF2-40B4-BE49-F238E27FC236}">
                    <a16:creationId xmlns:a16="http://schemas.microsoft.com/office/drawing/2014/main" id="{F2E081E6-B406-43FE-B37B-A068D19E6F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08" name="Rectangle 110">
                <a:extLst>
                  <a:ext uri="{FF2B5EF4-FFF2-40B4-BE49-F238E27FC236}">
                    <a16:creationId xmlns:a16="http://schemas.microsoft.com/office/drawing/2014/main" id="{33D4F14C-73F3-4036-A5E6-E25E0FE987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909" name="Rectangle 111">
                <a:extLst>
                  <a:ext uri="{FF2B5EF4-FFF2-40B4-BE49-F238E27FC236}">
                    <a16:creationId xmlns:a16="http://schemas.microsoft.com/office/drawing/2014/main" id="{91CD7228-C07E-43CE-8B79-1198C842E3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0848" name="Line 117">
              <a:extLst>
                <a:ext uri="{FF2B5EF4-FFF2-40B4-BE49-F238E27FC236}">
                  <a16:creationId xmlns:a16="http://schemas.microsoft.com/office/drawing/2014/main" id="{32CB13A0-FAFF-4267-AEAC-0E16DF4F73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34" y="2350"/>
              <a:ext cx="708" cy="68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0849" name="Line 118">
              <a:extLst>
                <a:ext uri="{FF2B5EF4-FFF2-40B4-BE49-F238E27FC236}">
                  <a16:creationId xmlns:a16="http://schemas.microsoft.com/office/drawing/2014/main" id="{016D5E2F-33CF-44C2-88F4-24AEE9CA6E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66" y="2020"/>
              <a:ext cx="0" cy="78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0850" name="Group 119">
              <a:extLst>
                <a:ext uri="{FF2B5EF4-FFF2-40B4-BE49-F238E27FC236}">
                  <a16:creationId xmlns:a16="http://schemas.microsoft.com/office/drawing/2014/main" id="{85E93FEE-D440-42B6-8690-CC023998DE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5" y="2535"/>
              <a:ext cx="650" cy="288"/>
              <a:chOff x="3745" y="2537"/>
              <a:chExt cx="650" cy="288"/>
            </a:xfrm>
          </p:grpSpPr>
          <p:sp>
            <p:nvSpPr>
              <p:cNvPr id="120893" name="Rectangle 120">
                <a:extLst>
                  <a:ext uri="{FF2B5EF4-FFF2-40B4-BE49-F238E27FC236}">
                    <a16:creationId xmlns:a16="http://schemas.microsoft.com/office/drawing/2014/main" id="{C517BA3F-F2E1-4D42-A3BD-D4F17D4BDF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894" name="Text Box 121">
                <a:extLst>
                  <a:ext uri="{FF2B5EF4-FFF2-40B4-BE49-F238E27FC236}">
                    <a16:creationId xmlns:a16="http://schemas.microsoft.com/office/drawing/2014/main" id="{75F586C8-15E4-418E-9505-77ACB74A63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CC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SMTP</a:t>
                </a:r>
              </a:p>
            </p:txBody>
          </p:sp>
        </p:grpSp>
        <p:grpSp>
          <p:nvGrpSpPr>
            <p:cNvPr id="120851" name="Group 122">
              <a:extLst>
                <a:ext uri="{FF2B5EF4-FFF2-40B4-BE49-F238E27FC236}">
                  <a16:creationId xmlns:a16="http://schemas.microsoft.com/office/drawing/2014/main" id="{A4C96E0F-8B0A-4F96-9A72-3E75C3C5AF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71" y="1743"/>
              <a:ext cx="650" cy="288"/>
              <a:chOff x="3745" y="2537"/>
              <a:chExt cx="650" cy="288"/>
            </a:xfrm>
          </p:grpSpPr>
          <p:sp>
            <p:nvSpPr>
              <p:cNvPr id="120891" name="Rectangle 123">
                <a:extLst>
                  <a:ext uri="{FF2B5EF4-FFF2-40B4-BE49-F238E27FC236}">
                    <a16:creationId xmlns:a16="http://schemas.microsoft.com/office/drawing/2014/main" id="{91BBE489-E83E-4135-B551-A883470664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892" name="Text Box 124">
                <a:extLst>
                  <a:ext uri="{FF2B5EF4-FFF2-40B4-BE49-F238E27FC236}">
                    <a16:creationId xmlns:a16="http://schemas.microsoft.com/office/drawing/2014/main" id="{EF8B54BB-1F70-4567-84C3-6FEBD668B0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CC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SMTP</a:t>
                </a:r>
              </a:p>
            </p:txBody>
          </p:sp>
        </p:grpSp>
        <p:grpSp>
          <p:nvGrpSpPr>
            <p:cNvPr id="120852" name="Group 125">
              <a:extLst>
                <a:ext uri="{FF2B5EF4-FFF2-40B4-BE49-F238E27FC236}">
                  <a16:creationId xmlns:a16="http://schemas.microsoft.com/office/drawing/2014/main" id="{6DBAF0C0-7574-4795-B381-A89D5A66AB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7" y="2193"/>
              <a:ext cx="650" cy="288"/>
              <a:chOff x="3745" y="2537"/>
              <a:chExt cx="650" cy="288"/>
            </a:xfrm>
          </p:grpSpPr>
          <p:sp>
            <p:nvSpPr>
              <p:cNvPr id="120889" name="Rectangle 126">
                <a:extLst>
                  <a:ext uri="{FF2B5EF4-FFF2-40B4-BE49-F238E27FC236}">
                    <a16:creationId xmlns:a16="http://schemas.microsoft.com/office/drawing/2014/main" id="{AE906AA9-74B5-4724-BEDB-633EC7382B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890" name="Text Box 127">
                <a:extLst>
                  <a:ext uri="{FF2B5EF4-FFF2-40B4-BE49-F238E27FC236}">
                    <a16:creationId xmlns:a16="http://schemas.microsoft.com/office/drawing/2014/main" id="{72F5BCBE-5B8D-4138-9588-EAC682DA0C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CC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SMTP</a:t>
                </a:r>
              </a:p>
            </p:txBody>
          </p:sp>
        </p:grpSp>
        <p:grpSp>
          <p:nvGrpSpPr>
            <p:cNvPr id="120853" name="Group 423">
              <a:extLst>
                <a:ext uri="{FF2B5EF4-FFF2-40B4-BE49-F238E27FC236}">
                  <a16:creationId xmlns:a16="http://schemas.microsoft.com/office/drawing/2014/main" id="{17B63CBE-8F9D-48BF-8E04-86E1DFA9F5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7" y="886"/>
              <a:ext cx="575" cy="664"/>
              <a:chOff x="3574" y="550"/>
              <a:chExt cx="575" cy="664"/>
            </a:xfrm>
          </p:grpSpPr>
          <p:grpSp>
            <p:nvGrpSpPr>
              <p:cNvPr id="120884" name="Group 353">
                <a:extLst>
                  <a:ext uri="{FF2B5EF4-FFF2-40B4-BE49-F238E27FC236}">
                    <a16:creationId xmlns:a16="http://schemas.microsoft.com/office/drawing/2014/main" id="{12D98FB0-01D8-4944-80C3-3355653E1B8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20887" name="Picture 354" descr="desktop_computer_stylized_medium">
                  <a:extLst>
                    <a:ext uri="{FF2B5EF4-FFF2-40B4-BE49-F238E27FC236}">
                      <a16:creationId xmlns:a16="http://schemas.microsoft.com/office/drawing/2014/main" id="{1CA8D6CE-016C-4819-B8D8-3AEF384F4F0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0888" name="Freeform 355">
                  <a:extLst>
                    <a:ext uri="{FF2B5EF4-FFF2-40B4-BE49-F238E27FC236}">
                      <a16:creationId xmlns:a16="http://schemas.microsoft.com/office/drawing/2014/main" id="{CDB289AB-5017-4B62-89D8-1553E13FCC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120885" name="Rectangle 115">
                <a:extLst>
                  <a:ext uri="{FF2B5EF4-FFF2-40B4-BE49-F238E27FC236}">
                    <a16:creationId xmlns:a16="http://schemas.microsoft.com/office/drawing/2014/main" id="{ED7D4325-1118-4D85-B34F-069113A342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886" name="Text Box 116">
                <a:extLst>
                  <a:ext uri="{FF2B5EF4-FFF2-40B4-BE49-F238E27FC236}">
                    <a16:creationId xmlns:a16="http://schemas.microsoft.com/office/drawing/2014/main" id="{B2CB9BCF-A800-46A5-9BF8-8319748015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user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agent</a:t>
                </a: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120854" name="Group 424">
              <a:extLst>
                <a:ext uri="{FF2B5EF4-FFF2-40B4-BE49-F238E27FC236}">
                  <a16:creationId xmlns:a16="http://schemas.microsoft.com/office/drawing/2014/main" id="{F68223E0-13E8-4129-8AB1-4D402D38A7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0" y="1400"/>
              <a:ext cx="575" cy="664"/>
              <a:chOff x="3574" y="550"/>
              <a:chExt cx="575" cy="664"/>
            </a:xfrm>
          </p:grpSpPr>
          <p:grpSp>
            <p:nvGrpSpPr>
              <p:cNvPr id="120879" name="Group 425">
                <a:extLst>
                  <a:ext uri="{FF2B5EF4-FFF2-40B4-BE49-F238E27FC236}">
                    <a16:creationId xmlns:a16="http://schemas.microsoft.com/office/drawing/2014/main" id="{D5BA7A0B-8BF7-441A-BD5B-98AAFBC7AD3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20882" name="Picture 426" descr="desktop_computer_stylized_medium">
                  <a:extLst>
                    <a:ext uri="{FF2B5EF4-FFF2-40B4-BE49-F238E27FC236}">
                      <a16:creationId xmlns:a16="http://schemas.microsoft.com/office/drawing/2014/main" id="{73F728EB-FDC7-4628-A7C5-B2957F7E8AB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0883" name="Freeform 427">
                  <a:extLst>
                    <a:ext uri="{FF2B5EF4-FFF2-40B4-BE49-F238E27FC236}">
                      <a16:creationId xmlns:a16="http://schemas.microsoft.com/office/drawing/2014/main" id="{9F36A382-975A-4A16-A3F2-9E8D036707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120880" name="Rectangle 115">
                <a:extLst>
                  <a:ext uri="{FF2B5EF4-FFF2-40B4-BE49-F238E27FC236}">
                    <a16:creationId xmlns:a16="http://schemas.microsoft.com/office/drawing/2014/main" id="{F99EE060-7CB2-48C6-821A-B004477DD7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881" name="Text Box 116">
                <a:extLst>
                  <a:ext uri="{FF2B5EF4-FFF2-40B4-BE49-F238E27FC236}">
                    <a16:creationId xmlns:a16="http://schemas.microsoft.com/office/drawing/2014/main" id="{8EC216A3-AEAC-4A21-B523-778606E35F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user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agent</a:t>
                </a: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120855" name="Group 430">
              <a:extLst>
                <a:ext uri="{FF2B5EF4-FFF2-40B4-BE49-F238E27FC236}">
                  <a16:creationId xmlns:a16="http://schemas.microsoft.com/office/drawing/2014/main" id="{7D71CD90-01DB-4D75-A45F-2E91A8993E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2" y="1880"/>
              <a:ext cx="575" cy="664"/>
              <a:chOff x="3574" y="550"/>
              <a:chExt cx="575" cy="664"/>
            </a:xfrm>
          </p:grpSpPr>
          <p:grpSp>
            <p:nvGrpSpPr>
              <p:cNvPr id="120874" name="Group 431">
                <a:extLst>
                  <a:ext uri="{FF2B5EF4-FFF2-40B4-BE49-F238E27FC236}">
                    <a16:creationId xmlns:a16="http://schemas.microsoft.com/office/drawing/2014/main" id="{461FCCE4-F2C8-47E2-9425-58624DAF224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20877" name="Picture 432" descr="desktop_computer_stylized_medium">
                  <a:extLst>
                    <a:ext uri="{FF2B5EF4-FFF2-40B4-BE49-F238E27FC236}">
                      <a16:creationId xmlns:a16="http://schemas.microsoft.com/office/drawing/2014/main" id="{3B8BF04B-09D2-4639-AB15-AD854291D66E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0878" name="Freeform 433">
                  <a:extLst>
                    <a:ext uri="{FF2B5EF4-FFF2-40B4-BE49-F238E27FC236}">
                      <a16:creationId xmlns:a16="http://schemas.microsoft.com/office/drawing/2014/main" id="{81A9C8B7-A4ED-4E4B-832C-604DB80E24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120875" name="Rectangle 115">
                <a:extLst>
                  <a:ext uri="{FF2B5EF4-FFF2-40B4-BE49-F238E27FC236}">
                    <a16:creationId xmlns:a16="http://schemas.microsoft.com/office/drawing/2014/main" id="{A31E84F8-5BEC-49D4-A78E-995AFE5947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876" name="Text Box 116">
                <a:extLst>
                  <a:ext uri="{FF2B5EF4-FFF2-40B4-BE49-F238E27FC236}">
                    <a16:creationId xmlns:a16="http://schemas.microsoft.com/office/drawing/2014/main" id="{22CA0B7B-B63C-40B4-8FB6-5CCD2B435E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user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agent</a:t>
                </a: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120856" name="Group 436">
              <a:extLst>
                <a:ext uri="{FF2B5EF4-FFF2-40B4-BE49-F238E27FC236}">
                  <a16:creationId xmlns:a16="http://schemas.microsoft.com/office/drawing/2014/main" id="{8E0CC1C2-7C88-4C4B-BBBF-E504A4C969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99" y="2540"/>
              <a:ext cx="575" cy="664"/>
              <a:chOff x="3574" y="550"/>
              <a:chExt cx="575" cy="664"/>
            </a:xfrm>
          </p:grpSpPr>
          <p:grpSp>
            <p:nvGrpSpPr>
              <p:cNvPr id="120869" name="Group 437">
                <a:extLst>
                  <a:ext uri="{FF2B5EF4-FFF2-40B4-BE49-F238E27FC236}">
                    <a16:creationId xmlns:a16="http://schemas.microsoft.com/office/drawing/2014/main" id="{C2118ABA-43FD-40A4-A196-A4EDEEAAFC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20872" name="Picture 438" descr="desktop_computer_stylized_medium">
                  <a:extLst>
                    <a:ext uri="{FF2B5EF4-FFF2-40B4-BE49-F238E27FC236}">
                      <a16:creationId xmlns:a16="http://schemas.microsoft.com/office/drawing/2014/main" id="{86AAB516-6545-4661-8595-F0C8AB7C3ED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0873" name="Freeform 439">
                  <a:extLst>
                    <a:ext uri="{FF2B5EF4-FFF2-40B4-BE49-F238E27FC236}">
                      <a16:creationId xmlns:a16="http://schemas.microsoft.com/office/drawing/2014/main" id="{FDCDFF36-6CD8-47C5-842A-57ABE55BADD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120870" name="Rectangle 115">
                <a:extLst>
                  <a:ext uri="{FF2B5EF4-FFF2-40B4-BE49-F238E27FC236}">
                    <a16:creationId xmlns:a16="http://schemas.microsoft.com/office/drawing/2014/main" id="{9FA9AA75-C818-48F9-AED1-8E5DDA1E64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871" name="Text Box 116">
                <a:extLst>
                  <a:ext uri="{FF2B5EF4-FFF2-40B4-BE49-F238E27FC236}">
                    <a16:creationId xmlns:a16="http://schemas.microsoft.com/office/drawing/2014/main" id="{54623720-C944-41E6-A4CA-4E96FC041E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user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agent</a:t>
                </a: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120857" name="Group 442">
              <a:extLst>
                <a:ext uri="{FF2B5EF4-FFF2-40B4-BE49-F238E27FC236}">
                  <a16:creationId xmlns:a16="http://schemas.microsoft.com/office/drawing/2014/main" id="{CA1EDD56-BA7A-495C-A007-BB2F5900D1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54" y="3446"/>
              <a:ext cx="575" cy="664"/>
              <a:chOff x="3574" y="550"/>
              <a:chExt cx="575" cy="664"/>
            </a:xfrm>
          </p:grpSpPr>
          <p:grpSp>
            <p:nvGrpSpPr>
              <p:cNvPr id="120864" name="Group 443">
                <a:extLst>
                  <a:ext uri="{FF2B5EF4-FFF2-40B4-BE49-F238E27FC236}">
                    <a16:creationId xmlns:a16="http://schemas.microsoft.com/office/drawing/2014/main" id="{38CDEFAA-BCA9-4063-8AC0-C1DBF8C9AAA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20867" name="Picture 444" descr="desktop_computer_stylized_medium">
                  <a:extLst>
                    <a:ext uri="{FF2B5EF4-FFF2-40B4-BE49-F238E27FC236}">
                      <a16:creationId xmlns:a16="http://schemas.microsoft.com/office/drawing/2014/main" id="{4F48F8C2-1D2F-4DB9-8A99-5FDAF080417A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0868" name="Freeform 445">
                  <a:extLst>
                    <a:ext uri="{FF2B5EF4-FFF2-40B4-BE49-F238E27FC236}">
                      <a16:creationId xmlns:a16="http://schemas.microsoft.com/office/drawing/2014/main" id="{0B6781E1-9972-4D93-A3C0-C7936810C1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120865" name="Rectangle 115">
                <a:extLst>
                  <a:ext uri="{FF2B5EF4-FFF2-40B4-BE49-F238E27FC236}">
                    <a16:creationId xmlns:a16="http://schemas.microsoft.com/office/drawing/2014/main" id="{E81BA4D3-44F5-4523-AA3A-28D5FE639D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866" name="Text Box 116">
                <a:extLst>
                  <a:ext uri="{FF2B5EF4-FFF2-40B4-BE49-F238E27FC236}">
                    <a16:creationId xmlns:a16="http://schemas.microsoft.com/office/drawing/2014/main" id="{40F5739C-B5B5-488D-B2E7-32E243E474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user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agent</a:t>
                </a: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120858" name="Group 448">
              <a:extLst>
                <a:ext uri="{FF2B5EF4-FFF2-40B4-BE49-F238E27FC236}">
                  <a16:creationId xmlns:a16="http://schemas.microsoft.com/office/drawing/2014/main" id="{F4AC7E0A-60E3-454A-A480-D6C2F011BD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13" y="3056"/>
              <a:ext cx="575" cy="664"/>
              <a:chOff x="3574" y="550"/>
              <a:chExt cx="575" cy="664"/>
            </a:xfrm>
          </p:grpSpPr>
          <p:grpSp>
            <p:nvGrpSpPr>
              <p:cNvPr id="120859" name="Group 449">
                <a:extLst>
                  <a:ext uri="{FF2B5EF4-FFF2-40B4-BE49-F238E27FC236}">
                    <a16:creationId xmlns:a16="http://schemas.microsoft.com/office/drawing/2014/main" id="{77B4042B-B33E-4142-84FB-D6056E7C6C5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20862" name="Picture 450" descr="desktop_computer_stylized_medium">
                  <a:extLst>
                    <a:ext uri="{FF2B5EF4-FFF2-40B4-BE49-F238E27FC236}">
                      <a16:creationId xmlns:a16="http://schemas.microsoft.com/office/drawing/2014/main" id="{2B0C53BA-6FA0-4D14-86B7-63BA6760732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0863" name="Freeform 451">
                  <a:extLst>
                    <a:ext uri="{FF2B5EF4-FFF2-40B4-BE49-F238E27FC236}">
                      <a16:creationId xmlns:a16="http://schemas.microsoft.com/office/drawing/2014/main" id="{6DD242C0-BBDB-4616-B005-F95FC2B72A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120860" name="Rectangle 115">
                <a:extLst>
                  <a:ext uri="{FF2B5EF4-FFF2-40B4-BE49-F238E27FC236}">
                    <a16:creationId xmlns:a16="http://schemas.microsoft.com/office/drawing/2014/main" id="{084F3870-EF76-4361-A2AA-CB0846C482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0861" name="Text Box 116">
                <a:extLst>
                  <a:ext uri="{FF2B5EF4-FFF2-40B4-BE49-F238E27FC236}">
                    <a16:creationId xmlns:a16="http://schemas.microsoft.com/office/drawing/2014/main" id="{07E96D52-E616-457C-B46F-E2C369B4C3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user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agent</a:t>
                </a: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095530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2">
            <a:extLst>
              <a:ext uri="{FF2B5EF4-FFF2-40B4-BE49-F238E27FC236}">
                <a16:creationId xmlns:a16="http://schemas.microsoft.com/office/drawing/2014/main" id="{5AE51CED-2645-4069-9A9C-A21FE0FA40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6238" y="222250"/>
            <a:ext cx="7772400" cy="882650"/>
          </a:xfrm>
        </p:spPr>
        <p:txBody>
          <a:bodyPr/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Electronic mail: mail servers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22884" name="Rectangle 3">
            <a:extLst>
              <a:ext uri="{FF2B5EF4-FFF2-40B4-BE49-F238E27FC236}">
                <a16:creationId xmlns:a16="http://schemas.microsoft.com/office/drawing/2014/main" id="{B27E6674-8E41-4A22-A1A1-9C834BA7CD3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98588"/>
            <a:ext cx="3933825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CC0000"/>
                </a:solidFill>
                <a:ea typeface="ＭＳ Ｐゴシック" panose="020B0600070205080204" pitchFamily="34" charset="-128"/>
              </a:rPr>
              <a:t>mail servers:</a:t>
            </a:r>
          </a:p>
          <a:p>
            <a:r>
              <a:rPr lang="en-US" altLang="en-US" sz="2400" i="1">
                <a:solidFill>
                  <a:srgbClr val="CC0000"/>
                </a:solidFill>
                <a:ea typeface="ＭＳ Ｐゴシック" panose="020B0600070205080204" pitchFamily="34" charset="-128"/>
              </a:rPr>
              <a:t>mailbox</a:t>
            </a:r>
            <a:r>
              <a:rPr lang="en-US" altLang="en-US" sz="2400">
                <a:ea typeface="ＭＳ Ｐゴシック" panose="020B0600070205080204" pitchFamily="34" charset="-128"/>
              </a:rPr>
              <a:t> contains incoming messages for user</a:t>
            </a:r>
          </a:p>
          <a:p>
            <a:r>
              <a:rPr lang="en-US" altLang="en-US" sz="2400" i="1">
                <a:solidFill>
                  <a:srgbClr val="CC0000"/>
                </a:solidFill>
                <a:ea typeface="ＭＳ Ｐゴシック" panose="020B0600070205080204" pitchFamily="34" charset="-128"/>
              </a:rPr>
              <a:t>message queue</a:t>
            </a:r>
            <a:r>
              <a:rPr lang="en-US" altLang="en-US" sz="2400">
                <a:ea typeface="ＭＳ Ｐゴシック" panose="020B0600070205080204" pitchFamily="34" charset="-128"/>
              </a:rPr>
              <a:t> of outgoing (to be sent) mail messages</a:t>
            </a:r>
          </a:p>
          <a:p>
            <a:r>
              <a:rPr lang="en-US" altLang="en-US" sz="2400" i="1">
                <a:solidFill>
                  <a:srgbClr val="CC0000"/>
                </a:solidFill>
                <a:ea typeface="ＭＳ Ｐゴシック" panose="020B0600070205080204" pitchFamily="34" charset="-128"/>
              </a:rPr>
              <a:t>SMTP protocol</a:t>
            </a:r>
            <a:r>
              <a:rPr lang="en-US" altLang="en-US" sz="2400">
                <a:ea typeface="ＭＳ Ｐゴシック" panose="020B0600070205080204" pitchFamily="34" charset="-128"/>
              </a:rPr>
              <a:t> between mail servers to send email messages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client: sending mail server</a:t>
            </a:r>
          </a:p>
          <a:p>
            <a:pPr lvl="1"/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server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: receiving mail server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122885" name="Picture 159" descr="underline_base">
            <a:extLst>
              <a:ext uri="{FF2B5EF4-FFF2-40B4-BE49-F238E27FC236}">
                <a16:creationId xmlns:a16="http://schemas.microsoft.com/office/drawing/2014/main" id="{241F2D41-2C97-4A88-B808-D9574D13ACD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882650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2886" name="Group 271">
            <a:extLst>
              <a:ext uri="{FF2B5EF4-FFF2-40B4-BE49-F238E27FC236}">
                <a16:creationId xmlns:a16="http://schemas.microsoft.com/office/drawing/2014/main" id="{F629B1B3-FCED-4AF7-92BB-31F4D68464BC}"/>
              </a:ext>
            </a:extLst>
          </p:cNvPr>
          <p:cNvGrpSpPr>
            <a:grpSpLocks/>
          </p:cNvGrpSpPr>
          <p:nvPr/>
        </p:nvGrpSpPr>
        <p:grpSpPr bwMode="auto">
          <a:xfrm>
            <a:off x="6899275" y="2787650"/>
            <a:ext cx="477838" cy="715963"/>
            <a:chOff x="4140" y="429"/>
            <a:chExt cx="1425" cy="2396"/>
          </a:xfrm>
        </p:grpSpPr>
        <p:sp>
          <p:nvSpPr>
            <p:cNvPr id="123049" name="Freeform 272">
              <a:extLst>
                <a:ext uri="{FF2B5EF4-FFF2-40B4-BE49-F238E27FC236}">
                  <a16:creationId xmlns:a16="http://schemas.microsoft.com/office/drawing/2014/main" id="{6E455741-37D3-4DEE-BEB0-4EFB70FA3EC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50" name="Rectangle 273">
              <a:extLst>
                <a:ext uri="{FF2B5EF4-FFF2-40B4-BE49-F238E27FC236}">
                  <a16:creationId xmlns:a16="http://schemas.microsoft.com/office/drawing/2014/main" id="{351B8FC4-67D6-4B68-B914-71BE63B5FE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51" name="Freeform 274">
              <a:extLst>
                <a:ext uri="{FF2B5EF4-FFF2-40B4-BE49-F238E27FC236}">
                  <a16:creationId xmlns:a16="http://schemas.microsoft.com/office/drawing/2014/main" id="{5E0721DD-4482-432A-B568-154CD4A3801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52" name="Freeform 275">
              <a:extLst>
                <a:ext uri="{FF2B5EF4-FFF2-40B4-BE49-F238E27FC236}">
                  <a16:creationId xmlns:a16="http://schemas.microsoft.com/office/drawing/2014/main" id="{9A56294B-81A0-4A79-ADEA-555EF7DF16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53" name="Rectangle 276">
              <a:extLst>
                <a:ext uri="{FF2B5EF4-FFF2-40B4-BE49-F238E27FC236}">
                  <a16:creationId xmlns:a16="http://schemas.microsoft.com/office/drawing/2014/main" id="{9B6847A6-5BBD-4B7A-8F69-C3A7D15B8D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" y="695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3054" name="Group 277">
              <a:extLst>
                <a:ext uri="{FF2B5EF4-FFF2-40B4-BE49-F238E27FC236}">
                  <a16:creationId xmlns:a16="http://schemas.microsoft.com/office/drawing/2014/main" id="{E927B174-FC6F-4728-8451-C301F134E8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3079" name="AutoShape 278">
                <a:extLst>
                  <a:ext uri="{FF2B5EF4-FFF2-40B4-BE49-F238E27FC236}">
                    <a16:creationId xmlns:a16="http://schemas.microsoft.com/office/drawing/2014/main" id="{6585F907-2CA0-4A59-8EA7-B833402658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1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3080" name="AutoShape 279">
                <a:extLst>
                  <a:ext uri="{FF2B5EF4-FFF2-40B4-BE49-F238E27FC236}">
                    <a16:creationId xmlns:a16="http://schemas.microsoft.com/office/drawing/2014/main" id="{DEC6AAED-0F8F-4259-B4B0-B43DF237C0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" y="2583"/>
                <a:ext cx="685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3055" name="Rectangle 280">
              <a:extLst>
                <a:ext uri="{FF2B5EF4-FFF2-40B4-BE49-F238E27FC236}">
                  <a16:creationId xmlns:a16="http://schemas.microsoft.com/office/drawing/2014/main" id="{DF71DF6D-4E81-4AFD-A676-6CA26851FA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5" y="101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3056" name="Group 281">
              <a:extLst>
                <a:ext uri="{FF2B5EF4-FFF2-40B4-BE49-F238E27FC236}">
                  <a16:creationId xmlns:a16="http://schemas.microsoft.com/office/drawing/2014/main" id="{9D4A65A5-F089-4DC5-A832-8C118A813B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3077" name="AutoShape 282">
                <a:extLst>
                  <a:ext uri="{FF2B5EF4-FFF2-40B4-BE49-F238E27FC236}">
                    <a16:creationId xmlns:a16="http://schemas.microsoft.com/office/drawing/2014/main" id="{23F6DCA3-6DBD-4393-AF50-C898F35120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3078" name="AutoShape 283">
                <a:extLst>
                  <a:ext uri="{FF2B5EF4-FFF2-40B4-BE49-F238E27FC236}">
                    <a16:creationId xmlns:a16="http://schemas.microsoft.com/office/drawing/2014/main" id="{D3BAF79D-2A04-4874-B7BA-F61B7C8A66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1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3057" name="Rectangle 284">
              <a:extLst>
                <a:ext uri="{FF2B5EF4-FFF2-40B4-BE49-F238E27FC236}">
                  <a16:creationId xmlns:a16="http://schemas.microsoft.com/office/drawing/2014/main" id="{C5380811-238F-4AA5-9A8F-4661B12433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" y="135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58" name="Rectangle 285">
              <a:extLst>
                <a:ext uri="{FF2B5EF4-FFF2-40B4-BE49-F238E27FC236}">
                  <a16:creationId xmlns:a16="http://schemas.microsoft.com/office/drawing/2014/main" id="{BD9CA985-3EEB-4392-8C41-619546E2E9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6"/>
              <a:ext cx="5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3059" name="Group 286">
              <a:extLst>
                <a:ext uri="{FF2B5EF4-FFF2-40B4-BE49-F238E27FC236}">
                  <a16:creationId xmlns:a16="http://schemas.microsoft.com/office/drawing/2014/main" id="{4C1B1460-F09F-4C4E-ADA9-94B819B30D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3075" name="AutoShape 287">
                <a:extLst>
                  <a:ext uri="{FF2B5EF4-FFF2-40B4-BE49-F238E27FC236}">
                    <a16:creationId xmlns:a16="http://schemas.microsoft.com/office/drawing/2014/main" id="{54FBF1DF-FF6D-41D7-A574-22118BD07E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3076" name="AutoShape 288">
                <a:extLst>
                  <a:ext uri="{FF2B5EF4-FFF2-40B4-BE49-F238E27FC236}">
                    <a16:creationId xmlns:a16="http://schemas.microsoft.com/office/drawing/2014/main" id="{80BE7551-A5A1-4CFB-BDDE-33077ADE5F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3060" name="Freeform 289">
              <a:extLst>
                <a:ext uri="{FF2B5EF4-FFF2-40B4-BE49-F238E27FC236}">
                  <a16:creationId xmlns:a16="http://schemas.microsoft.com/office/drawing/2014/main" id="{D1FD1287-8DFD-4749-8FBC-7CB129C176D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3061" name="Group 290">
              <a:extLst>
                <a:ext uri="{FF2B5EF4-FFF2-40B4-BE49-F238E27FC236}">
                  <a16:creationId xmlns:a16="http://schemas.microsoft.com/office/drawing/2014/main" id="{C5809F3D-CBC1-43DF-921E-723AD81F88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23073" name="AutoShape 291">
                <a:extLst>
                  <a:ext uri="{FF2B5EF4-FFF2-40B4-BE49-F238E27FC236}">
                    <a16:creationId xmlns:a16="http://schemas.microsoft.com/office/drawing/2014/main" id="{F5ABAD21-57EF-4D43-9DA2-ECC387DA72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68"/>
                <a:ext cx="70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3074" name="AutoShape 292">
                <a:extLst>
                  <a:ext uri="{FF2B5EF4-FFF2-40B4-BE49-F238E27FC236}">
                    <a16:creationId xmlns:a16="http://schemas.microsoft.com/office/drawing/2014/main" id="{D3D0511D-1589-4C62-99DF-F82A11D2B0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7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3062" name="Rectangle 293">
              <a:extLst>
                <a:ext uri="{FF2B5EF4-FFF2-40B4-BE49-F238E27FC236}">
                  <a16:creationId xmlns:a16="http://schemas.microsoft.com/office/drawing/2014/main" id="{2D0E2759-AB26-42AC-8E43-42C11CFE8A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63" name="Freeform 294">
              <a:extLst>
                <a:ext uri="{FF2B5EF4-FFF2-40B4-BE49-F238E27FC236}">
                  <a16:creationId xmlns:a16="http://schemas.microsoft.com/office/drawing/2014/main" id="{5013E74F-6DA1-4B7C-8CC1-5F46C55CD09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64" name="Freeform 295">
              <a:extLst>
                <a:ext uri="{FF2B5EF4-FFF2-40B4-BE49-F238E27FC236}">
                  <a16:creationId xmlns:a16="http://schemas.microsoft.com/office/drawing/2014/main" id="{E46809EF-5694-40D2-9A97-1C79CA4AC24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65" name="Oval 296">
              <a:extLst>
                <a:ext uri="{FF2B5EF4-FFF2-40B4-BE49-F238E27FC236}">
                  <a16:creationId xmlns:a16="http://schemas.microsoft.com/office/drawing/2014/main" id="{4950CD6B-9F94-472F-A82E-CD0C46E37F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66" name="Freeform 297">
              <a:extLst>
                <a:ext uri="{FF2B5EF4-FFF2-40B4-BE49-F238E27FC236}">
                  <a16:creationId xmlns:a16="http://schemas.microsoft.com/office/drawing/2014/main" id="{C59DC61C-26D4-4118-92E4-7B17479122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67" name="AutoShape 298">
              <a:extLst>
                <a:ext uri="{FF2B5EF4-FFF2-40B4-BE49-F238E27FC236}">
                  <a16:creationId xmlns:a16="http://schemas.microsoft.com/office/drawing/2014/main" id="{64FB268A-4445-4B79-8F92-D5B4D8F1CD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6"/>
              <a:ext cx="1198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68" name="AutoShape 299">
              <a:extLst>
                <a:ext uri="{FF2B5EF4-FFF2-40B4-BE49-F238E27FC236}">
                  <a16:creationId xmlns:a16="http://schemas.microsoft.com/office/drawing/2014/main" id="{7D1EB4FE-8A1C-439A-B334-92B7546CFA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69" name="Oval 300">
              <a:extLst>
                <a:ext uri="{FF2B5EF4-FFF2-40B4-BE49-F238E27FC236}">
                  <a16:creationId xmlns:a16="http://schemas.microsoft.com/office/drawing/2014/main" id="{70733C3C-1223-452C-8F39-6B94FE6F1C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4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70" name="Oval 301">
              <a:extLst>
                <a:ext uri="{FF2B5EF4-FFF2-40B4-BE49-F238E27FC236}">
                  <a16:creationId xmlns:a16="http://schemas.microsoft.com/office/drawing/2014/main" id="{5B232F60-FCFA-4D5A-B268-CE514ED246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6" y="2384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23071" name="Oval 302">
              <a:extLst>
                <a:ext uri="{FF2B5EF4-FFF2-40B4-BE49-F238E27FC236}">
                  <a16:creationId xmlns:a16="http://schemas.microsoft.com/office/drawing/2014/main" id="{3ECA09DC-0ACF-4A21-BFBF-29C1895A1E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79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72" name="Rectangle 303">
              <a:extLst>
                <a:ext uri="{FF2B5EF4-FFF2-40B4-BE49-F238E27FC236}">
                  <a16:creationId xmlns:a16="http://schemas.microsoft.com/office/drawing/2014/main" id="{C53BF1D4-2E6C-43B0-855A-5F8260EF14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3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22887" name="Group 304">
            <a:extLst>
              <a:ext uri="{FF2B5EF4-FFF2-40B4-BE49-F238E27FC236}">
                <a16:creationId xmlns:a16="http://schemas.microsoft.com/office/drawing/2014/main" id="{5D3427B3-1A1A-4666-82FA-C885DCD0F4D3}"/>
              </a:ext>
            </a:extLst>
          </p:cNvPr>
          <p:cNvGrpSpPr>
            <a:grpSpLocks/>
          </p:cNvGrpSpPr>
          <p:nvPr/>
        </p:nvGrpSpPr>
        <p:grpSpPr bwMode="auto">
          <a:xfrm>
            <a:off x="4906963" y="4181475"/>
            <a:ext cx="477837" cy="715963"/>
            <a:chOff x="4140" y="429"/>
            <a:chExt cx="1425" cy="2396"/>
          </a:xfrm>
        </p:grpSpPr>
        <p:sp>
          <p:nvSpPr>
            <p:cNvPr id="123017" name="Freeform 305">
              <a:extLst>
                <a:ext uri="{FF2B5EF4-FFF2-40B4-BE49-F238E27FC236}">
                  <a16:creationId xmlns:a16="http://schemas.microsoft.com/office/drawing/2014/main" id="{9171DA00-0252-4D62-8CEB-4134682FA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18" name="Rectangle 306">
              <a:extLst>
                <a:ext uri="{FF2B5EF4-FFF2-40B4-BE49-F238E27FC236}">
                  <a16:creationId xmlns:a16="http://schemas.microsoft.com/office/drawing/2014/main" id="{59E8FBF0-3438-4119-BE12-981C558BC0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19" name="Freeform 307">
              <a:extLst>
                <a:ext uri="{FF2B5EF4-FFF2-40B4-BE49-F238E27FC236}">
                  <a16:creationId xmlns:a16="http://schemas.microsoft.com/office/drawing/2014/main" id="{18B8F3B8-0AFB-4D45-B9F6-96ECD13730E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20" name="Freeform 308">
              <a:extLst>
                <a:ext uri="{FF2B5EF4-FFF2-40B4-BE49-F238E27FC236}">
                  <a16:creationId xmlns:a16="http://schemas.microsoft.com/office/drawing/2014/main" id="{8837AC9E-0328-477A-A84C-698F4A63EB5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21" name="Rectangle 309">
              <a:extLst>
                <a:ext uri="{FF2B5EF4-FFF2-40B4-BE49-F238E27FC236}">
                  <a16:creationId xmlns:a16="http://schemas.microsoft.com/office/drawing/2014/main" id="{CEC2C267-8865-445A-A88B-C26DAEBB2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" y="695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3022" name="Group 310">
              <a:extLst>
                <a:ext uri="{FF2B5EF4-FFF2-40B4-BE49-F238E27FC236}">
                  <a16:creationId xmlns:a16="http://schemas.microsoft.com/office/drawing/2014/main" id="{24D9178B-E41E-499D-939E-760779961F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3047" name="AutoShape 311">
                <a:extLst>
                  <a:ext uri="{FF2B5EF4-FFF2-40B4-BE49-F238E27FC236}">
                    <a16:creationId xmlns:a16="http://schemas.microsoft.com/office/drawing/2014/main" id="{E0480F97-2867-4A8A-BC06-126A818DA6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1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3048" name="AutoShape 312">
                <a:extLst>
                  <a:ext uri="{FF2B5EF4-FFF2-40B4-BE49-F238E27FC236}">
                    <a16:creationId xmlns:a16="http://schemas.microsoft.com/office/drawing/2014/main" id="{8C770B68-A16A-403B-A8A3-D585DC1C49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" y="2583"/>
                <a:ext cx="685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3023" name="Rectangle 313">
              <a:extLst>
                <a:ext uri="{FF2B5EF4-FFF2-40B4-BE49-F238E27FC236}">
                  <a16:creationId xmlns:a16="http://schemas.microsoft.com/office/drawing/2014/main" id="{FAA87F6E-804A-4D0D-AE9C-643922E2FB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5" y="101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3024" name="Group 314">
              <a:extLst>
                <a:ext uri="{FF2B5EF4-FFF2-40B4-BE49-F238E27FC236}">
                  <a16:creationId xmlns:a16="http://schemas.microsoft.com/office/drawing/2014/main" id="{5C3065FC-3A65-4AAE-AE9E-E2B9B20FB9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3045" name="AutoShape 315">
                <a:extLst>
                  <a:ext uri="{FF2B5EF4-FFF2-40B4-BE49-F238E27FC236}">
                    <a16:creationId xmlns:a16="http://schemas.microsoft.com/office/drawing/2014/main" id="{42EE6D71-6C13-468D-93AE-3ACF1770B8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3046" name="AutoShape 316">
                <a:extLst>
                  <a:ext uri="{FF2B5EF4-FFF2-40B4-BE49-F238E27FC236}">
                    <a16:creationId xmlns:a16="http://schemas.microsoft.com/office/drawing/2014/main" id="{324341DC-77C6-442E-B952-76F649F65B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1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3025" name="Rectangle 317">
              <a:extLst>
                <a:ext uri="{FF2B5EF4-FFF2-40B4-BE49-F238E27FC236}">
                  <a16:creationId xmlns:a16="http://schemas.microsoft.com/office/drawing/2014/main" id="{57A3C646-D23F-4FE5-B0ED-E7103C7F03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" y="135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26" name="Rectangle 318">
              <a:extLst>
                <a:ext uri="{FF2B5EF4-FFF2-40B4-BE49-F238E27FC236}">
                  <a16:creationId xmlns:a16="http://schemas.microsoft.com/office/drawing/2014/main" id="{0EC44B28-EA35-49FE-9003-6CC3EFE98D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6"/>
              <a:ext cx="5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3027" name="Group 319">
              <a:extLst>
                <a:ext uri="{FF2B5EF4-FFF2-40B4-BE49-F238E27FC236}">
                  <a16:creationId xmlns:a16="http://schemas.microsoft.com/office/drawing/2014/main" id="{2D432F5F-348F-4D68-BFB4-F522563A7B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3043" name="AutoShape 320">
                <a:extLst>
                  <a:ext uri="{FF2B5EF4-FFF2-40B4-BE49-F238E27FC236}">
                    <a16:creationId xmlns:a16="http://schemas.microsoft.com/office/drawing/2014/main" id="{EFA6C8EC-72D1-405E-AFFE-C7604145B8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3044" name="AutoShape 321">
                <a:extLst>
                  <a:ext uri="{FF2B5EF4-FFF2-40B4-BE49-F238E27FC236}">
                    <a16:creationId xmlns:a16="http://schemas.microsoft.com/office/drawing/2014/main" id="{10D856AE-01AF-4860-94D7-F1951D243D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3028" name="Freeform 322">
              <a:extLst>
                <a:ext uri="{FF2B5EF4-FFF2-40B4-BE49-F238E27FC236}">
                  <a16:creationId xmlns:a16="http://schemas.microsoft.com/office/drawing/2014/main" id="{928A91A9-C56D-4B2B-991C-6BDD6D9253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3029" name="Group 323">
              <a:extLst>
                <a:ext uri="{FF2B5EF4-FFF2-40B4-BE49-F238E27FC236}">
                  <a16:creationId xmlns:a16="http://schemas.microsoft.com/office/drawing/2014/main" id="{9FC439AC-6ACF-4AD1-AF58-3B32D0EC09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23041" name="AutoShape 324">
                <a:extLst>
                  <a:ext uri="{FF2B5EF4-FFF2-40B4-BE49-F238E27FC236}">
                    <a16:creationId xmlns:a16="http://schemas.microsoft.com/office/drawing/2014/main" id="{9B68E75D-598D-46B6-AD90-CA652F8655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68"/>
                <a:ext cx="70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3042" name="AutoShape 325">
                <a:extLst>
                  <a:ext uri="{FF2B5EF4-FFF2-40B4-BE49-F238E27FC236}">
                    <a16:creationId xmlns:a16="http://schemas.microsoft.com/office/drawing/2014/main" id="{AC49ADEE-4753-40CF-97D9-0E34BD8C77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7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3030" name="Rectangle 326">
              <a:extLst>
                <a:ext uri="{FF2B5EF4-FFF2-40B4-BE49-F238E27FC236}">
                  <a16:creationId xmlns:a16="http://schemas.microsoft.com/office/drawing/2014/main" id="{1E5092F3-1C71-403A-B86C-FDB21726F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31" name="Freeform 327">
              <a:extLst>
                <a:ext uri="{FF2B5EF4-FFF2-40B4-BE49-F238E27FC236}">
                  <a16:creationId xmlns:a16="http://schemas.microsoft.com/office/drawing/2014/main" id="{3FA8C62A-D1DD-41B8-96A4-326862A94C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32" name="Freeform 328">
              <a:extLst>
                <a:ext uri="{FF2B5EF4-FFF2-40B4-BE49-F238E27FC236}">
                  <a16:creationId xmlns:a16="http://schemas.microsoft.com/office/drawing/2014/main" id="{C1D0D988-ABA1-4EC9-8938-1F9287AE4F5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33" name="Oval 329">
              <a:extLst>
                <a:ext uri="{FF2B5EF4-FFF2-40B4-BE49-F238E27FC236}">
                  <a16:creationId xmlns:a16="http://schemas.microsoft.com/office/drawing/2014/main" id="{DA6B0B2B-0629-4E0D-A51C-060DDD3A7A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34" name="Freeform 330">
              <a:extLst>
                <a:ext uri="{FF2B5EF4-FFF2-40B4-BE49-F238E27FC236}">
                  <a16:creationId xmlns:a16="http://schemas.microsoft.com/office/drawing/2014/main" id="{1E9527A0-A7D5-49BC-83B9-7488D1708F0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35" name="AutoShape 331">
              <a:extLst>
                <a:ext uri="{FF2B5EF4-FFF2-40B4-BE49-F238E27FC236}">
                  <a16:creationId xmlns:a16="http://schemas.microsoft.com/office/drawing/2014/main" id="{E531F1A0-FFE1-4D75-B859-66F964C76E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6"/>
              <a:ext cx="1198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36" name="AutoShape 332">
              <a:extLst>
                <a:ext uri="{FF2B5EF4-FFF2-40B4-BE49-F238E27FC236}">
                  <a16:creationId xmlns:a16="http://schemas.microsoft.com/office/drawing/2014/main" id="{6569CFA1-F54A-4FFF-AE64-2116A9FC6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37" name="Oval 333">
              <a:extLst>
                <a:ext uri="{FF2B5EF4-FFF2-40B4-BE49-F238E27FC236}">
                  <a16:creationId xmlns:a16="http://schemas.microsoft.com/office/drawing/2014/main" id="{96330957-F57D-435E-A65C-51A7C879A2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4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38" name="Oval 334">
              <a:extLst>
                <a:ext uri="{FF2B5EF4-FFF2-40B4-BE49-F238E27FC236}">
                  <a16:creationId xmlns:a16="http://schemas.microsoft.com/office/drawing/2014/main" id="{5B3AE96F-2A50-49F0-B5A2-083C91236B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6" y="2384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23039" name="Oval 335">
              <a:extLst>
                <a:ext uri="{FF2B5EF4-FFF2-40B4-BE49-F238E27FC236}">
                  <a16:creationId xmlns:a16="http://schemas.microsoft.com/office/drawing/2014/main" id="{BBB5EC5E-7719-468B-807D-5A0921F89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79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40" name="Rectangle 336">
              <a:extLst>
                <a:ext uri="{FF2B5EF4-FFF2-40B4-BE49-F238E27FC236}">
                  <a16:creationId xmlns:a16="http://schemas.microsoft.com/office/drawing/2014/main" id="{6333E174-3C59-4974-9ABF-51338F1ED4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3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22888" name="Group 337">
            <a:extLst>
              <a:ext uri="{FF2B5EF4-FFF2-40B4-BE49-F238E27FC236}">
                <a16:creationId xmlns:a16="http://schemas.microsoft.com/office/drawing/2014/main" id="{575B8A21-152E-4A21-8E7C-F1707968A102}"/>
              </a:ext>
            </a:extLst>
          </p:cNvPr>
          <p:cNvGrpSpPr>
            <a:grpSpLocks/>
          </p:cNvGrpSpPr>
          <p:nvPr/>
        </p:nvGrpSpPr>
        <p:grpSpPr bwMode="auto">
          <a:xfrm>
            <a:off x="4929188" y="1839913"/>
            <a:ext cx="477837" cy="715962"/>
            <a:chOff x="4140" y="429"/>
            <a:chExt cx="1425" cy="2396"/>
          </a:xfrm>
        </p:grpSpPr>
        <p:sp>
          <p:nvSpPr>
            <p:cNvPr id="122985" name="Freeform 338">
              <a:extLst>
                <a:ext uri="{FF2B5EF4-FFF2-40B4-BE49-F238E27FC236}">
                  <a16:creationId xmlns:a16="http://schemas.microsoft.com/office/drawing/2014/main" id="{91BB526E-2E78-44A4-80C4-D9F0AA67B88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86" name="Rectangle 339">
              <a:extLst>
                <a:ext uri="{FF2B5EF4-FFF2-40B4-BE49-F238E27FC236}">
                  <a16:creationId xmlns:a16="http://schemas.microsoft.com/office/drawing/2014/main" id="{E82C514B-D329-4C34-A4BD-A8719EE266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87" name="Freeform 340">
              <a:extLst>
                <a:ext uri="{FF2B5EF4-FFF2-40B4-BE49-F238E27FC236}">
                  <a16:creationId xmlns:a16="http://schemas.microsoft.com/office/drawing/2014/main" id="{950447B8-CAAE-49FE-80B8-864A7223D7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88" name="Freeform 341">
              <a:extLst>
                <a:ext uri="{FF2B5EF4-FFF2-40B4-BE49-F238E27FC236}">
                  <a16:creationId xmlns:a16="http://schemas.microsoft.com/office/drawing/2014/main" id="{42417B48-AF4F-43C6-9358-10D4EF77DB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89" name="Rectangle 342">
              <a:extLst>
                <a:ext uri="{FF2B5EF4-FFF2-40B4-BE49-F238E27FC236}">
                  <a16:creationId xmlns:a16="http://schemas.microsoft.com/office/drawing/2014/main" id="{108E45C3-FF1E-425B-8C8C-A3BCECDB7C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" y="695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2990" name="Group 343">
              <a:extLst>
                <a:ext uri="{FF2B5EF4-FFF2-40B4-BE49-F238E27FC236}">
                  <a16:creationId xmlns:a16="http://schemas.microsoft.com/office/drawing/2014/main" id="{26E1B13B-FFBA-464C-8B79-D500DCEABE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3015" name="AutoShape 344">
                <a:extLst>
                  <a:ext uri="{FF2B5EF4-FFF2-40B4-BE49-F238E27FC236}">
                    <a16:creationId xmlns:a16="http://schemas.microsoft.com/office/drawing/2014/main" id="{C8BB5306-21AC-4A31-BB67-A91CF62A7B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1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3016" name="AutoShape 345">
                <a:extLst>
                  <a:ext uri="{FF2B5EF4-FFF2-40B4-BE49-F238E27FC236}">
                    <a16:creationId xmlns:a16="http://schemas.microsoft.com/office/drawing/2014/main" id="{703A550E-E6B7-4E86-B49A-988106FA9F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" y="2583"/>
                <a:ext cx="685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2991" name="Rectangle 346">
              <a:extLst>
                <a:ext uri="{FF2B5EF4-FFF2-40B4-BE49-F238E27FC236}">
                  <a16:creationId xmlns:a16="http://schemas.microsoft.com/office/drawing/2014/main" id="{73DDC027-601D-4E25-AACD-2B1A40B12A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5" y="101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2992" name="Group 347">
              <a:extLst>
                <a:ext uri="{FF2B5EF4-FFF2-40B4-BE49-F238E27FC236}">
                  <a16:creationId xmlns:a16="http://schemas.microsoft.com/office/drawing/2014/main" id="{B1A7C3F8-9C59-4B9F-A844-E401D6F4E7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3013" name="AutoShape 348">
                <a:extLst>
                  <a:ext uri="{FF2B5EF4-FFF2-40B4-BE49-F238E27FC236}">
                    <a16:creationId xmlns:a16="http://schemas.microsoft.com/office/drawing/2014/main" id="{D8D82567-49CF-4CF3-8A9B-8E2BF9FF7B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3014" name="AutoShape 349">
                <a:extLst>
                  <a:ext uri="{FF2B5EF4-FFF2-40B4-BE49-F238E27FC236}">
                    <a16:creationId xmlns:a16="http://schemas.microsoft.com/office/drawing/2014/main" id="{E0B2ED9C-F1FC-41D2-8795-52E89C7A48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1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2993" name="Rectangle 350">
              <a:extLst>
                <a:ext uri="{FF2B5EF4-FFF2-40B4-BE49-F238E27FC236}">
                  <a16:creationId xmlns:a16="http://schemas.microsoft.com/office/drawing/2014/main" id="{185639F6-5619-4946-A1E7-E803A727D4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" y="135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94" name="Rectangle 351">
              <a:extLst>
                <a:ext uri="{FF2B5EF4-FFF2-40B4-BE49-F238E27FC236}">
                  <a16:creationId xmlns:a16="http://schemas.microsoft.com/office/drawing/2014/main" id="{8C7CF6E1-09F0-4A38-8BBC-AFB5DBF455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6"/>
              <a:ext cx="5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2995" name="Group 352">
              <a:extLst>
                <a:ext uri="{FF2B5EF4-FFF2-40B4-BE49-F238E27FC236}">
                  <a16:creationId xmlns:a16="http://schemas.microsoft.com/office/drawing/2014/main" id="{A3ED2345-663F-4DEB-B64D-74D1468D4B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3011" name="AutoShape 353">
                <a:extLst>
                  <a:ext uri="{FF2B5EF4-FFF2-40B4-BE49-F238E27FC236}">
                    <a16:creationId xmlns:a16="http://schemas.microsoft.com/office/drawing/2014/main" id="{1A22152A-ACF9-4D7B-B69A-E719E7548C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3012" name="AutoShape 354">
                <a:extLst>
                  <a:ext uri="{FF2B5EF4-FFF2-40B4-BE49-F238E27FC236}">
                    <a16:creationId xmlns:a16="http://schemas.microsoft.com/office/drawing/2014/main" id="{53B59973-0243-48CD-868A-4F2461AF2E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2996" name="Freeform 355">
              <a:extLst>
                <a:ext uri="{FF2B5EF4-FFF2-40B4-BE49-F238E27FC236}">
                  <a16:creationId xmlns:a16="http://schemas.microsoft.com/office/drawing/2014/main" id="{7C135602-26F0-4E8A-8449-8FF7BFDD5F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2997" name="Group 356">
              <a:extLst>
                <a:ext uri="{FF2B5EF4-FFF2-40B4-BE49-F238E27FC236}">
                  <a16:creationId xmlns:a16="http://schemas.microsoft.com/office/drawing/2014/main" id="{41B63F6C-5F50-414A-9F47-8F48243B83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23009" name="AutoShape 357">
                <a:extLst>
                  <a:ext uri="{FF2B5EF4-FFF2-40B4-BE49-F238E27FC236}">
                    <a16:creationId xmlns:a16="http://schemas.microsoft.com/office/drawing/2014/main" id="{C77F7F5B-378E-4C6D-A84E-1CCB0F03ED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68"/>
                <a:ext cx="70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3010" name="AutoShape 358">
                <a:extLst>
                  <a:ext uri="{FF2B5EF4-FFF2-40B4-BE49-F238E27FC236}">
                    <a16:creationId xmlns:a16="http://schemas.microsoft.com/office/drawing/2014/main" id="{7319C254-D246-4613-8598-3F28DBC30D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7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2998" name="Rectangle 359">
              <a:extLst>
                <a:ext uri="{FF2B5EF4-FFF2-40B4-BE49-F238E27FC236}">
                  <a16:creationId xmlns:a16="http://schemas.microsoft.com/office/drawing/2014/main" id="{52B2B4F3-3E47-42EA-A8C4-8994B3AC0A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99" name="Freeform 360">
              <a:extLst>
                <a:ext uri="{FF2B5EF4-FFF2-40B4-BE49-F238E27FC236}">
                  <a16:creationId xmlns:a16="http://schemas.microsoft.com/office/drawing/2014/main" id="{C86AC97B-A540-42DB-837D-F66E951F94D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00" name="Freeform 361">
              <a:extLst>
                <a:ext uri="{FF2B5EF4-FFF2-40B4-BE49-F238E27FC236}">
                  <a16:creationId xmlns:a16="http://schemas.microsoft.com/office/drawing/2014/main" id="{ADA762AE-898E-46F8-96E7-BA027BC6D8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01" name="Oval 362">
              <a:extLst>
                <a:ext uri="{FF2B5EF4-FFF2-40B4-BE49-F238E27FC236}">
                  <a16:creationId xmlns:a16="http://schemas.microsoft.com/office/drawing/2014/main" id="{AF9EAA52-16EF-4594-9410-FED1E1A83A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02" name="Freeform 363">
              <a:extLst>
                <a:ext uri="{FF2B5EF4-FFF2-40B4-BE49-F238E27FC236}">
                  <a16:creationId xmlns:a16="http://schemas.microsoft.com/office/drawing/2014/main" id="{85A3B836-2893-40EA-9E42-9BD3B491D4A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03" name="AutoShape 364">
              <a:extLst>
                <a:ext uri="{FF2B5EF4-FFF2-40B4-BE49-F238E27FC236}">
                  <a16:creationId xmlns:a16="http://schemas.microsoft.com/office/drawing/2014/main" id="{61D4AF53-04DB-4F39-8EB0-5003CDF501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6"/>
              <a:ext cx="1198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04" name="AutoShape 365">
              <a:extLst>
                <a:ext uri="{FF2B5EF4-FFF2-40B4-BE49-F238E27FC236}">
                  <a16:creationId xmlns:a16="http://schemas.microsoft.com/office/drawing/2014/main" id="{88AEECA3-3D59-4738-90AF-5B43FCBBB2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05" name="Oval 366">
              <a:extLst>
                <a:ext uri="{FF2B5EF4-FFF2-40B4-BE49-F238E27FC236}">
                  <a16:creationId xmlns:a16="http://schemas.microsoft.com/office/drawing/2014/main" id="{C1B79DEE-E481-4550-A2EF-27495A080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4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06" name="Oval 367">
              <a:extLst>
                <a:ext uri="{FF2B5EF4-FFF2-40B4-BE49-F238E27FC236}">
                  <a16:creationId xmlns:a16="http://schemas.microsoft.com/office/drawing/2014/main" id="{A3690B1F-B706-456A-A655-035F246AC6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6" y="2384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23007" name="Oval 368">
              <a:extLst>
                <a:ext uri="{FF2B5EF4-FFF2-40B4-BE49-F238E27FC236}">
                  <a16:creationId xmlns:a16="http://schemas.microsoft.com/office/drawing/2014/main" id="{776A1370-6BFD-44A8-B792-61E8381B6A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79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008" name="Rectangle 369">
              <a:extLst>
                <a:ext uri="{FF2B5EF4-FFF2-40B4-BE49-F238E27FC236}">
                  <a16:creationId xmlns:a16="http://schemas.microsoft.com/office/drawing/2014/main" id="{B0282B49-6BC0-459B-8F97-4BBB30EE3C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3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122889" name="Line 9">
            <a:extLst>
              <a:ext uri="{FF2B5EF4-FFF2-40B4-BE49-F238E27FC236}">
                <a16:creationId xmlns:a16="http://schemas.microsoft.com/office/drawing/2014/main" id="{0B8EE5C2-E55A-4114-B198-41CD68C4DF8D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7725" y="2606675"/>
            <a:ext cx="1123950" cy="7905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22890" name="Group 19">
            <a:extLst>
              <a:ext uri="{FF2B5EF4-FFF2-40B4-BE49-F238E27FC236}">
                <a16:creationId xmlns:a16="http://schemas.microsoft.com/office/drawing/2014/main" id="{F719E8BC-A4BE-4298-ACA6-12538896F528}"/>
              </a:ext>
            </a:extLst>
          </p:cNvPr>
          <p:cNvGrpSpPr>
            <a:grpSpLocks/>
          </p:cNvGrpSpPr>
          <p:nvPr/>
        </p:nvGrpSpPr>
        <p:grpSpPr bwMode="auto">
          <a:xfrm>
            <a:off x="7089775" y="2986088"/>
            <a:ext cx="809625" cy="1049337"/>
            <a:chOff x="4296" y="2627"/>
            <a:chExt cx="510" cy="661"/>
          </a:xfrm>
        </p:grpSpPr>
        <p:sp>
          <p:nvSpPr>
            <p:cNvPr id="122970" name="Rectangle 20">
              <a:extLst>
                <a:ext uri="{FF2B5EF4-FFF2-40B4-BE49-F238E27FC236}">
                  <a16:creationId xmlns:a16="http://schemas.microsoft.com/office/drawing/2014/main" id="{AE70A9D9-1129-441B-8F5B-10016CC78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71" name="Text Box 21">
              <a:extLst>
                <a:ext uri="{FF2B5EF4-FFF2-40B4-BE49-F238E27FC236}">
                  <a16:creationId xmlns:a16="http://schemas.microsoft.com/office/drawing/2014/main" id="{C30546C5-EF01-4AF3-BFA3-A2E7FDDDD7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mail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server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72" name="Rectangle 22">
              <a:extLst>
                <a:ext uri="{FF2B5EF4-FFF2-40B4-BE49-F238E27FC236}">
                  <a16:creationId xmlns:a16="http://schemas.microsoft.com/office/drawing/2014/main" id="{0838B651-2CD8-46CF-A1BC-FB23FB6881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73" name="Line 23">
              <a:extLst>
                <a:ext uri="{FF2B5EF4-FFF2-40B4-BE49-F238E27FC236}">
                  <a16:creationId xmlns:a16="http://schemas.microsoft.com/office/drawing/2014/main" id="{600DF6B6-FC89-476E-8D1A-62FBE99A76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74" name="Line 24">
              <a:extLst>
                <a:ext uri="{FF2B5EF4-FFF2-40B4-BE49-F238E27FC236}">
                  <a16:creationId xmlns:a16="http://schemas.microsoft.com/office/drawing/2014/main" id="{9D739BE0-280B-429D-97EB-BE11E7174C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75" name="Line 25">
              <a:extLst>
                <a:ext uri="{FF2B5EF4-FFF2-40B4-BE49-F238E27FC236}">
                  <a16:creationId xmlns:a16="http://schemas.microsoft.com/office/drawing/2014/main" id="{B869CDC8-FC08-41EE-BEA0-1373382353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76" name="Line 26">
              <a:extLst>
                <a:ext uri="{FF2B5EF4-FFF2-40B4-BE49-F238E27FC236}">
                  <a16:creationId xmlns:a16="http://schemas.microsoft.com/office/drawing/2014/main" id="{F89A94A4-02C1-433E-875F-9F28B9621B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77" name="Line 27">
              <a:extLst>
                <a:ext uri="{FF2B5EF4-FFF2-40B4-BE49-F238E27FC236}">
                  <a16:creationId xmlns:a16="http://schemas.microsoft.com/office/drawing/2014/main" id="{2926FA88-C0C9-4833-BA32-3296F8F1AC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78" name="Line 28">
              <a:extLst>
                <a:ext uri="{FF2B5EF4-FFF2-40B4-BE49-F238E27FC236}">
                  <a16:creationId xmlns:a16="http://schemas.microsoft.com/office/drawing/2014/main" id="{556E35F5-1483-4DD9-BE6E-ACADA0367E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79" name="Line 29">
              <a:extLst>
                <a:ext uri="{FF2B5EF4-FFF2-40B4-BE49-F238E27FC236}">
                  <a16:creationId xmlns:a16="http://schemas.microsoft.com/office/drawing/2014/main" id="{6F54AD74-FAD3-498D-B6A0-14978EA10E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80" name="Rectangle 30">
              <a:extLst>
                <a:ext uri="{FF2B5EF4-FFF2-40B4-BE49-F238E27FC236}">
                  <a16:creationId xmlns:a16="http://schemas.microsoft.com/office/drawing/2014/main" id="{E2008A8E-6CCC-4BC6-BB13-4318E8A82B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81" name="Rectangle 31">
              <a:extLst>
                <a:ext uri="{FF2B5EF4-FFF2-40B4-BE49-F238E27FC236}">
                  <a16:creationId xmlns:a16="http://schemas.microsoft.com/office/drawing/2014/main" id="{05E78F9C-6B8B-493F-953E-9F1D9D693C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82" name="Rectangle 32">
              <a:extLst>
                <a:ext uri="{FF2B5EF4-FFF2-40B4-BE49-F238E27FC236}">
                  <a16:creationId xmlns:a16="http://schemas.microsoft.com/office/drawing/2014/main" id="{1A3C29F9-9FF4-4A23-9806-29692D55AD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83" name="Rectangle 33">
              <a:extLst>
                <a:ext uri="{FF2B5EF4-FFF2-40B4-BE49-F238E27FC236}">
                  <a16:creationId xmlns:a16="http://schemas.microsoft.com/office/drawing/2014/main" id="{18167C82-DB39-4F32-89CE-12AAB401A4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84" name="Rectangle 34">
              <a:extLst>
                <a:ext uri="{FF2B5EF4-FFF2-40B4-BE49-F238E27FC236}">
                  <a16:creationId xmlns:a16="http://schemas.microsoft.com/office/drawing/2014/main" id="{0E471128-F90D-4875-868A-D1C0D27B9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22891" name="Group 60">
            <a:extLst>
              <a:ext uri="{FF2B5EF4-FFF2-40B4-BE49-F238E27FC236}">
                <a16:creationId xmlns:a16="http://schemas.microsoft.com/office/drawing/2014/main" id="{01E4006D-A998-4857-90ED-BF9A37E17EB1}"/>
              </a:ext>
            </a:extLst>
          </p:cNvPr>
          <p:cNvGrpSpPr>
            <a:grpSpLocks/>
          </p:cNvGrpSpPr>
          <p:nvPr/>
        </p:nvGrpSpPr>
        <p:grpSpPr bwMode="auto">
          <a:xfrm>
            <a:off x="5089525" y="4386263"/>
            <a:ext cx="809625" cy="1049337"/>
            <a:chOff x="4296" y="2627"/>
            <a:chExt cx="510" cy="661"/>
          </a:xfrm>
        </p:grpSpPr>
        <p:sp>
          <p:nvSpPr>
            <p:cNvPr id="122955" name="Rectangle 61">
              <a:extLst>
                <a:ext uri="{FF2B5EF4-FFF2-40B4-BE49-F238E27FC236}">
                  <a16:creationId xmlns:a16="http://schemas.microsoft.com/office/drawing/2014/main" id="{2B687CBB-5A32-40C7-A449-6F4F0E4ED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56" name="Text Box 62">
              <a:extLst>
                <a:ext uri="{FF2B5EF4-FFF2-40B4-BE49-F238E27FC236}">
                  <a16:creationId xmlns:a16="http://schemas.microsoft.com/office/drawing/2014/main" id="{1D25E8FF-E486-4DB9-839C-D432E49AAC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mail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server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57" name="Rectangle 63">
              <a:extLst>
                <a:ext uri="{FF2B5EF4-FFF2-40B4-BE49-F238E27FC236}">
                  <a16:creationId xmlns:a16="http://schemas.microsoft.com/office/drawing/2014/main" id="{6FC2DB97-DDD0-49D8-912F-43AC0D0247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58" name="Line 64">
              <a:extLst>
                <a:ext uri="{FF2B5EF4-FFF2-40B4-BE49-F238E27FC236}">
                  <a16:creationId xmlns:a16="http://schemas.microsoft.com/office/drawing/2014/main" id="{5E67197F-9F36-4430-AEBB-ED5DE50DEA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59" name="Line 65">
              <a:extLst>
                <a:ext uri="{FF2B5EF4-FFF2-40B4-BE49-F238E27FC236}">
                  <a16:creationId xmlns:a16="http://schemas.microsoft.com/office/drawing/2014/main" id="{74FF821C-E868-4E7B-A5CA-BF9B5C9E65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60" name="Line 66">
              <a:extLst>
                <a:ext uri="{FF2B5EF4-FFF2-40B4-BE49-F238E27FC236}">
                  <a16:creationId xmlns:a16="http://schemas.microsoft.com/office/drawing/2014/main" id="{B015156B-A1CC-4DE8-9F29-134D3763C6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61" name="Line 67">
              <a:extLst>
                <a:ext uri="{FF2B5EF4-FFF2-40B4-BE49-F238E27FC236}">
                  <a16:creationId xmlns:a16="http://schemas.microsoft.com/office/drawing/2014/main" id="{D5FE9648-66B1-42D7-8F18-2F65A3710B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62" name="Line 68">
              <a:extLst>
                <a:ext uri="{FF2B5EF4-FFF2-40B4-BE49-F238E27FC236}">
                  <a16:creationId xmlns:a16="http://schemas.microsoft.com/office/drawing/2014/main" id="{C5048E27-A454-464D-AE23-36E00F3B82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63" name="Line 69">
              <a:extLst>
                <a:ext uri="{FF2B5EF4-FFF2-40B4-BE49-F238E27FC236}">
                  <a16:creationId xmlns:a16="http://schemas.microsoft.com/office/drawing/2014/main" id="{045098B3-D886-47CF-B820-1E1AD23235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64" name="Line 70">
              <a:extLst>
                <a:ext uri="{FF2B5EF4-FFF2-40B4-BE49-F238E27FC236}">
                  <a16:creationId xmlns:a16="http://schemas.microsoft.com/office/drawing/2014/main" id="{2FD2AF71-A694-4D8A-AE00-C03FA932D0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65" name="Rectangle 71">
              <a:extLst>
                <a:ext uri="{FF2B5EF4-FFF2-40B4-BE49-F238E27FC236}">
                  <a16:creationId xmlns:a16="http://schemas.microsoft.com/office/drawing/2014/main" id="{C38B374C-F7B0-415B-B6DF-6E5291428C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66" name="Rectangle 72">
              <a:extLst>
                <a:ext uri="{FF2B5EF4-FFF2-40B4-BE49-F238E27FC236}">
                  <a16:creationId xmlns:a16="http://schemas.microsoft.com/office/drawing/2014/main" id="{DFED8A08-66DF-4BC1-8DC9-EEEF5563C3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67" name="Rectangle 73">
              <a:extLst>
                <a:ext uri="{FF2B5EF4-FFF2-40B4-BE49-F238E27FC236}">
                  <a16:creationId xmlns:a16="http://schemas.microsoft.com/office/drawing/2014/main" id="{744BC45B-BF30-40DA-9C74-4C8875D948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68" name="Rectangle 74">
              <a:extLst>
                <a:ext uri="{FF2B5EF4-FFF2-40B4-BE49-F238E27FC236}">
                  <a16:creationId xmlns:a16="http://schemas.microsoft.com/office/drawing/2014/main" id="{A999ED4E-BFE5-4E0F-AE00-BDB1F94FB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69" name="Rectangle 75">
              <a:extLst>
                <a:ext uri="{FF2B5EF4-FFF2-40B4-BE49-F238E27FC236}">
                  <a16:creationId xmlns:a16="http://schemas.microsoft.com/office/drawing/2014/main" id="{4C24A3A8-8BCD-4706-826C-FB7672D8EB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22892" name="Group 96">
            <a:extLst>
              <a:ext uri="{FF2B5EF4-FFF2-40B4-BE49-F238E27FC236}">
                <a16:creationId xmlns:a16="http://schemas.microsoft.com/office/drawing/2014/main" id="{7DD0C9ED-872C-4049-B121-C6A77501E400}"/>
              </a:ext>
            </a:extLst>
          </p:cNvPr>
          <p:cNvGrpSpPr>
            <a:grpSpLocks/>
          </p:cNvGrpSpPr>
          <p:nvPr/>
        </p:nvGrpSpPr>
        <p:grpSpPr bwMode="auto">
          <a:xfrm>
            <a:off x="5089525" y="2138363"/>
            <a:ext cx="809625" cy="1049337"/>
            <a:chOff x="4296" y="2627"/>
            <a:chExt cx="510" cy="661"/>
          </a:xfrm>
        </p:grpSpPr>
        <p:sp>
          <p:nvSpPr>
            <p:cNvPr id="122940" name="Rectangle 97">
              <a:extLst>
                <a:ext uri="{FF2B5EF4-FFF2-40B4-BE49-F238E27FC236}">
                  <a16:creationId xmlns:a16="http://schemas.microsoft.com/office/drawing/2014/main" id="{5BD2CF9B-9EEA-453F-9B26-7F818B8A34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41" name="Text Box 98">
              <a:extLst>
                <a:ext uri="{FF2B5EF4-FFF2-40B4-BE49-F238E27FC236}">
                  <a16:creationId xmlns:a16="http://schemas.microsoft.com/office/drawing/2014/main" id="{8EE585FA-68D5-457A-91DB-9431FD1C29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mail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server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42" name="Rectangle 99">
              <a:extLst>
                <a:ext uri="{FF2B5EF4-FFF2-40B4-BE49-F238E27FC236}">
                  <a16:creationId xmlns:a16="http://schemas.microsoft.com/office/drawing/2014/main" id="{802978E6-733F-485B-9748-96E26C1D4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43" name="Line 100">
              <a:extLst>
                <a:ext uri="{FF2B5EF4-FFF2-40B4-BE49-F238E27FC236}">
                  <a16:creationId xmlns:a16="http://schemas.microsoft.com/office/drawing/2014/main" id="{ED42853A-88B4-43D1-BC77-47AFA48CDA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44" name="Line 101">
              <a:extLst>
                <a:ext uri="{FF2B5EF4-FFF2-40B4-BE49-F238E27FC236}">
                  <a16:creationId xmlns:a16="http://schemas.microsoft.com/office/drawing/2014/main" id="{7A7A8EAA-0F9F-4891-AFC4-9AB783FAFA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45" name="Line 102">
              <a:extLst>
                <a:ext uri="{FF2B5EF4-FFF2-40B4-BE49-F238E27FC236}">
                  <a16:creationId xmlns:a16="http://schemas.microsoft.com/office/drawing/2014/main" id="{1BCA106D-6610-43B2-A9EE-46DF355A37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46" name="Line 103">
              <a:extLst>
                <a:ext uri="{FF2B5EF4-FFF2-40B4-BE49-F238E27FC236}">
                  <a16:creationId xmlns:a16="http://schemas.microsoft.com/office/drawing/2014/main" id="{21FB2AB4-1B6F-478B-A4DD-14C516B7A9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47" name="Line 104">
              <a:extLst>
                <a:ext uri="{FF2B5EF4-FFF2-40B4-BE49-F238E27FC236}">
                  <a16:creationId xmlns:a16="http://schemas.microsoft.com/office/drawing/2014/main" id="{AF854068-A32C-4F6F-B7AC-36CF80F10C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48" name="Line 105">
              <a:extLst>
                <a:ext uri="{FF2B5EF4-FFF2-40B4-BE49-F238E27FC236}">
                  <a16:creationId xmlns:a16="http://schemas.microsoft.com/office/drawing/2014/main" id="{1BC7FB68-AD41-48C4-8801-B21A00D163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49" name="Line 106">
              <a:extLst>
                <a:ext uri="{FF2B5EF4-FFF2-40B4-BE49-F238E27FC236}">
                  <a16:creationId xmlns:a16="http://schemas.microsoft.com/office/drawing/2014/main" id="{5567E9C3-56D6-4A8C-8977-CE76B2E12A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50" name="Rectangle 107">
              <a:extLst>
                <a:ext uri="{FF2B5EF4-FFF2-40B4-BE49-F238E27FC236}">
                  <a16:creationId xmlns:a16="http://schemas.microsoft.com/office/drawing/2014/main" id="{ABE648C7-6E3B-4827-A835-3703CFBA41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51" name="Rectangle 108">
              <a:extLst>
                <a:ext uri="{FF2B5EF4-FFF2-40B4-BE49-F238E27FC236}">
                  <a16:creationId xmlns:a16="http://schemas.microsoft.com/office/drawing/2014/main" id="{32E3C9E6-6379-4712-9D8A-DCC4140B9C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52" name="Rectangle 109">
              <a:extLst>
                <a:ext uri="{FF2B5EF4-FFF2-40B4-BE49-F238E27FC236}">
                  <a16:creationId xmlns:a16="http://schemas.microsoft.com/office/drawing/2014/main" id="{017C7E0B-0C3E-47D1-80C9-86FBAD6471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53" name="Rectangle 110">
              <a:extLst>
                <a:ext uri="{FF2B5EF4-FFF2-40B4-BE49-F238E27FC236}">
                  <a16:creationId xmlns:a16="http://schemas.microsoft.com/office/drawing/2014/main" id="{11E01ED8-4670-46E4-AE41-6609877838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54" name="Rectangle 111">
              <a:extLst>
                <a:ext uri="{FF2B5EF4-FFF2-40B4-BE49-F238E27FC236}">
                  <a16:creationId xmlns:a16="http://schemas.microsoft.com/office/drawing/2014/main" id="{B09E587A-996F-4AFE-A483-4D3281726A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122893" name="Line 117">
            <a:extLst>
              <a:ext uri="{FF2B5EF4-FFF2-40B4-BE49-F238E27FC236}">
                <a16:creationId xmlns:a16="http://schemas.microsoft.com/office/drawing/2014/main" id="{CD0EE270-C9B2-4BF8-93A3-2AA5C3F1DC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27725" y="3730625"/>
            <a:ext cx="1123950" cy="10858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22894" name="Line 118">
            <a:extLst>
              <a:ext uri="{FF2B5EF4-FFF2-40B4-BE49-F238E27FC236}">
                <a16:creationId xmlns:a16="http://schemas.microsoft.com/office/drawing/2014/main" id="{20557448-EC8F-437B-BCD0-AEF83E508A7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84775" y="3206750"/>
            <a:ext cx="0" cy="12477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22895" name="Group 119">
            <a:extLst>
              <a:ext uri="{FF2B5EF4-FFF2-40B4-BE49-F238E27FC236}">
                <a16:creationId xmlns:a16="http://schemas.microsoft.com/office/drawing/2014/main" id="{366ACB0A-0F8D-4BF1-BFEB-42EEB8A7ACE7}"/>
              </a:ext>
            </a:extLst>
          </p:cNvPr>
          <p:cNvGrpSpPr>
            <a:grpSpLocks/>
          </p:cNvGrpSpPr>
          <p:nvPr/>
        </p:nvGrpSpPr>
        <p:grpSpPr bwMode="auto">
          <a:xfrm>
            <a:off x="6024563" y="4024313"/>
            <a:ext cx="1031875" cy="457200"/>
            <a:chOff x="3745" y="2537"/>
            <a:chExt cx="650" cy="288"/>
          </a:xfrm>
        </p:grpSpPr>
        <p:sp>
          <p:nvSpPr>
            <p:cNvPr id="122938" name="Rectangle 120">
              <a:extLst>
                <a:ext uri="{FF2B5EF4-FFF2-40B4-BE49-F238E27FC236}">
                  <a16:creationId xmlns:a16="http://schemas.microsoft.com/office/drawing/2014/main" id="{775703B9-465F-44CC-A7BC-31C0F7560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39" name="Text Box 121">
              <a:extLst>
                <a:ext uri="{FF2B5EF4-FFF2-40B4-BE49-F238E27FC236}">
                  <a16:creationId xmlns:a16="http://schemas.microsoft.com/office/drawing/2014/main" id="{28B5C22C-913A-4BD0-8BA3-9CE9892225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SMTP</a:t>
              </a:r>
            </a:p>
          </p:txBody>
        </p:sp>
      </p:grpSp>
      <p:grpSp>
        <p:nvGrpSpPr>
          <p:cNvPr id="122896" name="Group 122">
            <a:extLst>
              <a:ext uri="{FF2B5EF4-FFF2-40B4-BE49-F238E27FC236}">
                <a16:creationId xmlns:a16="http://schemas.microsoft.com/office/drawing/2014/main" id="{FDEEDB23-9E86-45D2-A262-53495C908F11}"/>
              </a:ext>
            </a:extLst>
          </p:cNvPr>
          <p:cNvGrpSpPr>
            <a:grpSpLocks/>
          </p:cNvGrpSpPr>
          <p:nvPr/>
        </p:nvGrpSpPr>
        <p:grpSpPr bwMode="auto">
          <a:xfrm>
            <a:off x="5986463" y="2767013"/>
            <a:ext cx="1031875" cy="457200"/>
            <a:chOff x="3745" y="2537"/>
            <a:chExt cx="650" cy="288"/>
          </a:xfrm>
        </p:grpSpPr>
        <p:sp>
          <p:nvSpPr>
            <p:cNvPr id="122936" name="Rectangle 123">
              <a:extLst>
                <a:ext uri="{FF2B5EF4-FFF2-40B4-BE49-F238E27FC236}">
                  <a16:creationId xmlns:a16="http://schemas.microsoft.com/office/drawing/2014/main" id="{0170292A-BE32-4A21-A8E1-34BF957836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37" name="Text Box 124">
              <a:extLst>
                <a:ext uri="{FF2B5EF4-FFF2-40B4-BE49-F238E27FC236}">
                  <a16:creationId xmlns:a16="http://schemas.microsoft.com/office/drawing/2014/main" id="{7D1D0DD8-4893-4C3E-BADD-EB6FC98C05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SMTP</a:t>
              </a:r>
            </a:p>
          </p:txBody>
        </p:sp>
      </p:grpSp>
      <p:grpSp>
        <p:nvGrpSpPr>
          <p:cNvPr id="122897" name="Group 125">
            <a:extLst>
              <a:ext uri="{FF2B5EF4-FFF2-40B4-BE49-F238E27FC236}">
                <a16:creationId xmlns:a16="http://schemas.microsoft.com/office/drawing/2014/main" id="{1693CD4F-4F77-4079-B411-57E6E1993E69}"/>
              </a:ext>
            </a:extLst>
          </p:cNvPr>
          <p:cNvGrpSpPr>
            <a:grpSpLocks/>
          </p:cNvGrpSpPr>
          <p:nvPr/>
        </p:nvGrpSpPr>
        <p:grpSpPr bwMode="auto">
          <a:xfrm>
            <a:off x="4662488" y="3481388"/>
            <a:ext cx="1031875" cy="457200"/>
            <a:chOff x="3745" y="2537"/>
            <a:chExt cx="650" cy="288"/>
          </a:xfrm>
        </p:grpSpPr>
        <p:sp>
          <p:nvSpPr>
            <p:cNvPr id="122934" name="Rectangle 126">
              <a:extLst>
                <a:ext uri="{FF2B5EF4-FFF2-40B4-BE49-F238E27FC236}">
                  <a16:creationId xmlns:a16="http://schemas.microsoft.com/office/drawing/2014/main" id="{726EC0F4-F5FC-471A-965C-0B37182961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35" name="Text Box 127">
              <a:extLst>
                <a:ext uri="{FF2B5EF4-FFF2-40B4-BE49-F238E27FC236}">
                  <a16:creationId xmlns:a16="http://schemas.microsoft.com/office/drawing/2014/main" id="{9E72FFA7-C9AD-4939-B4C7-D1E5AC76F3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SMTP</a:t>
              </a:r>
            </a:p>
          </p:txBody>
        </p:sp>
      </p:grpSp>
      <p:grpSp>
        <p:nvGrpSpPr>
          <p:cNvPr id="122898" name="Group 430">
            <a:extLst>
              <a:ext uri="{FF2B5EF4-FFF2-40B4-BE49-F238E27FC236}">
                <a16:creationId xmlns:a16="http://schemas.microsoft.com/office/drawing/2014/main" id="{F62DB12F-5872-4EEF-BFE5-BA986B5CA3D8}"/>
              </a:ext>
            </a:extLst>
          </p:cNvPr>
          <p:cNvGrpSpPr>
            <a:grpSpLocks/>
          </p:cNvGrpSpPr>
          <p:nvPr/>
        </p:nvGrpSpPr>
        <p:grpSpPr bwMode="auto">
          <a:xfrm>
            <a:off x="5694363" y="1406525"/>
            <a:ext cx="912812" cy="1054100"/>
            <a:chOff x="3574" y="550"/>
            <a:chExt cx="575" cy="664"/>
          </a:xfrm>
        </p:grpSpPr>
        <p:grpSp>
          <p:nvGrpSpPr>
            <p:cNvPr id="122929" name="Group 431">
              <a:extLst>
                <a:ext uri="{FF2B5EF4-FFF2-40B4-BE49-F238E27FC236}">
                  <a16:creationId xmlns:a16="http://schemas.microsoft.com/office/drawing/2014/main" id="{21ACF8BF-D616-4C2A-95AC-E63B3BB921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22932" name="Picture 432" descr="desktop_computer_stylized_medium">
                <a:extLst>
                  <a:ext uri="{FF2B5EF4-FFF2-40B4-BE49-F238E27FC236}">
                    <a16:creationId xmlns:a16="http://schemas.microsoft.com/office/drawing/2014/main" id="{96C2063C-23B6-4926-9923-1DB31D2DAFC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2933" name="Freeform 433">
                <a:extLst>
                  <a:ext uri="{FF2B5EF4-FFF2-40B4-BE49-F238E27FC236}">
                    <a16:creationId xmlns:a16="http://schemas.microsoft.com/office/drawing/2014/main" id="{E28867B5-4440-459F-B29D-5C569BC3888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2930" name="Rectangle 115">
              <a:extLst>
                <a:ext uri="{FF2B5EF4-FFF2-40B4-BE49-F238E27FC236}">
                  <a16:creationId xmlns:a16="http://schemas.microsoft.com/office/drawing/2014/main" id="{2B5727D1-ED45-4674-8E69-CA18A0ED04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31" name="Text Box 116">
              <a:extLst>
                <a:ext uri="{FF2B5EF4-FFF2-40B4-BE49-F238E27FC236}">
                  <a16:creationId xmlns:a16="http://schemas.microsoft.com/office/drawing/2014/main" id="{3BE063EE-896E-4533-A9D8-B5D070E651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user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agent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22899" name="Group 436">
            <a:extLst>
              <a:ext uri="{FF2B5EF4-FFF2-40B4-BE49-F238E27FC236}">
                <a16:creationId xmlns:a16="http://schemas.microsoft.com/office/drawing/2014/main" id="{0CDDDBC1-B49A-4E7C-8607-E11C3C8F508B}"/>
              </a:ext>
            </a:extLst>
          </p:cNvPr>
          <p:cNvGrpSpPr>
            <a:grpSpLocks/>
          </p:cNvGrpSpPr>
          <p:nvPr/>
        </p:nvGrpSpPr>
        <p:grpSpPr bwMode="auto">
          <a:xfrm>
            <a:off x="7731125" y="2222500"/>
            <a:ext cx="912813" cy="1054100"/>
            <a:chOff x="3574" y="550"/>
            <a:chExt cx="575" cy="664"/>
          </a:xfrm>
        </p:grpSpPr>
        <p:grpSp>
          <p:nvGrpSpPr>
            <p:cNvPr id="122924" name="Group 437">
              <a:extLst>
                <a:ext uri="{FF2B5EF4-FFF2-40B4-BE49-F238E27FC236}">
                  <a16:creationId xmlns:a16="http://schemas.microsoft.com/office/drawing/2014/main" id="{1CC1A853-737C-41EE-AABD-45DD88F058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22927" name="Picture 438" descr="desktop_computer_stylized_medium">
                <a:extLst>
                  <a:ext uri="{FF2B5EF4-FFF2-40B4-BE49-F238E27FC236}">
                    <a16:creationId xmlns:a16="http://schemas.microsoft.com/office/drawing/2014/main" id="{E4E6BD16-1C16-486F-AE14-ED05FD1E1BF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2928" name="Freeform 439">
                <a:extLst>
                  <a:ext uri="{FF2B5EF4-FFF2-40B4-BE49-F238E27FC236}">
                    <a16:creationId xmlns:a16="http://schemas.microsoft.com/office/drawing/2014/main" id="{DA98B1C7-7116-4A06-B8B3-8D852DFA8605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2925" name="Rectangle 115">
              <a:extLst>
                <a:ext uri="{FF2B5EF4-FFF2-40B4-BE49-F238E27FC236}">
                  <a16:creationId xmlns:a16="http://schemas.microsoft.com/office/drawing/2014/main" id="{5E39C187-D004-4DF9-BEDC-47CB3B5A5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26" name="Text Box 116">
              <a:extLst>
                <a:ext uri="{FF2B5EF4-FFF2-40B4-BE49-F238E27FC236}">
                  <a16:creationId xmlns:a16="http://schemas.microsoft.com/office/drawing/2014/main" id="{C34807BB-9AE6-4997-B906-968F0FB549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user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agent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22900" name="Group 442">
            <a:extLst>
              <a:ext uri="{FF2B5EF4-FFF2-40B4-BE49-F238E27FC236}">
                <a16:creationId xmlns:a16="http://schemas.microsoft.com/office/drawing/2014/main" id="{6C660ABA-D628-4208-95A0-28CBF01FA1E8}"/>
              </a:ext>
            </a:extLst>
          </p:cNvPr>
          <p:cNvGrpSpPr>
            <a:grpSpLocks/>
          </p:cNvGrpSpPr>
          <p:nvPr/>
        </p:nvGrpSpPr>
        <p:grpSpPr bwMode="auto">
          <a:xfrm>
            <a:off x="8067675" y="2984500"/>
            <a:ext cx="912813" cy="1054100"/>
            <a:chOff x="3574" y="550"/>
            <a:chExt cx="575" cy="664"/>
          </a:xfrm>
        </p:grpSpPr>
        <p:grpSp>
          <p:nvGrpSpPr>
            <p:cNvPr id="122919" name="Group 443">
              <a:extLst>
                <a:ext uri="{FF2B5EF4-FFF2-40B4-BE49-F238E27FC236}">
                  <a16:creationId xmlns:a16="http://schemas.microsoft.com/office/drawing/2014/main" id="{261B8384-408D-4D5D-9F35-B0A4DED41D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22922" name="Picture 444" descr="desktop_computer_stylized_medium">
                <a:extLst>
                  <a:ext uri="{FF2B5EF4-FFF2-40B4-BE49-F238E27FC236}">
                    <a16:creationId xmlns:a16="http://schemas.microsoft.com/office/drawing/2014/main" id="{CD3A6BBB-33DD-4DFF-8035-450A426E026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2923" name="Freeform 445">
                <a:extLst>
                  <a:ext uri="{FF2B5EF4-FFF2-40B4-BE49-F238E27FC236}">
                    <a16:creationId xmlns:a16="http://schemas.microsoft.com/office/drawing/2014/main" id="{C9B8A44E-3D05-4F24-936E-D8D697852CC2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2920" name="Rectangle 115">
              <a:extLst>
                <a:ext uri="{FF2B5EF4-FFF2-40B4-BE49-F238E27FC236}">
                  <a16:creationId xmlns:a16="http://schemas.microsoft.com/office/drawing/2014/main" id="{3F592241-66EA-4D3D-A439-2699CAF3DB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21" name="Text Box 116">
              <a:extLst>
                <a:ext uri="{FF2B5EF4-FFF2-40B4-BE49-F238E27FC236}">
                  <a16:creationId xmlns:a16="http://schemas.microsoft.com/office/drawing/2014/main" id="{51981AD7-EA3D-48E3-B3C2-D5973CCDE2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user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agent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22901" name="Group 448">
            <a:extLst>
              <a:ext uri="{FF2B5EF4-FFF2-40B4-BE49-F238E27FC236}">
                <a16:creationId xmlns:a16="http://schemas.microsoft.com/office/drawing/2014/main" id="{9B97DD93-23A2-4896-8092-8092505A84DC}"/>
              </a:ext>
            </a:extLst>
          </p:cNvPr>
          <p:cNvGrpSpPr>
            <a:grpSpLocks/>
          </p:cNvGrpSpPr>
          <p:nvPr/>
        </p:nvGrpSpPr>
        <p:grpSpPr bwMode="auto">
          <a:xfrm>
            <a:off x="7935913" y="4032250"/>
            <a:ext cx="912812" cy="1054100"/>
            <a:chOff x="3574" y="550"/>
            <a:chExt cx="575" cy="664"/>
          </a:xfrm>
        </p:grpSpPr>
        <p:grpSp>
          <p:nvGrpSpPr>
            <p:cNvPr id="122914" name="Group 449">
              <a:extLst>
                <a:ext uri="{FF2B5EF4-FFF2-40B4-BE49-F238E27FC236}">
                  <a16:creationId xmlns:a16="http://schemas.microsoft.com/office/drawing/2014/main" id="{E35BB827-3023-441C-8844-7DBC11DA69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22917" name="Picture 450" descr="desktop_computer_stylized_medium">
                <a:extLst>
                  <a:ext uri="{FF2B5EF4-FFF2-40B4-BE49-F238E27FC236}">
                    <a16:creationId xmlns:a16="http://schemas.microsoft.com/office/drawing/2014/main" id="{E54AC32B-0AD8-4667-8B60-E751E212E60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2918" name="Freeform 451">
                <a:extLst>
                  <a:ext uri="{FF2B5EF4-FFF2-40B4-BE49-F238E27FC236}">
                    <a16:creationId xmlns:a16="http://schemas.microsoft.com/office/drawing/2014/main" id="{A9578FC6-E457-4697-8D28-110322334971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2915" name="Rectangle 115">
              <a:extLst>
                <a:ext uri="{FF2B5EF4-FFF2-40B4-BE49-F238E27FC236}">
                  <a16:creationId xmlns:a16="http://schemas.microsoft.com/office/drawing/2014/main" id="{BE6A9DB0-2718-46C0-9E6E-D6BEF470CA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16" name="Text Box 116">
              <a:extLst>
                <a:ext uri="{FF2B5EF4-FFF2-40B4-BE49-F238E27FC236}">
                  <a16:creationId xmlns:a16="http://schemas.microsoft.com/office/drawing/2014/main" id="{AEC3450F-359E-4A4F-82EE-8FB3E09F0B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user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agent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22902" name="Group 454">
            <a:extLst>
              <a:ext uri="{FF2B5EF4-FFF2-40B4-BE49-F238E27FC236}">
                <a16:creationId xmlns:a16="http://schemas.microsoft.com/office/drawing/2014/main" id="{E59817F2-96B3-47E5-8104-B504DA4947CF}"/>
              </a:ext>
            </a:extLst>
          </p:cNvPr>
          <p:cNvGrpSpPr>
            <a:grpSpLocks/>
          </p:cNvGrpSpPr>
          <p:nvPr/>
        </p:nvGrpSpPr>
        <p:grpSpPr bwMode="auto">
          <a:xfrm>
            <a:off x="5324475" y="5470525"/>
            <a:ext cx="912813" cy="1054100"/>
            <a:chOff x="3574" y="550"/>
            <a:chExt cx="575" cy="664"/>
          </a:xfrm>
        </p:grpSpPr>
        <p:grpSp>
          <p:nvGrpSpPr>
            <p:cNvPr id="122909" name="Group 455">
              <a:extLst>
                <a:ext uri="{FF2B5EF4-FFF2-40B4-BE49-F238E27FC236}">
                  <a16:creationId xmlns:a16="http://schemas.microsoft.com/office/drawing/2014/main" id="{718C2F69-C704-45A6-81AA-ED51113851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22912" name="Picture 456" descr="desktop_computer_stylized_medium">
                <a:extLst>
                  <a:ext uri="{FF2B5EF4-FFF2-40B4-BE49-F238E27FC236}">
                    <a16:creationId xmlns:a16="http://schemas.microsoft.com/office/drawing/2014/main" id="{45D626D6-B850-4E70-B8A7-18977D87A97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2913" name="Freeform 457">
                <a:extLst>
                  <a:ext uri="{FF2B5EF4-FFF2-40B4-BE49-F238E27FC236}">
                    <a16:creationId xmlns:a16="http://schemas.microsoft.com/office/drawing/2014/main" id="{891165C7-23F7-42AF-8AF7-DF3E751E4448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2910" name="Rectangle 115">
              <a:extLst>
                <a:ext uri="{FF2B5EF4-FFF2-40B4-BE49-F238E27FC236}">
                  <a16:creationId xmlns:a16="http://schemas.microsoft.com/office/drawing/2014/main" id="{A4BC1BE2-3FF2-49CE-8397-F89BB53D8B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11" name="Text Box 116">
              <a:extLst>
                <a:ext uri="{FF2B5EF4-FFF2-40B4-BE49-F238E27FC236}">
                  <a16:creationId xmlns:a16="http://schemas.microsoft.com/office/drawing/2014/main" id="{F7277882-14C2-42EE-A45B-A3D8C203CE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user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agent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22903" name="Group 460">
            <a:extLst>
              <a:ext uri="{FF2B5EF4-FFF2-40B4-BE49-F238E27FC236}">
                <a16:creationId xmlns:a16="http://schemas.microsoft.com/office/drawing/2014/main" id="{0242B75D-C4C5-45F8-8D0B-A63AD563C6CE}"/>
              </a:ext>
            </a:extLst>
          </p:cNvPr>
          <p:cNvGrpSpPr>
            <a:grpSpLocks/>
          </p:cNvGrpSpPr>
          <p:nvPr/>
        </p:nvGrpSpPr>
        <p:grpSpPr bwMode="auto">
          <a:xfrm>
            <a:off x="6053138" y="4851400"/>
            <a:ext cx="912812" cy="1054100"/>
            <a:chOff x="3574" y="550"/>
            <a:chExt cx="575" cy="664"/>
          </a:xfrm>
        </p:grpSpPr>
        <p:grpSp>
          <p:nvGrpSpPr>
            <p:cNvPr id="122904" name="Group 461">
              <a:extLst>
                <a:ext uri="{FF2B5EF4-FFF2-40B4-BE49-F238E27FC236}">
                  <a16:creationId xmlns:a16="http://schemas.microsoft.com/office/drawing/2014/main" id="{F39C6D09-1835-4781-A5A9-AF303F2B1D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22907" name="Picture 462" descr="desktop_computer_stylized_medium">
                <a:extLst>
                  <a:ext uri="{FF2B5EF4-FFF2-40B4-BE49-F238E27FC236}">
                    <a16:creationId xmlns:a16="http://schemas.microsoft.com/office/drawing/2014/main" id="{C03F470E-85AF-4D0C-B65C-99B3CF9D766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2908" name="Freeform 463">
                <a:extLst>
                  <a:ext uri="{FF2B5EF4-FFF2-40B4-BE49-F238E27FC236}">
                    <a16:creationId xmlns:a16="http://schemas.microsoft.com/office/drawing/2014/main" id="{6C497E1F-BD55-4654-929A-AB436313D93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2905" name="Rectangle 115">
              <a:extLst>
                <a:ext uri="{FF2B5EF4-FFF2-40B4-BE49-F238E27FC236}">
                  <a16:creationId xmlns:a16="http://schemas.microsoft.com/office/drawing/2014/main" id="{3D13323B-A9A1-4162-BDA4-2BFF438415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2906" name="Text Box 116">
              <a:extLst>
                <a:ext uri="{FF2B5EF4-FFF2-40B4-BE49-F238E27FC236}">
                  <a16:creationId xmlns:a16="http://schemas.microsoft.com/office/drawing/2014/main" id="{0BBA3F44-31A7-46C5-AC0C-52D83B095B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user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agent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12970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931" name="Picture 9" descr="underline_base">
            <a:extLst>
              <a:ext uri="{FF2B5EF4-FFF2-40B4-BE49-F238E27FC236}">
                <a16:creationId xmlns:a16="http://schemas.microsoft.com/office/drawing/2014/main" id="{C8F6AF74-0C25-4F34-A02D-6924EF7CFE43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9429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32" name="Rectangle 2">
            <a:extLst>
              <a:ext uri="{FF2B5EF4-FFF2-40B4-BE49-F238E27FC236}">
                <a16:creationId xmlns:a16="http://schemas.microsoft.com/office/drawing/2014/main" id="{8D6AA25B-9F34-42D9-A996-AF6BFB7EA6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6725" y="234950"/>
            <a:ext cx="7772400" cy="958850"/>
          </a:xfrm>
        </p:spPr>
        <p:txBody>
          <a:bodyPr/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Electronic Mail: SMTP </a:t>
            </a:r>
            <a:r>
              <a:rPr lang="en-US" altLang="en-US" sz="3600">
                <a:ea typeface="ＭＳ Ｐゴシック" panose="020B0600070205080204" pitchFamily="34" charset="-128"/>
              </a:rPr>
              <a:t>[RFC 2821]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24933" name="Rectangle 3">
            <a:extLst>
              <a:ext uri="{FF2B5EF4-FFF2-40B4-BE49-F238E27FC236}">
                <a16:creationId xmlns:a16="http://schemas.microsoft.com/office/drawing/2014/main" id="{B4D2DBEC-0E46-445B-88F7-0902AC32E24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88963" y="1422400"/>
            <a:ext cx="7629525" cy="46482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uses TCP to reliably transfer email message from client to server, port 25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direct transfer: sending server to receiving server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three phases of transfer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handshaking (greeting)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transfer of messages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closure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command/response interaction (like </a:t>
            </a:r>
            <a:r>
              <a:rPr lang="en-US" altLang="en-US" sz="2400">
                <a:ea typeface="ＭＳ Ｐゴシック" panose="020B0600070205080204" pitchFamily="34" charset="-128"/>
              </a:rPr>
              <a:t>HTTP</a:t>
            </a:r>
            <a:r>
              <a:rPr lang="en-US" altLang="en-US">
                <a:ea typeface="ＭＳ Ｐゴシック" panose="020B0600070205080204" pitchFamily="34" charset="-128"/>
              </a:rPr>
              <a:t>)</a:t>
            </a:r>
            <a:endParaRPr lang="en-US" altLang="en-US">
              <a:solidFill>
                <a:schemeClr val="accent2"/>
              </a:solidFill>
              <a:ea typeface="ＭＳ Ｐゴシック" panose="020B0600070205080204" pitchFamily="34" charset="-128"/>
            </a:endParaRPr>
          </a:p>
          <a:p>
            <a:pPr lvl="1"/>
            <a:r>
              <a:rPr lang="en-US" altLang="en-US">
                <a:solidFill>
                  <a:srgbClr val="000099"/>
                </a:solidFill>
                <a:ea typeface="ＭＳ Ｐゴシック" panose="020B0600070205080204" pitchFamily="34" charset="-128"/>
              </a:rPr>
              <a:t>commands:</a:t>
            </a:r>
            <a:r>
              <a:rPr lang="en-US" altLang="en-US">
                <a:ea typeface="ＭＳ Ｐゴシック" panose="020B0600070205080204" pitchFamily="34" charset="-128"/>
              </a:rPr>
              <a:t> ASCII text</a:t>
            </a:r>
          </a:p>
          <a:p>
            <a:pPr lvl="1"/>
            <a:r>
              <a:rPr lang="en-US" altLang="en-US">
                <a:solidFill>
                  <a:srgbClr val="000099"/>
                </a:solidFill>
                <a:ea typeface="ＭＳ Ｐゴシック" panose="020B0600070205080204" pitchFamily="34" charset="-128"/>
              </a:rPr>
              <a:t>response:</a:t>
            </a:r>
            <a:r>
              <a:rPr lang="en-US" altLang="en-US">
                <a:ea typeface="ＭＳ Ｐゴシック" panose="020B0600070205080204" pitchFamily="34" charset="-128"/>
              </a:rPr>
              <a:t> status code and phrase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messages must be in 7-bit ASCI</a:t>
            </a:r>
            <a:endParaRPr lang="en-US" altLang="en-US" sz="3200">
              <a:ea typeface="ＭＳ Ｐゴシック" panose="020B0600070205080204" pitchFamily="34" charset="-128"/>
            </a:endParaRPr>
          </a:p>
          <a:p>
            <a:pPr lvl="1"/>
            <a:endParaRPr lang="en-US" altLang="en-US" sz="200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759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A147C-830F-4709-A00B-EA37CA9A1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C00DB-DF07-4ACF-B67E-E1FCD5EB5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/>
              <a:t>Start: 5:00 sharp</a:t>
            </a:r>
          </a:p>
          <a:p>
            <a:r>
              <a:rPr lang="en-US" dirty="0"/>
              <a:t>End: 5:05 sharp (pencil down or zero credit)</a:t>
            </a:r>
          </a:p>
          <a:p>
            <a:r>
              <a:rPr lang="en-US" dirty="0"/>
              <a:t>Include your name!</a:t>
            </a:r>
          </a:p>
          <a:p>
            <a:r>
              <a:rPr lang="en-US" dirty="0"/>
              <a:t>No communication with anyone till 5:05</a:t>
            </a:r>
          </a:p>
          <a:p>
            <a:pPr lvl="1"/>
            <a:r>
              <a:rPr lang="en-US" dirty="0"/>
              <a:t>No email, no talking, no SMS, no chat, …</a:t>
            </a:r>
          </a:p>
          <a:p>
            <a:pPr lvl="1"/>
            <a:r>
              <a:rPr lang="en-US" dirty="0"/>
              <a:t>Even if you finish early!</a:t>
            </a:r>
          </a:p>
          <a:p>
            <a:r>
              <a:rPr lang="en-US" dirty="0"/>
              <a:t>Open book, open notes, open Web, open mind</a:t>
            </a:r>
          </a:p>
        </p:txBody>
      </p:sp>
    </p:spTree>
    <p:extLst>
      <p:ext uri="{BB962C8B-B14F-4D97-AF65-F5344CB8AC3E}">
        <p14:creationId xmlns:p14="http://schemas.microsoft.com/office/powerpoint/2010/main" val="5613346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979" name="Group 163">
            <a:extLst>
              <a:ext uri="{FF2B5EF4-FFF2-40B4-BE49-F238E27FC236}">
                <a16:creationId xmlns:a16="http://schemas.microsoft.com/office/drawing/2014/main" id="{B617FC71-1346-499C-B349-EA2872216569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881563"/>
            <a:ext cx="912813" cy="1054100"/>
            <a:chOff x="3574" y="550"/>
            <a:chExt cx="575" cy="664"/>
          </a:xfrm>
        </p:grpSpPr>
        <p:grpSp>
          <p:nvGrpSpPr>
            <p:cNvPr id="127101" name="Group 164">
              <a:extLst>
                <a:ext uri="{FF2B5EF4-FFF2-40B4-BE49-F238E27FC236}">
                  <a16:creationId xmlns:a16="http://schemas.microsoft.com/office/drawing/2014/main" id="{31EF9E62-7E67-4B79-B50C-5C011F35B4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27104" name="Picture 165" descr="desktop_computer_stylized_medium">
                <a:extLst>
                  <a:ext uri="{FF2B5EF4-FFF2-40B4-BE49-F238E27FC236}">
                    <a16:creationId xmlns:a16="http://schemas.microsoft.com/office/drawing/2014/main" id="{61D8EB17-3D6B-45A1-8764-BFE71293973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7105" name="Freeform 166">
                <a:extLst>
                  <a:ext uri="{FF2B5EF4-FFF2-40B4-BE49-F238E27FC236}">
                    <a16:creationId xmlns:a16="http://schemas.microsoft.com/office/drawing/2014/main" id="{BAA272FD-0157-4508-8839-78EB0BE6898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7102" name="Rectangle 115">
              <a:extLst>
                <a:ext uri="{FF2B5EF4-FFF2-40B4-BE49-F238E27FC236}">
                  <a16:creationId xmlns:a16="http://schemas.microsoft.com/office/drawing/2014/main" id="{7D33AC8A-980D-4ED5-883D-07E58D15A4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103" name="Text Box 116">
              <a:extLst>
                <a:ext uri="{FF2B5EF4-FFF2-40B4-BE49-F238E27FC236}">
                  <a16:creationId xmlns:a16="http://schemas.microsoft.com/office/drawing/2014/main" id="{574BED52-7F90-497F-9D9A-AAFA5ECCE9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user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agent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26980" name="Group 130">
            <a:extLst>
              <a:ext uri="{FF2B5EF4-FFF2-40B4-BE49-F238E27FC236}">
                <a16:creationId xmlns:a16="http://schemas.microsoft.com/office/drawing/2014/main" id="{D7405223-90E8-48ED-8D2A-54CC34A9B8EB}"/>
              </a:ext>
            </a:extLst>
          </p:cNvPr>
          <p:cNvGrpSpPr>
            <a:grpSpLocks/>
          </p:cNvGrpSpPr>
          <p:nvPr/>
        </p:nvGrpSpPr>
        <p:grpSpPr bwMode="auto">
          <a:xfrm>
            <a:off x="4852988" y="4613275"/>
            <a:ext cx="511175" cy="693738"/>
            <a:chOff x="4140" y="429"/>
            <a:chExt cx="1425" cy="2396"/>
          </a:xfrm>
        </p:grpSpPr>
        <p:sp>
          <p:nvSpPr>
            <p:cNvPr id="127069" name="Freeform 131">
              <a:extLst>
                <a:ext uri="{FF2B5EF4-FFF2-40B4-BE49-F238E27FC236}">
                  <a16:creationId xmlns:a16="http://schemas.microsoft.com/office/drawing/2014/main" id="{3010DF09-F5EF-4FDF-A646-AB9C08E5D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70" name="Rectangle 132">
              <a:extLst>
                <a:ext uri="{FF2B5EF4-FFF2-40B4-BE49-F238E27FC236}">
                  <a16:creationId xmlns:a16="http://schemas.microsoft.com/office/drawing/2014/main" id="{DC1BAA84-7176-41CF-80B9-BBA54711DF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4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71" name="Freeform 133">
              <a:extLst>
                <a:ext uri="{FF2B5EF4-FFF2-40B4-BE49-F238E27FC236}">
                  <a16:creationId xmlns:a16="http://schemas.microsoft.com/office/drawing/2014/main" id="{EF11ACFC-FC03-42A2-8180-C4DCF9494A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72" name="Freeform 134">
              <a:extLst>
                <a:ext uri="{FF2B5EF4-FFF2-40B4-BE49-F238E27FC236}">
                  <a16:creationId xmlns:a16="http://schemas.microsoft.com/office/drawing/2014/main" id="{DEFCA04E-323A-4105-85BD-523B992EEB2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73" name="Rectangle 135">
              <a:extLst>
                <a:ext uri="{FF2B5EF4-FFF2-40B4-BE49-F238E27FC236}">
                  <a16:creationId xmlns:a16="http://schemas.microsoft.com/office/drawing/2014/main" id="{EED066F5-0008-4EED-B521-5E8EC915F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" y="692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7074" name="Group 136">
              <a:extLst>
                <a:ext uri="{FF2B5EF4-FFF2-40B4-BE49-F238E27FC236}">
                  <a16:creationId xmlns:a16="http://schemas.microsoft.com/office/drawing/2014/main" id="{9C9CBBF6-8841-4301-B00D-6B055746BB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7099" name="AutoShape 137">
                <a:extLst>
                  <a:ext uri="{FF2B5EF4-FFF2-40B4-BE49-F238E27FC236}">
                    <a16:creationId xmlns:a16="http://schemas.microsoft.com/office/drawing/2014/main" id="{D30ED08B-D1AD-459D-AFB1-C6FCF40D2E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7100" name="AutoShape 138">
                <a:extLst>
                  <a:ext uri="{FF2B5EF4-FFF2-40B4-BE49-F238E27FC236}">
                    <a16:creationId xmlns:a16="http://schemas.microsoft.com/office/drawing/2014/main" id="{C1505608-C735-445E-A082-38D62F1F6A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" y="2586"/>
                <a:ext cx="690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7075" name="Rectangle 139">
              <a:extLst>
                <a:ext uri="{FF2B5EF4-FFF2-40B4-BE49-F238E27FC236}">
                  <a16:creationId xmlns:a16="http://schemas.microsoft.com/office/drawing/2014/main" id="{7EEF51EA-D0DA-47F4-9001-8BD2CFA637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21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7076" name="Group 140">
              <a:extLst>
                <a:ext uri="{FF2B5EF4-FFF2-40B4-BE49-F238E27FC236}">
                  <a16:creationId xmlns:a16="http://schemas.microsoft.com/office/drawing/2014/main" id="{DB02A66F-4915-4E9E-B7AD-52C67C1F72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7097" name="AutoShape 141">
                <a:extLst>
                  <a:ext uri="{FF2B5EF4-FFF2-40B4-BE49-F238E27FC236}">
                    <a16:creationId xmlns:a16="http://schemas.microsoft.com/office/drawing/2014/main" id="{332FEE1C-528D-4443-BB5B-30DD0A5020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18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7098" name="AutoShape 142">
                <a:extLst>
                  <a:ext uri="{FF2B5EF4-FFF2-40B4-BE49-F238E27FC236}">
                    <a16:creationId xmlns:a16="http://schemas.microsoft.com/office/drawing/2014/main" id="{0A05A91A-A46C-4D8C-B15D-0B517B439F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7077" name="Rectangle 143">
              <a:extLst>
                <a:ext uri="{FF2B5EF4-FFF2-40B4-BE49-F238E27FC236}">
                  <a16:creationId xmlns:a16="http://schemas.microsoft.com/office/drawing/2014/main" id="{4FA093FE-760E-4F64-ABB3-39A6A9F843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56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78" name="Rectangle 144">
              <a:extLst>
                <a:ext uri="{FF2B5EF4-FFF2-40B4-BE49-F238E27FC236}">
                  <a16:creationId xmlns:a16="http://schemas.microsoft.com/office/drawing/2014/main" id="{CECCB88E-352E-4988-AADC-DCE4670C81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9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7079" name="Group 145">
              <a:extLst>
                <a:ext uri="{FF2B5EF4-FFF2-40B4-BE49-F238E27FC236}">
                  <a16:creationId xmlns:a16="http://schemas.microsoft.com/office/drawing/2014/main" id="{F61D86C9-6652-457B-9102-078A06DBE4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7095" name="AutoShape 146">
                <a:extLst>
                  <a:ext uri="{FF2B5EF4-FFF2-40B4-BE49-F238E27FC236}">
                    <a16:creationId xmlns:a16="http://schemas.microsoft.com/office/drawing/2014/main" id="{D3856250-B97F-4348-B5BC-215920FAAB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81"/>
                <a:ext cx="728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7096" name="AutoShape 147">
                <a:extLst>
                  <a:ext uri="{FF2B5EF4-FFF2-40B4-BE49-F238E27FC236}">
                    <a16:creationId xmlns:a16="http://schemas.microsoft.com/office/drawing/2014/main" id="{1E1B2B51-E265-42AD-AC3B-87F420802E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7080" name="Freeform 148">
              <a:extLst>
                <a:ext uri="{FF2B5EF4-FFF2-40B4-BE49-F238E27FC236}">
                  <a16:creationId xmlns:a16="http://schemas.microsoft.com/office/drawing/2014/main" id="{BA4A2006-9AB7-4C64-9A2B-7EC80661BC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7081" name="Group 149">
              <a:extLst>
                <a:ext uri="{FF2B5EF4-FFF2-40B4-BE49-F238E27FC236}">
                  <a16:creationId xmlns:a16="http://schemas.microsoft.com/office/drawing/2014/main" id="{959A1012-0CFE-4FA8-9B27-9D4C7FDB19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27093" name="AutoShape 150">
                <a:extLst>
                  <a:ext uri="{FF2B5EF4-FFF2-40B4-BE49-F238E27FC236}">
                    <a16:creationId xmlns:a16="http://schemas.microsoft.com/office/drawing/2014/main" id="{043B6C72-ADF9-4EEB-B9A3-3137125327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7094" name="AutoShape 151">
                <a:extLst>
                  <a:ext uri="{FF2B5EF4-FFF2-40B4-BE49-F238E27FC236}">
                    <a16:creationId xmlns:a16="http://schemas.microsoft.com/office/drawing/2014/main" id="{21CCCD94-D1BB-4F12-90E8-7879B3C36A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7082" name="Rectangle 152">
              <a:extLst>
                <a:ext uri="{FF2B5EF4-FFF2-40B4-BE49-F238E27FC236}">
                  <a16:creationId xmlns:a16="http://schemas.microsoft.com/office/drawing/2014/main" id="{48E32E48-0792-43E9-974A-48E30791EC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1" y="429"/>
              <a:ext cx="66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83" name="Freeform 153">
              <a:extLst>
                <a:ext uri="{FF2B5EF4-FFF2-40B4-BE49-F238E27FC236}">
                  <a16:creationId xmlns:a16="http://schemas.microsoft.com/office/drawing/2014/main" id="{495F244D-7719-4196-AA2E-C23DC571043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84" name="Freeform 154">
              <a:extLst>
                <a:ext uri="{FF2B5EF4-FFF2-40B4-BE49-F238E27FC236}">
                  <a16:creationId xmlns:a16="http://schemas.microsoft.com/office/drawing/2014/main" id="{F949503B-20F4-4790-A2EA-F58F08F6DA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85" name="Oval 155">
              <a:extLst>
                <a:ext uri="{FF2B5EF4-FFF2-40B4-BE49-F238E27FC236}">
                  <a16:creationId xmlns:a16="http://schemas.microsoft.com/office/drawing/2014/main" id="{641BF338-A381-4002-9050-B646B5071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1"/>
              <a:ext cx="49" cy="9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86" name="Freeform 156">
              <a:extLst>
                <a:ext uri="{FF2B5EF4-FFF2-40B4-BE49-F238E27FC236}">
                  <a16:creationId xmlns:a16="http://schemas.microsoft.com/office/drawing/2014/main" id="{1F6911ED-828D-419B-A9B5-21EEB17F28F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87" name="AutoShape 157">
              <a:extLst>
                <a:ext uri="{FF2B5EF4-FFF2-40B4-BE49-F238E27FC236}">
                  <a16:creationId xmlns:a16="http://schemas.microsoft.com/office/drawing/2014/main" id="{812EB082-EC56-4505-9116-109FFB8A27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88" name="AutoShape 158">
              <a:extLst>
                <a:ext uri="{FF2B5EF4-FFF2-40B4-BE49-F238E27FC236}">
                  <a16:creationId xmlns:a16="http://schemas.microsoft.com/office/drawing/2014/main" id="{CE3CA383-A360-48E7-B39C-3037A2849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0"/>
              <a:ext cx="1071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89" name="Oval 159">
              <a:extLst>
                <a:ext uri="{FF2B5EF4-FFF2-40B4-BE49-F238E27FC236}">
                  <a16:creationId xmlns:a16="http://schemas.microsoft.com/office/drawing/2014/main" id="{C007D36B-2F1B-4B7D-BB6C-114E82E9F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90" name="Oval 160">
              <a:extLst>
                <a:ext uri="{FF2B5EF4-FFF2-40B4-BE49-F238E27FC236}">
                  <a16:creationId xmlns:a16="http://schemas.microsoft.com/office/drawing/2014/main" id="{EA2736CA-37B1-4190-BB34-8036977C6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5" y="2386"/>
              <a:ext cx="159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27091" name="Oval 161">
              <a:extLst>
                <a:ext uri="{FF2B5EF4-FFF2-40B4-BE49-F238E27FC236}">
                  <a16:creationId xmlns:a16="http://schemas.microsoft.com/office/drawing/2014/main" id="{399D9621-D635-4C37-8378-8F0C10CB75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2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92" name="Rectangle 162">
              <a:extLst>
                <a:ext uri="{FF2B5EF4-FFF2-40B4-BE49-F238E27FC236}">
                  <a16:creationId xmlns:a16="http://schemas.microsoft.com/office/drawing/2014/main" id="{858C6359-C305-41A3-B816-60649ADB31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0" y="1833"/>
              <a:ext cx="89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26981" name="Group 97">
            <a:extLst>
              <a:ext uri="{FF2B5EF4-FFF2-40B4-BE49-F238E27FC236}">
                <a16:creationId xmlns:a16="http://schemas.microsoft.com/office/drawing/2014/main" id="{63DD45C7-A98A-4B73-8EF5-9DB6E7266AF0}"/>
              </a:ext>
            </a:extLst>
          </p:cNvPr>
          <p:cNvGrpSpPr>
            <a:grpSpLocks/>
          </p:cNvGrpSpPr>
          <p:nvPr/>
        </p:nvGrpSpPr>
        <p:grpSpPr bwMode="auto">
          <a:xfrm>
            <a:off x="2674938" y="4668838"/>
            <a:ext cx="511175" cy="693737"/>
            <a:chOff x="4140" y="429"/>
            <a:chExt cx="1425" cy="2396"/>
          </a:xfrm>
        </p:grpSpPr>
        <p:sp>
          <p:nvSpPr>
            <p:cNvPr id="127037" name="Freeform 98">
              <a:extLst>
                <a:ext uri="{FF2B5EF4-FFF2-40B4-BE49-F238E27FC236}">
                  <a16:creationId xmlns:a16="http://schemas.microsoft.com/office/drawing/2014/main" id="{FD43E34D-1DD4-4AA8-BE56-887B0E2BB06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38" name="Rectangle 99">
              <a:extLst>
                <a:ext uri="{FF2B5EF4-FFF2-40B4-BE49-F238E27FC236}">
                  <a16:creationId xmlns:a16="http://schemas.microsoft.com/office/drawing/2014/main" id="{A843F7C8-9133-4B53-8293-EDD23F5CF4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4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39" name="Freeform 100">
              <a:extLst>
                <a:ext uri="{FF2B5EF4-FFF2-40B4-BE49-F238E27FC236}">
                  <a16:creationId xmlns:a16="http://schemas.microsoft.com/office/drawing/2014/main" id="{2F02BC64-A9F5-4D91-9F66-144A320EC6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40" name="Freeform 101">
              <a:extLst>
                <a:ext uri="{FF2B5EF4-FFF2-40B4-BE49-F238E27FC236}">
                  <a16:creationId xmlns:a16="http://schemas.microsoft.com/office/drawing/2014/main" id="{364B4283-E911-4138-B765-E640A85F36C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41" name="Rectangle 102">
              <a:extLst>
                <a:ext uri="{FF2B5EF4-FFF2-40B4-BE49-F238E27FC236}">
                  <a16:creationId xmlns:a16="http://schemas.microsoft.com/office/drawing/2014/main" id="{A91E1479-3C19-4A21-A2B0-A25CE1FC08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" y="692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7042" name="Group 103">
              <a:extLst>
                <a:ext uri="{FF2B5EF4-FFF2-40B4-BE49-F238E27FC236}">
                  <a16:creationId xmlns:a16="http://schemas.microsoft.com/office/drawing/2014/main" id="{3B07436D-B09D-4C83-A4E3-2820175F35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7067" name="AutoShape 104">
                <a:extLst>
                  <a:ext uri="{FF2B5EF4-FFF2-40B4-BE49-F238E27FC236}">
                    <a16:creationId xmlns:a16="http://schemas.microsoft.com/office/drawing/2014/main" id="{346288AF-2C25-42B7-BACB-A2610079F3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7068" name="AutoShape 105">
                <a:extLst>
                  <a:ext uri="{FF2B5EF4-FFF2-40B4-BE49-F238E27FC236}">
                    <a16:creationId xmlns:a16="http://schemas.microsoft.com/office/drawing/2014/main" id="{E864004E-FC5B-4136-8716-072B0F90A6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" y="2586"/>
                <a:ext cx="690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7043" name="Rectangle 106">
              <a:extLst>
                <a:ext uri="{FF2B5EF4-FFF2-40B4-BE49-F238E27FC236}">
                  <a16:creationId xmlns:a16="http://schemas.microsoft.com/office/drawing/2014/main" id="{938C6B1B-7458-456A-B951-0250EDBCA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21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7044" name="Group 107">
              <a:extLst>
                <a:ext uri="{FF2B5EF4-FFF2-40B4-BE49-F238E27FC236}">
                  <a16:creationId xmlns:a16="http://schemas.microsoft.com/office/drawing/2014/main" id="{5323DD38-1EB0-4D8A-8F13-76DB7EBEA6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7065" name="AutoShape 108">
                <a:extLst>
                  <a:ext uri="{FF2B5EF4-FFF2-40B4-BE49-F238E27FC236}">
                    <a16:creationId xmlns:a16="http://schemas.microsoft.com/office/drawing/2014/main" id="{44E66CED-1651-485A-BA74-32E69156BC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18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7066" name="AutoShape 109">
                <a:extLst>
                  <a:ext uri="{FF2B5EF4-FFF2-40B4-BE49-F238E27FC236}">
                    <a16:creationId xmlns:a16="http://schemas.microsoft.com/office/drawing/2014/main" id="{849D37F1-16C7-43A3-9635-2038632118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7045" name="Rectangle 110">
              <a:extLst>
                <a:ext uri="{FF2B5EF4-FFF2-40B4-BE49-F238E27FC236}">
                  <a16:creationId xmlns:a16="http://schemas.microsoft.com/office/drawing/2014/main" id="{1DDACD46-8E12-41A3-A2A6-BC276DA6DC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56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46" name="Rectangle 111">
              <a:extLst>
                <a:ext uri="{FF2B5EF4-FFF2-40B4-BE49-F238E27FC236}">
                  <a16:creationId xmlns:a16="http://schemas.microsoft.com/office/drawing/2014/main" id="{0336BDD1-BAFC-4867-8015-92A6CDD10C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9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7047" name="Group 112">
              <a:extLst>
                <a:ext uri="{FF2B5EF4-FFF2-40B4-BE49-F238E27FC236}">
                  <a16:creationId xmlns:a16="http://schemas.microsoft.com/office/drawing/2014/main" id="{9B91E59A-56E6-46E1-8D74-BAC1B92576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7063" name="AutoShape 113">
                <a:extLst>
                  <a:ext uri="{FF2B5EF4-FFF2-40B4-BE49-F238E27FC236}">
                    <a16:creationId xmlns:a16="http://schemas.microsoft.com/office/drawing/2014/main" id="{82B56ADA-1379-498D-AE31-65ADECA37B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81"/>
                <a:ext cx="728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7064" name="AutoShape 114">
                <a:extLst>
                  <a:ext uri="{FF2B5EF4-FFF2-40B4-BE49-F238E27FC236}">
                    <a16:creationId xmlns:a16="http://schemas.microsoft.com/office/drawing/2014/main" id="{12EE79BC-427F-4F38-9FAC-612E1CBD3E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7048" name="Freeform 115">
              <a:extLst>
                <a:ext uri="{FF2B5EF4-FFF2-40B4-BE49-F238E27FC236}">
                  <a16:creationId xmlns:a16="http://schemas.microsoft.com/office/drawing/2014/main" id="{4882E5D9-DDCC-4EB9-BD95-59E93A7052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7049" name="Group 116">
              <a:extLst>
                <a:ext uri="{FF2B5EF4-FFF2-40B4-BE49-F238E27FC236}">
                  <a16:creationId xmlns:a16="http://schemas.microsoft.com/office/drawing/2014/main" id="{25A14594-B698-4EB8-865C-C0A99FF023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27061" name="AutoShape 117">
                <a:extLst>
                  <a:ext uri="{FF2B5EF4-FFF2-40B4-BE49-F238E27FC236}">
                    <a16:creationId xmlns:a16="http://schemas.microsoft.com/office/drawing/2014/main" id="{5BD15CAF-4032-45D8-A008-DFA702E03C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7062" name="AutoShape 118">
                <a:extLst>
                  <a:ext uri="{FF2B5EF4-FFF2-40B4-BE49-F238E27FC236}">
                    <a16:creationId xmlns:a16="http://schemas.microsoft.com/office/drawing/2014/main" id="{8ED8197C-3134-427D-8983-B6B8EDA043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7050" name="Rectangle 119">
              <a:extLst>
                <a:ext uri="{FF2B5EF4-FFF2-40B4-BE49-F238E27FC236}">
                  <a16:creationId xmlns:a16="http://schemas.microsoft.com/office/drawing/2014/main" id="{CBBC5D93-2F47-4449-ACF2-580F434B8A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1" y="429"/>
              <a:ext cx="66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51" name="Freeform 120">
              <a:extLst>
                <a:ext uri="{FF2B5EF4-FFF2-40B4-BE49-F238E27FC236}">
                  <a16:creationId xmlns:a16="http://schemas.microsoft.com/office/drawing/2014/main" id="{398FF1B3-7B7F-4273-B414-5A17DE38C45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52" name="Freeform 121">
              <a:extLst>
                <a:ext uri="{FF2B5EF4-FFF2-40B4-BE49-F238E27FC236}">
                  <a16:creationId xmlns:a16="http://schemas.microsoft.com/office/drawing/2014/main" id="{C88C98F1-729A-47B6-A906-C41DCAE7716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53" name="Oval 122">
              <a:extLst>
                <a:ext uri="{FF2B5EF4-FFF2-40B4-BE49-F238E27FC236}">
                  <a16:creationId xmlns:a16="http://schemas.microsoft.com/office/drawing/2014/main" id="{C07068FE-A369-4A49-909C-6A7D0655BC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1"/>
              <a:ext cx="49" cy="9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54" name="Freeform 123">
              <a:extLst>
                <a:ext uri="{FF2B5EF4-FFF2-40B4-BE49-F238E27FC236}">
                  <a16:creationId xmlns:a16="http://schemas.microsoft.com/office/drawing/2014/main" id="{9D499992-1A33-4DD5-BF6E-A5B234306E0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55" name="AutoShape 124">
              <a:extLst>
                <a:ext uri="{FF2B5EF4-FFF2-40B4-BE49-F238E27FC236}">
                  <a16:creationId xmlns:a16="http://schemas.microsoft.com/office/drawing/2014/main" id="{FCC908B6-3575-405A-AD0E-D771E710FA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56" name="AutoShape 125">
              <a:extLst>
                <a:ext uri="{FF2B5EF4-FFF2-40B4-BE49-F238E27FC236}">
                  <a16:creationId xmlns:a16="http://schemas.microsoft.com/office/drawing/2014/main" id="{46674919-DFF6-487C-9D2C-A400EDF6C7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0"/>
              <a:ext cx="1071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57" name="Oval 126">
              <a:extLst>
                <a:ext uri="{FF2B5EF4-FFF2-40B4-BE49-F238E27FC236}">
                  <a16:creationId xmlns:a16="http://schemas.microsoft.com/office/drawing/2014/main" id="{AD538B7F-D36D-452E-A3D1-2B8A662649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58" name="Oval 127">
              <a:extLst>
                <a:ext uri="{FF2B5EF4-FFF2-40B4-BE49-F238E27FC236}">
                  <a16:creationId xmlns:a16="http://schemas.microsoft.com/office/drawing/2014/main" id="{CEFDBF7A-15EA-4CC5-8F50-AC8A475210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5" y="2386"/>
              <a:ext cx="159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27059" name="Oval 128">
              <a:extLst>
                <a:ext uri="{FF2B5EF4-FFF2-40B4-BE49-F238E27FC236}">
                  <a16:creationId xmlns:a16="http://schemas.microsoft.com/office/drawing/2014/main" id="{578D6F65-2781-4713-BAC5-CCB2A444F0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2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60" name="Rectangle 129">
              <a:extLst>
                <a:ext uri="{FF2B5EF4-FFF2-40B4-BE49-F238E27FC236}">
                  <a16:creationId xmlns:a16="http://schemas.microsoft.com/office/drawing/2014/main" id="{E6F89044-2A86-4C91-9782-05F9B898CF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0" y="1833"/>
              <a:ext cx="89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pic>
        <p:nvPicPr>
          <p:cNvPr id="126982" name="Picture 83" descr="underline_base">
            <a:extLst>
              <a:ext uri="{FF2B5EF4-FFF2-40B4-BE49-F238E27FC236}">
                <a16:creationId xmlns:a16="http://schemas.microsoft.com/office/drawing/2014/main" id="{86752724-4BA6-4403-B14E-03F49537797D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8016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6983" name="Rectangle 2">
            <a:extLst>
              <a:ext uri="{FF2B5EF4-FFF2-40B4-BE49-F238E27FC236}">
                <a16:creationId xmlns:a16="http://schemas.microsoft.com/office/drawing/2014/main" id="{2E297F95-3D58-43FE-B4FD-9EFA5F967A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4500" y="22225"/>
            <a:ext cx="8235950" cy="1143000"/>
          </a:xfrm>
        </p:spPr>
        <p:txBody>
          <a:bodyPr/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Scenario: Alice sends message to Bob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26984" name="Rectangle 3">
            <a:extLst>
              <a:ext uri="{FF2B5EF4-FFF2-40B4-BE49-F238E27FC236}">
                <a16:creationId xmlns:a16="http://schemas.microsoft.com/office/drawing/2014/main" id="{9290CD61-50F1-477C-8CF2-62C7F7C5355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3810000" cy="32194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1) Alice uses UA to compose message </a:t>
            </a:r>
            <a:r>
              <a:rPr lang="ja-JP" altLang="en-US" sz="2200">
                <a:ea typeface="ＭＳ Ｐゴシック" panose="020B0600070205080204" pitchFamily="34" charset="-128"/>
              </a:rPr>
              <a:t>“</a:t>
            </a:r>
            <a:r>
              <a:rPr lang="en-US" altLang="ja-JP" sz="2200">
                <a:ea typeface="ＭＳ Ｐゴシック" panose="020B0600070205080204" pitchFamily="34" charset="-128"/>
              </a:rPr>
              <a:t>to</a:t>
            </a:r>
            <a:r>
              <a:rPr lang="ja-JP" altLang="en-US" sz="2200">
                <a:ea typeface="ＭＳ Ｐゴシック" panose="020B0600070205080204" pitchFamily="34" charset="-128"/>
              </a:rPr>
              <a:t>”</a:t>
            </a:r>
            <a:r>
              <a:rPr lang="en-US" altLang="ja-JP" sz="2200">
                <a:ea typeface="ＭＳ Ｐゴシック" panose="020B0600070205080204" pitchFamily="34" charset="-128"/>
              </a:rPr>
              <a:t> </a:t>
            </a:r>
            <a:r>
              <a:rPr lang="en-US" altLang="ja-JP" sz="2200">
                <a:latin typeface="Courier New" panose="02070309020205020404" pitchFamily="49" charset="0"/>
                <a:ea typeface="ＭＳ Ｐゴシック" panose="020B0600070205080204" pitchFamily="34" charset="-128"/>
              </a:rPr>
              <a:t>bob@someschool.edu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2) Alice</a:t>
            </a:r>
            <a:r>
              <a:rPr lang="ja-JP" altLang="en-US" sz="2200">
                <a:ea typeface="ＭＳ Ｐゴシック" panose="020B0600070205080204" pitchFamily="34" charset="-128"/>
              </a:rPr>
              <a:t>’</a:t>
            </a:r>
            <a:r>
              <a:rPr lang="en-US" altLang="ja-JP" sz="2200">
                <a:ea typeface="ＭＳ Ｐゴシック" panose="020B0600070205080204" pitchFamily="34" charset="-128"/>
              </a:rPr>
              <a:t>s UA sends message to her mail server; message placed in message queue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3) client side of SMTP opens TCP connection with Bob</a:t>
            </a:r>
            <a:r>
              <a:rPr lang="ja-JP" altLang="en-US" sz="2200">
                <a:ea typeface="ＭＳ Ｐゴシック" panose="020B0600070205080204" pitchFamily="34" charset="-128"/>
              </a:rPr>
              <a:t>’</a:t>
            </a:r>
            <a:r>
              <a:rPr lang="en-US" altLang="ja-JP" sz="2200">
                <a:ea typeface="ＭＳ Ｐゴシック" panose="020B0600070205080204" pitchFamily="34" charset="-128"/>
              </a:rPr>
              <a:t>s mail server</a:t>
            </a:r>
            <a:endParaRPr lang="en-US" altLang="en-US" sz="2200">
              <a:ea typeface="ＭＳ Ｐゴシック" panose="020B0600070205080204" pitchFamily="34" charset="-128"/>
            </a:endParaRPr>
          </a:p>
        </p:txBody>
      </p:sp>
      <p:sp>
        <p:nvSpPr>
          <p:cNvPr id="126985" name="Rectangle 4">
            <a:extLst>
              <a:ext uri="{FF2B5EF4-FFF2-40B4-BE49-F238E27FC236}">
                <a16:creationId xmlns:a16="http://schemas.microsoft.com/office/drawing/2014/main" id="{A935ADE2-411B-400F-BD14-897009B9B07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08500" y="1335088"/>
            <a:ext cx="3810000" cy="326866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4) SMTP client sends Alice</a:t>
            </a:r>
            <a:r>
              <a:rPr lang="ja-JP" altLang="en-US" sz="2200">
                <a:ea typeface="ＭＳ Ｐゴシック" panose="020B0600070205080204" pitchFamily="34" charset="-128"/>
              </a:rPr>
              <a:t>’</a:t>
            </a:r>
            <a:r>
              <a:rPr lang="en-US" altLang="ja-JP" sz="2200">
                <a:ea typeface="ＭＳ Ｐゴシック" panose="020B0600070205080204" pitchFamily="34" charset="-128"/>
              </a:rPr>
              <a:t>s message over the TCP connection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5) Bob</a:t>
            </a:r>
            <a:r>
              <a:rPr lang="ja-JP" altLang="en-US" sz="2200">
                <a:ea typeface="ＭＳ Ｐゴシック" panose="020B0600070205080204" pitchFamily="34" charset="-128"/>
              </a:rPr>
              <a:t>’</a:t>
            </a:r>
            <a:r>
              <a:rPr lang="en-US" altLang="ja-JP" sz="2200">
                <a:ea typeface="ＭＳ Ｐゴシック" panose="020B0600070205080204" pitchFamily="34" charset="-128"/>
              </a:rPr>
              <a:t>s mail server places the message in Bob</a:t>
            </a:r>
            <a:r>
              <a:rPr lang="ja-JP" altLang="en-US" sz="2200">
                <a:ea typeface="ＭＳ Ｐゴシック" panose="020B0600070205080204" pitchFamily="34" charset="-128"/>
              </a:rPr>
              <a:t>’</a:t>
            </a:r>
            <a:r>
              <a:rPr lang="en-US" altLang="ja-JP" sz="2200">
                <a:ea typeface="ＭＳ Ｐゴシック" panose="020B0600070205080204" pitchFamily="34" charset="-128"/>
              </a:rPr>
              <a:t>s mailbox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6) Bob invokes his user agent to read message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200">
              <a:ea typeface="ＭＳ Ｐゴシック" panose="020B0600070205080204" pitchFamily="34" charset="-128"/>
            </a:endParaRPr>
          </a:p>
        </p:txBody>
      </p:sp>
      <p:grpSp>
        <p:nvGrpSpPr>
          <p:cNvPr id="126986" name="Group 20">
            <a:extLst>
              <a:ext uri="{FF2B5EF4-FFF2-40B4-BE49-F238E27FC236}">
                <a16:creationId xmlns:a16="http://schemas.microsoft.com/office/drawing/2014/main" id="{DCA8CB7E-6403-419C-9A1E-E5D9A3862FE0}"/>
              </a:ext>
            </a:extLst>
          </p:cNvPr>
          <p:cNvGrpSpPr>
            <a:grpSpLocks/>
          </p:cNvGrpSpPr>
          <p:nvPr/>
        </p:nvGrpSpPr>
        <p:grpSpPr bwMode="auto">
          <a:xfrm>
            <a:off x="2808288" y="4956175"/>
            <a:ext cx="809625" cy="1049338"/>
            <a:chOff x="4296" y="2627"/>
            <a:chExt cx="510" cy="661"/>
          </a:xfrm>
        </p:grpSpPr>
        <p:sp>
          <p:nvSpPr>
            <p:cNvPr id="127022" name="Rectangle 21">
              <a:extLst>
                <a:ext uri="{FF2B5EF4-FFF2-40B4-BE49-F238E27FC236}">
                  <a16:creationId xmlns:a16="http://schemas.microsoft.com/office/drawing/2014/main" id="{7A2240B8-030B-48F1-BEC3-B380695D1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23" name="Text Box 22">
              <a:extLst>
                <a:ext uri="{FF2B5EF4-FFF2-40B4-BE49-F238E27FC236}">
                  <a16:creationId xmlns:a16="http://schemas.microsoft.com/office/drawing/2014/main" id="{CBEAFA2B-2F6D-46C1-BD8E-D60D014153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mail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server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24" name="Rectangle 23">
              <a:extLst>
                <a:ext uri="{FF2B5EF4-FFF2-40B4-BE49-F238E27FC236}">
                  <a16:creationId xmlns:a16="http://schemas.microsoft.com/office/drawing/2014/main" id="{7F5BA13F-8E17-40C7-808A-438CA84457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25" name="Line 24">
              <a:extLst>
                <a:ext uri="{FF2B5EF4-FFF2-40B4-BE49-F238E27FC236}">
                  <a16:creationId xmlns:a16="http://schemas.microsoft.com/office/drawing/2014/main" id="{E24FDA89-8CD8-4FB6-ABA0-3B6D8E0703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26" name="Line 25">
              <a:extLst>
                <a:ext uri="{FF2B5EF4-FFF2-40B4-BE49-F238E27FC236}">
                  <a16:creationId xmlns:a16="http://schemas.microsoft.com/office/drawing/2014/main" id="{E58ABD41-5EF4-4241-8CED-D4FF979EDE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27" name="Line 26">
              <a:extLst>
                <a:ext uri="{FF2B5EF4-FFF2-40B4-BE49-F238E27FC236}">
                  <a16:creationId xmlns:a16="http://schemas.microsoft.com/office/drawing/2014/main" id="{78A0DA40-B3C3-4518-9D58-0782DA957B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28" name="Line 27">
              <a:extLst>
                <a:ext uri="{FF2B5EF4-FFF2-40B4-BE49-F238E27FC236}">
                  <a16:creationId xmlns:a16="http://schemas.microsoft.com/office/drawing/2014/main" id="{8A82BA1F-6FD8-4BE2-A82C-1DDD41E732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29" name="Line 28">
              <a:extLst>
                <a:ext uri="{FF2B5EF4-FFF2-40B4-BE49-F238E27FC236}">
                  <a16:creationId xmlns:a16="http://schemas.microsoft.com/office/drawing/2014/main" id="{6FE9C0B7-A0F1-4536-B077-B7EE7601A4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30" name="Line 29">
              <a:extLst>
                <a:ext uri="{FF2B5EF4-FFF2-40B4-BE49-F238E27FC236}">
                  <a16:creationId xmlns:a16="http://schemas.microsoft.com/office/drawing/2014/main" id="{E4DA1465-BAB7-4F2A-9DBD-00F56769F2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31" name="Line 30">
              <a:extLst>
                <a:ext uri="{FF2B5EF4-FFF2-40B4-BE49-F238E27FC236}">
                  <a16:creationId xmlns:a16="http://schemas.microsoft.com/office/drawing/2014/main" id="{769C48E7-FC21-48D0-972C-F34E1DDB5E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32" name="Rectangle 31">
              <a:extLst>
                <a:ext uri="{FF2B5EF4-FFF2-40B4-BE49-F238E27FC236}">
                  <a16:creationId xmlns:a16="http://schemas.microsoft.com/office/drawing/2014/main" id="{6C8592F2-91AC-43EB-B4A0-0B4252EB9F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33" name="Rectangle 32">
              <a:extLst>
                <a:ext uri="{FF2B5EF4-FFF2-40B4-BE49-F238E27FC236}">
                  <a16:creationId xmlns:a16="http://schemas.microsoft.com/office/drawing/2014/main" id="{87A4D083-5BB2-406D-817B-5E989D168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34" name="Rectangle 33">
              <a:extLst>
                <a:ext uri="{FF2B5EF4-FFF2-40B4-BE49-F238E27FC236}">
                  <a16:creationId xmlns:a16="http://schemas.microsoft.com/office/drawing/2014/main" id="{909FAEB9-A584-4FF7-BF81-C97201E707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35" name="Rectangle 34">
              <a:extLst>
                <a:ext uri="{FF2B5EF4-FFF2-40B4-BE49-F238E27FC236}">
                  <a16:creationId xmlns:a16="http://schemas.microsoft.com/office/drawing/2014/main" id="{46C2EC3B-932D-44F3-8CF2-740B53D274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36" name="Rectangle 35">
              <a:extLst>
                <a:ext uri="{FF2B5EF4-FFF2-40B4-BE49-F238E27FC236}">
                  <a16:creationId xmlns:a16="http://schemas.microsoft.com/office/drawing/2014/main" id="{A1BB6D01-6CCD-42EF-8134-1C0EBB4C44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pic>
        <p:nvPicPr>
          <p:cNvPr id="126987" name="Picture 36" descr="Alice">
            <a:extLst>
              <a:ext uri="{FF2B5EF4-FFF2-40B4-BE49-F238E27FC236}">
                <a16:creationId xmlns:a16="http://schemas.microsoft.com/office/drawing/2014/main" id="{848E5545-D70D-4032-A1D6-EC2FAA9EFC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5121275"/>
            <a:ext cx="561975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6988" name="Picture 37" descr="Bob">
            <a:extLst>
              <a:ext uri="{FF2B5EF4-FFF2-40B4-BE49-F238E27FC236}">
                <a16:creationId xmlns:a16="http://schemas.microsoft.com/office/drawing/2014/main" id="{E6DA0824-7B9B-4F8E-94E1-1F1F2AE55A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038" y="5026025"/>
            <a:ext cx="6762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6989" name="Group 48">
            <a:extLst>
              <a:ext uri="{FF2B5EF4-FFF2-40B4-BE49-F238E27FC236}">
                <a16:creationId xmlns:a16="http://schemas.microsoft.com/office/drawing/2014/main" id="{6D724214-04D0-4D02-AE40-02C6ED59E5CA}"/>
              </a:ext>
            </a:extLst>
          </p:cNvPr>
          <p:cNvGrpSpPr>
            <a:grpSpLocks/>
          </p:cNvGrpSpPr>
          <p:nvPr/>
        </p:nvGrpSpPr>
        <p:grpSpPr bwMode="auto">
          <a:xfrm>
            <a:off x="4999038" y="4902200"/>
            <a:ext cx="809625" cy="1049338"/>
            <a:chOff x="4296" y="2627"/>
            <a:chExt cx="510" cy="661"/>
          </a:xfrm>
        </p:grpSpPr>
        <p:sp>
          <p:nvSpPr>
            <p:cNvPr id="127007" name="Rectangle 49">
              <a:extLst>
                <a:ext uri="{FF2B5EF4-FFF2-40B4-BE49-F238E27FC236}">
                  <a16:creationId xmlns:a16="http://schemas.microsoft.com/office/drawing/2014/main" id="{9BE9F213-B422-4920-8AD2-FA3EB1498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08" name="Text Box 50">
              <a:extLst>
                <a:ext uri="{FF2B5EF4-FFF2-40B4-BE49-F238E27FC236}">
                  <a16:creationId xmlns:a16="http://schemas.microsoft.com/office/drawing/2014/main" id="{3D6F1F38-04FB-4368-BEB3-5CDAAEE9CF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mail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server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09" name="Rectangle 51">
              <a:extLst>
                <a:ext uri="{FF2B5EF4-FFF2-40B4-BE49-F238E27FC236}">
                  <a16:creationId xmlns:a16="http://schemas.microsoft.com/office/drawing/2014/main" id="{6BC4E1A0-AD59-440E-9ED4-9EAC23FCD9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10" name="Line 52">
              <a:extLst>
                <a:ext uri="{FF2B5EF4-FFF2-40B4-BE49-F238E27FC236}">
                  <a16:creationId xmlns:a16="http://schemas.microsoft.com/office/drawing/2014/main" id="{47C6C7D5-5779-4AED-84EE-6A96C3F0B1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11" name="Line 53">
              <a:extLst>
                <a:ext uri="{FF2B5EF4-FFF2-40B4-BE49-F238E27FC236}">
                  <a16:creationId xmlns:a16="http://schemas.microsoft.com/office/drawing/2014/main" id="{912BA35B-1E1B-4562-B094-C7BA477280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12" name="Line 54">
              <a:extLst>
                <a:ext uri="{FF2B5EF4-FFF2-40B4-BE49-F238E27FC236}">
                  <a16:creationId xmlns:a16="http://schemas.microsoft.com/office/drawing/2014/main" id="{C11C6B63-324F-4E56-A3B5-AC259D76B0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13" name="Line 55">
              <a:extLst>
                <a:ext uri="{FF2B5EF4-FFF2-40B4-BE49-F238E27FC236}">
                  <a16:creationId xmlns:a16="http://schemas.microsoft.com/office/drawing/2014/main" id="{18DF58F8-1AF4-41FA-8E42-B651CC0301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14" name="Line 56">
              <a:extLst>
                <a:ext uri="{FF2B5EF4-FFF2-40B4-BE49-F238E27FC236}">
                  <a16:creationId xmlns:a16="http://schemas.microsoft.com/office/drawing/2014/main" id="{6F651346-F603-40C2-B6D0-E2243C3386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15" name="Line 57">
              <a:extLst>
                <a:ext uri="{FF2B5EF4-FFF2-40B4-BE49-F238E27FC236}">
                  <a16:creationId xmlns:a16="http://schemas.microsoft.com/office/drawing/2014/main" id="{4FCBEECC-E810-4C27-AFF7-C8254C9971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16" name="Line 58">
              <a:extLst>
                <a:ext uri="{FF2B5EF4-FFF2-40B4-BE49-F238E27FC236}">
                  <a16:creationId xmlns:a16="http://schemas.microsoft.com/office/drawing/2014/main" id="{3F05D004-CAED-4BC1-B03E-82782875B5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17" name="Rectangle 59">
              <a:extLst>
                <a:ext uri="{FF2B5EF4-FFF2-40B4-BE49-F238E27FC236}">
                  <a16:creationId xmlns:a16="http://schemas.microsoft.com/office/drawing/2014/main" id="{F0A4A422-DA7E-4027-8C3B-1B5D5E330D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18" name="Rectangle 60">
              <a:extLst>
                <a:ext uri="{FF2B5EF4-FFF2-40B4-BE49-F238E27FC236}">
                  <a16:creationId xmlns:a16="http://schemas.microsoft.com/office/drawing/2014/main" id="{7E978EEA-0ED4-4522-9878-0DD3F7DCA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19" name="Rectangle 61">
              <a:extLst>
                <a:ext uri="{FF2B5EF4-FFF2-40B4-BE49-F238E27FC236}">
                  <a16:creationId xmlns:a16="http://schemas.microsoft.com/office/drawing/2014/main" id="{9826DEB7-A71B-49E1-B72D-5134BF068E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20" name="Rectangle 62">
              <a:extLst>
                <a:ext uri="{FF2B5EF4-FFF2-40B4-BE49-F238E27FC236}">
                  <a16:creationId xmlns:a16="http://schemas.microsoft.com/office/drawing/2014/main" id="{BE2D2562-DB7C-4680-8DF1-588E90E326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21" name="Rectangle 63">
              <a:extLst>
                <a:ext uri="{FF2B5EF4-FFF2-40B4-BE49-F238E27FC236}">
                  <a16:creationId xmlns:a16="http://schemas.microsoft.com/office/drawing/2014/main" id="{24FC1C32-DF0B-4CE8-8BE9-6A8FF864DE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126990" name="Line 69">
            <a:extLst>
              <a:ext uri="{FF2B5EF4-FFF2-40B4-BE49-F238E27FC236}">
                <a16:creationId xmlns:a16="http://schemas.microsoft.com/office/drawing/2014/main" id="{F63100F9-FE37-4D43-9ACC-63ED01E8B9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8813" y="5494338"/>
            <a:ext cx="892175" cy="14605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26991" name="Line 70">
            <a:extLst>
              <a:ext uri="{FF2B5EF4-FFF2-40B4-BE49-F238E27FC236}">
                <a16:creationId xmlns:a16="http://schemas.microsoft.com/office/drawing/2014/main" id="{C84715BC-8A4E-46C9-BD2C-CBDC0D95AD0D}"/>
              </a:ext>
            </a:extLst>
          </p:cNvPr>
          <p:cNvSpPr>
            <a:spLocks noChangeShapeType="1"/>
          </p:cNvSpPr>
          <p:nvPr/>
        </p:nvSpPr>
        <p:spPr bwMode="auto">
          <a:xfrm>
            <a:off x="3614738" y="5629275"/>
            <a:ext cx="1379537" cy="21907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26992" name="Line 71">
            <a:extLst>
              <a:ext uri="{FF2B5EF4-FFF2-40B4-BE49-F238E27FC236}">
                <a16:creationId xmlns:a16="http://schemas.microsoft.com/office/drawing/2014/main" id="{39315505-BE56-4ED3-9DF8-687ACC9E43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45175" y="5408613"/>
            <a:ext cx="1027113" cy="42703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26993" name="Oval 72">
            <a:extLst>
              <a:ext uri="{FF2B5EF4-FFF2-40B4-BE49-F238E27FC236}">
                <a16:creationId xmlns:a16="http://schemas.microsoft.com/office/drawing/2014/main" id="{C22E5EBF-945E-4CB6-93AF-90E2FF975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8863" y="4943475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26994" name="Oval 74">
            <a:extLst>
              <a:ext uri="{FF2B5EF4-FFF2-40B4-BE49-F238E27FC236}">
                <a16:creationId xmlns:a16="http://schemas.microsoft.com/office/drawing/2014/main" id="{32C47EEE-BEEF-44C8-AFC4-5BA7E60D0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8525" y="5438775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2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26995" name="Oval 75">
            <a:extLst>
              <a:ext uri="{FF2B5EF4-FFF2-40B4-BE49-F238E27FC236}">
                <a16:creationId xmlns:a16="http://schemas.microsoft.com/office/drawing/2014/main" id="{AE2C0CBF-E52B-492B-A9D8-6A15B6B53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0063" y="5518150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3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26996" name="Oval 76">
            <a:extLst>
              <a:ext uri="{FF2B5EF4-FFF2-40B4-BE49-F238E27FC236}">
                <a16:creationId xmlns:a16="http://schemas.microsoft.com/office/drawing/2014/main" id="{A6B4D0BA-3049-4F85-AD8F-1E14261E6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1313" y="5603875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4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26997" name="Oval 77">
            <a:extLst>
              <a:ext uri="{FF2B5EF4-FFF2-40B4-BE49-F238E27FC236}">
                <a16:creationId xmlns:a16="http://schemas.microsoft.com/office/drawing/2014/main" id="{9212F68E-B42B-4BFE-9B32-C2D4937B5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6213" y="5935663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5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26998" name="Oval 78">
            <a:extLst>
              <a:ext uri="{FF2B5EF4-FFF2-40B4-BE49-F238E27FC236}">
                <a16:creationId xmlns:a16="http://schemas.microsoft.com/office/drawing/2014/main" id="{E5B08111-BF18-4F3C-A9BB-B4DE72AB7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8550" y="5505450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6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26999" name="Text Box 95">
            <a:extLst>
              <a:ext uri="{FF2B5EF4-FFF2-40B4-BE49-F238E27FC236}">
                <a16:creationId xmlns:a16="http://schemas.microsoft.com/office/drawing/2014/main" id="{14668820-7742-4949-A17A-C758ACA98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100" y="6069013"/>
            <a:ext cx="18192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Alice</a:t>
            </a:r>
            <a:r>
              <a:rPr kumimoji="0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’</a:t>
            </a:r>
            <a:r>
              <a:rPr kumimoji="0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 mail server</a:t>
            </a:r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27000" name="Text Box 96">
            <a:extLst>
              <a:ext uri="{FF2B5EF4-FFF2-40B4-BE49-F238E27FC236}">
                <a16:creationId xmlns:a16="http://schemas.microsoft.com/office/drawing/2014/main" id="{EBB02E06-9FFE-448B-9812-7D8900037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8988" y="6132513"/>
            <a:ext cx="17414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Bob</a:t>
            </a:r>
            <a:r>
              <a:rPr kumimoji="0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’</a:t>
            </a:r>
            <a:r>
              <a:rPr kumimoji="0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 mail server</a:t>
            </a:r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27001" name="Group 169">
            <a:extLst>
              <a:ext uri="{FF2B5EF4-FFF2-40B4-BE49-F238E27FC236}">
                <a16:creationId xmlns:a16="http://schemas.microsoft.com/office/drawing/2014/main" id="{867C9D64-0AAC-43B8-AA3A-DB3CEED04381}"/>
              </a:ext>
            </a:extLst>
          </p:cNvPr>
          <p:cNvGrpSpPr>
            <a:grpSpLocks/>
          </p:cNvGrpSpPr>
          <p:nvPr/>
        </p:nvGrpSpPr>
        <p:grpSpPr bwMode="auto">
          <a:xfrm>
            <a:off x="6672263" y="4808538"/>
            <a:ext cx="912812" cy="1054100"/>
            <a:chOff x="3574" y="550"/>
            <a:chExt cx="575" cy="664"/>
          </a:xfrm>
        </p:grpSpPr>
        <p:grpSp>
          <p:nvGrpSpPr>
            <p:cNvPr id="127002" name="Group 170">
              <a:extLst>
                <a:ext uri="{FF2B5EF4-FFF2-40B4-BE49-F238E27FC236}">
                  <a16:creationId xmlns:a16="http://schemas.microsoft.com/office/drawing/2014/main" id="{E038FAFF-D69D-48EB-A847-A2B9AE14A5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27005" name="Picture 171" descr="desktop_computer_stylized_medium">
                <a:extLst>
                  <a:ext uri="{FF2B5EF4-FFF2-40B4-BE49-F238E27FC236}">
                    <a16:creationId xmlns:a16="http://schemas.microsoft.com/office/drawing/2014/main" id="{D873D659-6A7C-4A88-B22F-0E78B00AC8E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7006" name="Freeform 172">
                <a:extLst>
                  <a:ext uri="{FF2B5EF4-FFF2-40B4-BE49-F238E27FC236}">
                    <a16:creationId xmlns:a16="http://schemas.microsoft.com/office/drawing/2014/main" id="{84E3FB29-8366-496D-BE32-9736C89BD90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27003" name="Rectangle 115">
              <a:extLst>
                <a:ext uri="{FF2B5EF4-FFF2-40B4-BE49-F238E27FC236}">
                  <a16:creationId xmlns:a16="http://schemas.microsoft.com/office/drawing/2014/main" id="{7A0F987A-2010-4873-96F2-DF63935FF6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7004" name="Text Box 116">
              <a:extLst>
                <a:ext uri="{FF2B5EF4-FFF2-40B4-BE49-F238E27FC236}">
                  <a16:creationId xmlns:a16="http://schemas.microsoft.com/office/drawing/2014/main" id="{9C88BD50-3BDC-430F-9209-0B3DC7F42F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user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agent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5802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27" name="Picture 10" descr="underline_base">
            <a:extLst>
              <a:ext uri="{FF2B5EF4-FFF2-40B4-BE49-F238E27FC236}">
                <a16:creationId xmlns:a16="http://schemas.microsoft.com/office/drawing/2014/main" id="{251C1980-3756-4783-BE47-3883B105C7BA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854075"/>
            <a:ext cx="54848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28" name="Rectangle 2">
            <a:extLst>
              <a:ext uri="{FF2B5EF4-FFF2-40B4-BE49-F238E27FC236}">
                <a16:creationId xmlns:a16="http://schemas.microsoft.com/office/drawing/2014/main" id="{F3333657-39E5-4281-9A8D-2220BD01C1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01613"/>
            <a:ext cx="7772400" cy="903287"/>
          </a:xfrm>
        </p:spPr>
        <p:txBody>
          <a:bodyPr/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Sample SMTP interaction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29029" name="Rectangle 3">
            <a:extLst>
              <a:ext uri="{FF2B5EF4-FFF2-40B4-BE49-F238E27FC236}">
                <a16:creationId xmlns:a16="http://schemas.microsoft.com/office/drawing/2014/main" id="{733BB857-C426-441E-81C2-760B0D404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73175"/>
            <a:ext cx="8870950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     S: 220 hamburger.edu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     C: HELO crepes.fr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     S: 250  Hello crepes.fr, pleased to meet you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     C: MAIL FROM: &lt;alice@crepes.fr&gt;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     S: 250 alice@crepes.fr... Sender ok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     C: RCPT TO: &lt;bob@hamburger.edu&gt;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     S: 250 bob@hamburger.edu ... Recipient ok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     C: DATA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     S: 354 Enter mail, end with "." on a line by itself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     C: Do you like ketchup?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     C: How about pickles?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     C: 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     S: 250 Message accepted for delivery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     C: QUIT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     S: 221 hamburger.edu closing connection</a:t>
            </a: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08407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5" name="Picture 11" descr="underline_base">
            <a:extLst>
              <a:ext uri="{FF2B5EF4-FFF2-40B4-BE49-F238E27FC236}">
                <a16:creationId xmlns:a16="http://schemas.microsoft.com/office/drawing/2014/main" id="{E1886B96-2574-45A4-9BB9-D37B09CF1080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1030288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1076" name="Rectangle 2">
            <a:extLst>
              <a:ext uri="{FF2B5EF4-FFF2-40B4-BE49-F238E27FC236}">
                <a16:creationId xmlns:a16="http://schemas.microsoft.com/office/drawing/2014/main" id="{C43DCE59-5DFB-4DB8-A7E5-0AA4E1D1E9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3063" y="414338"/>
            <a:ext cx="7772400" cy="884237"/>
          </a:xfrm>
        </p:spPr>
        <p:txBody>
          <a:bodyPr/>
          <a:lstStyle/>
          <a:p>
            <a:r>
              <a:rPr lang="en-US" altLang="en-US" sz="3600">
                <a:ea typeface="ＭＳ Ｐゴシック" panose="020B0600070205080204" pitchFamily="34" charset="-128"/>
              </a:rPr>
              <a:t>Try SMTP interaction for yourself: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31077" name="Rectangle 3">
            <a:extLst>
              <a:ext uri="{FF2B5EF4-FFF2-40B4-BE49-F238E27FC236}">
                <a16:creationId xmlns:a16="http://schemas.microsoft.com/office/drawing/2014/main" id="{92DFB975-4058-42FA-A060-D830C615AB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8488" y="1579563"/>
            <a:ext cx="7772400" cy="4648200"/>
          </a:xfrm>
        </p:spPr>
        <p:txBody>
          <a:bodyPr/>
          <a:lstStyle/>
          <a:p>
            <a:r>
              <a:rPr lang="en-US" altLang="en-US" sz="24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telnet servername 25</a:t>
            </a:r>
            <a:endParaRPr lang="en-US" altLang="en-US" sz="2400">
              <a:ea typeface="ＭＳ Ｐゴシック" panose="020B0600070205080204" pitchFamily="34" charset="-128"/>
            </a:endParaRPr>
          </a:p>
          <a:p>
            <a:r>
              <a:rPr lang="en-US" altLang="en-US" sz="2400">
                <a:ea typeface="ＭＳ Ｐゴシック" panose="020B0600070205080204" pitchFamily="34" charset="-128"/>
              </a:rPr>
              <a:t>see 220 reply from server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enter HELO, MAIL FROM, RCPT TO, DATA, QUIT commands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above lets you send email without using email client (reader)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09993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2">
            <a:extLst>
              <a:ext uri="{FF2B5EF4-FFF2-40B4-BE49-F238E27FC236}">
                <a16:creationId xmlns:a16="http://schemas.microsoft.com/office/drawing/2014/main" id="{49ECBF3D-08DA-42C9-A748-604E3F1B51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61925"/>
            <a:ext cx="77724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SMTP: final words</a:t>
            </a:r>
          </a:p>
        </p:txBody>
      </p:sp>
      <p:sp>
        <p:nvSpPr>
          <p:cNvPr id="133124" name="Rectangle 3">
            <a:extLst>
              <a:ext uri="{FF2B5EF4-FFF2-40B4-BE49-F238E27FC236}">
                <a16:creationId xmlns:a16="http://schemas.microsoft.com/office/drawing/2014/main" id="{005CA7B1-8DED-48CC-ABD3-0D1C19CD86B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01650" y="1555750"/>
            <a:ext cx="3810000" cy="4648200"/>
          </a:xfrm>
        </p:spPr>
        <p:txBody>
          <a:bodyPr/>
          <a:lstStyle/>
          <a:p>
            <a:r>
              <a:rPr lang="en-US" altLang="en-US" sz="2400">
                <a:ea typeface="ＭＳ Ｐゴシック" panose="020B0600070205080204" pitchFamily="34" charset="-128"/>
              </a:rPr>
              <a:t>SMTP uses persistent connections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SMTP requires message (header &amp; body) to be in 7-bit ASCII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SMTP server uses </a:t>
            </a:r>
            <a:r>
              <a:rPr lang="en-US" altLang="en-US" sz="2400">
                <a:latin typeface="Courier New" panose="02070309020205020404" pitchFamily="49" charset="0"/>
                <a:ea typeface="ＭＳ Ｐゴシック" panose="020B0600070205080204" pitchFamily="34" charset="-128"/>
              </a:rPr>
              <a:t>CRLF.CRLF</a:t>
            </a:r>
            <a:r>
              <a:rPr lang="en-US" altLang="en-US" sz="2400">
                <a:ea typeface="ＭＳ Ｐゴシック" panose="020B0600070205080204" pitchFamily="34" charset="-128"/>
              </a:rPr>
              <a:t> to determine end of message</a:t>
            </a:r>
          </a:p>
        </p:txBody>
      </p:sp>
      <p:sp>
        <p:nvSpPr>
          <p:cNvPr id="133125" name="Rectangle 4">
            <a:extLst>
              <a:ext uri="{FF2B5EF4-FFF2-40B4-BE49-F238E27FC236}">
                <a16:creationId xmlns:a16="http://schemas.microsoft.com/office/drawing/2014/main" id="{CAF7A744-C65E-46FC-9E4E-B8ACE18DB34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511300"/>
            <a:ext cx="38100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>
                <a:solidFill>
                  <a:srgbClr val="CC0000"/>
                </a:solidFill>
                <a:ea typeface="ＭＳ Ｐゴシック" panose="020B0600070205080204" pitchFamily="34" charset="-128"/>
              </a:rPr>
              <a:t>comparison with HTTP:</a:t>
            </a:r>
          </a:p>
          <a:p>
            <a:pPr>
              <a:spcBef>
                <a:spcPct val="50000"/>
              </a:spcBef>
            </a:pPr>
            <a:r>
              <a:rPr lang="en-US" altLang="en-US" sz="2400">
                <a:ea typeface="ＭＳ Ｐゴシック" panose="020B0600070205080204" pitchFamily="34" charset="-128"/>
              </a:rPr>
              <a:t>HTTP: pull</a:t>
            </a:r>
          </a:p>
          <a:p>
            <a:pPr>
              <a:spcAft>
                <a:spcPct val="500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SMTP: push</a:t>
            </a:r>
          </a:p>
          <a:p>
            <a:pPr>
              <a:spcAft>
                <a:spcPct val="500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both have ASCII command/response interaction, status codes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HTTP: each object encapsulated in its own response message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SMTP: multiple objects sent in multipart message</a:t>
            </a:r>
          </a:p>
        </p:txBody>
      </p:sp>
      <p:pic>
        <p:nvPicPr>
          <p:cNvPr id="133126" name="Picture 10" descr="underline_base">
            <a:extLst>
              <a:ext uri="{FF2B5EF4-FFF2-40B4-BE49-F238E27FC236}">
                <a16:creationId xmlns:a16="http://schemas.microsoft.com/office/drawing/2014/main" id="{72B2D198-623D-4236-88BF-5BBEB6541BB7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96837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03047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Before You Go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	On a sheet of paper, answer the following (ungraded) question (no names, please):</a:t>
            </a:r>
          </a:p>
          <a:p>
            <a:endParaRPr lang="en-US" dirty="0"/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sz="4000" dirty="0"/>
              <a:t>What was the muddiest point in today’s class?</a:t>
            </a:r>
          </a:p>
        </p:txBody>
      </p:sp>
    </p:spTree>
    <p:extLst>
      <p:ext uri="{BB962C8B-B14F-4D97-AF65-F5344CB8AC3E}">
        <p14:creationId xmlns:p14="http://schemas.microsoft.com/office/powerpoint/2010/main" val="1923422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Goals for Today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/>
              <a:t>Finish HTTP</a:t>
            </a:r>
          </a:p>
          <a:p>
            <a:pPr lvl="3"/>
            <a:endParaRPr lang="en-US" dirty="0"/>
          </a:p>
          <a:p>
            <a:r>
              <a:rPr lang="en-US" dirty="0" err="1"/>
              <a:t>Getahead</a:t>
            </a:r>
            <a:r>
              <a:rPr lang="en-US" dirty="0"/>
              <a:t>: Email</a:t>
            </a:r>
          </a:p>
          <a:p>
            <a:pPr lvl="3"/>
            <a:endParaRPr lang="en-US" dirty="0"/>
          </a:p>
          <a:p>
            <a:r>
              <a:rPr lang="en-US" dirty="0"/>
              <a:t>Wireshark preview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1" name="Picture 21" descr="underline_base">
            <a:extLst>
              <a:ext uri="{FF2B5EF4-FFF2-40B4-BE49-F238E27FC236}">
                <a16:creationId xmlns:a16="http://schemas.microsoft.com/office/drawing/2014/main" id="{8B2BC208-C896-474C-8D05-5FA581807C7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908050"/>
            <a:ext cx="5027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2" name="Rectangle 2">
            <a:extLst>
              <a:ext uri="{FF2B5EF4-FFF2-40B4-BE49-F238E27FC236}">
                <a16:creationId xmlns:a16="http://schemas.microsoft.com/office/drawing/2014/main" id="{3C870C37-40D6-440C-A57E-7E789CE57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7838" y="234950"/>
            <a:ext cx="7772400" cy="914400"/>
          </a:xfrm>
        </p:spPr>
        <p:txBody>
          <a:bodyPr/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HTTP request message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83973" name="Rectangle 3">
            <a:extLst>
              <a:ext uri="{FF2B5EF4-FFF2-40B4-BE49-F238E27FC236}">
                <a16:creationId xmlns:a16="http://schemas.microsoft.com/office/drawing/2014/main" id="{4DEF75CF-DE81-4739-989C-0D225FF08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444625"/>
            <a:ext cx="7772400" cy="4648200"/>
          </a:xfrm>
        </p:spPr>
        <p:txBody>
          <a:bodyPr/>
          <a:lstStyle/>
          <a:p>
            <a:pPr marL="233363" indent="-233363"/>
            <a:r>
              <a:rPr lang="en-US" altLang="en-US" sz="2400">
                <a:ea typeface="ＭＳ Ｐゴシック" panose="020B0600070205080204" pitchFamily="34" charset="-128"/>
              </a:rPr>
              <a:t>two types of HTTP messages: </a:t>
            </a:r>
            <a:r>
              <a:rPr lang="en-US" altLang="en-US" sz="2400" i="1">
                <a:solidFill>
                  <a:srgbClr val="CC0000"/>
                </a:solidFill>
                <a:ea typeface="ＭＳ Ｐゴシック" panose="020B0600070205080204" pitchFamily="34" charset="-128"/>
              </a:rPr>
              <a:t>request</a:t>
            </a:r>
            <a:r>
              <a:rPr lang="en-US" altLang="en-US" sz="2400">
                <a:solidFill>
                  <a:srgbClr val="CC000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400" i="1">
                <a:solidFill>
                  <a:srgbClr val="CC0000"/>
                </a:solidFill>
                <a:ea typeface="ＭＳ Ｐゴシック" panose="020B0600070205080204" pitchFamily="34" charset="-128"/>
              </a:rPr>
              <a:t>response</a:t>
            </a:r>
          </a:p>
          <a:p>
            <a:pPr marL="233363" indent="-233363"/>
            <a:r>
              <a:rPr lang="en-US" altLang="en-US" sz="2400">
                <a:solidFill>
                  <a:srgbClr val="CC0000"/>
                </a:solidFill>
                <a:ea typeface="ＭＳ Ｐゴシック" panose="020B0600070205080204" pitchFamily="34" charset="-128"/>
              </a:rPr>
              <a:t>HTTP request message:</a:t>
            </a:r>
          </a:p>
          <a:p>
            <a:pPr marL="685800" lvl="1" indent="-228600"/>
            <a:r>
              <a:rPr lang="en-US" altLang="en-US" sz="2000">
                <a:ea typeface="ＭＳ Ｐゴシック" panose="020B0600070205080204" pitchFamily="34" charset="-128"/>
              </a:rPr>
              <a:t>ASCII (human-readable format)</a:t>
            </a:r>
            <a:endParaRPr lang="en-US" altLang="en-US">
              <a:solidFill>
                <a:schemeClr val="accent2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3974" name="Text Box 5">
            <a:extLst>
              <a:ext uri="{FF2B5EF4-FFF2-40B4-BE49-F238E27FC236}">
                <a16:creationId xmlns:a16="http://schemas.microsoft.com/office/drawing/2014/main" id="{633BB594-9FE6-4449-9ACC-B34F63A94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694" y="2534200"/>
            <a:ext cx="250671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request line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(GET, POST, HEAD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commands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Gill Sans MT" panose="020B0502020104020203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3975" name="Line 6">
            <a:extLst>
              <a:ext uri="{FF2B5EF4-FFF2-40B4-BE49-F238E27FC236}">
                <a16:creationId xmlns:a16="http://schemas.microsoft.com/office/drawing/2014/main" id="{D70C11ED-A848-45D6-834D-F47585A0BB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74875" y="3204369"/>
            <a:ext cx="868362" cy="1460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3976" name="Freeform 7">
            <a:extLst>
              <a:ext uri="{FF2B5EF4-FFF2-40B4-BE49-F238E27FC236}">
                <a16:creationId xmlns:a16="http://schemas.microsoft.com/office/drawing/2014/main" id="{E37144BE-91D6-4E27-9032-7EE7902808B8}"/>
              </a:ext>
            </a:extLst>
          </p:cNvPr>
          <p:cNvSpPr>
            <a:spLocks/>
          </p:cNvSpPr>
          <p:nvPr/>
        </p:nvSpPr>
        <p:spPr bwMode="auto">
          <a:xfrm>
            <a:off x="3025775" y="3540919"/>
            <a:ext cx="149225" cy="1957387"/>
          </a:xfrm>
          <a:custGeom>
            <a:avLst/>
            <a:gdLst>
              <a:gd name="T0" fmla="*/ 2147483647 w 150"/>
              <a:gd name="T1" fmla="*/ 2147483647 h 924"/>
              <a:gd name="T2" fmla="*/ 0 w 150"/>
              <a:gd name="T3" fmla="*/ 0 h 924"/>
              <a:gd name="T4" fmla="*/ 0 w 150"/>
              <a:gd name="T5" fmla="*/ 2147483647 h 924"/>
              <a:gd name="T6" fmla="*/ 2147483647 w 150"/>
              <a:gd name="T7" fmla="*/ 2147483647 h 924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924"/>
              <a:gd name="T14" fmla="*/ 150 w 150"/>
              <a:gd name="T15" fmla="*/ 924 h 9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924">
                <a:moveTo>
                  <a:pt x="122" y="6"/>
                </a:moveTo>
                <a:lnTo>
                  <a:pt x="0" y="0"/>
                </a:lnTo>
                <a:lnTo>
                  <a:pt x="0" y="924"/>
                </a:lnTo>
                <a:lnTo>
                  <a:pt x="150" y="918"/>
                </a:lnTo>
              </a:path>
            </a:pathLst>
          </a:cu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3977" name="Text Box 8">
            <a:extLst>
              <a:ext uri="{FF2B5EF4-FFF2-40B4-BE49-F238E27FC236}">
                <a16:creationId xmlns:a16="http://schemas.microsoft.com/office/drawing/2014/main" id="{ABBE67E9-54F3-43E6-8B54-0F39A0C9E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137" y="4058444"/>
            <a:ext cx="974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header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lines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3978" name="Line 10">
            <a:extLst>
              <a:ext uri="{FF2B5EF4-FFF2-40B4-BE49-F238E27FC236}">
                <a16:creationId xmlns:a16="http://schemas.microsoft.com/office/drawing/2014/main" id="{CBF3B5C5-8739-4134-AE53-E561D7879CA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9050" y="5625306"/>
            <a:ext cx="511175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3979" name="Text Box 11">
            <a:extLst>
              <a:ext uri="{FF2B5EF4-FFF2-40B4-BE49-F238E27FC236}">
                <a16:creationId xmlns:a16="http://schemas.microsoft.com/office/drawing/2014/main" id="{E04EBB0F-7C13-400F-BDCD-7F929AC54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329" y="4924793"/>
            <a:ext cx="298291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carriage return, line feed at start of line indicates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end of header lines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3980" name="Text Box 16">
            <a:extLst>
              <a:ext uri="{FF2B5EF4-FFF2-40B4-BE49-F238E27FC236}">
                <a16:creationId xmlns:a16="http://schemas.microsoft.com/office/drawing/2014/main" id="{77959F5B-5CE2-4733-969D-32A51B846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2" y="3239294"/>
            <a:ext cx="6140450" cy="258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GET /index.html HTTP/1.1\r\n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Host: www-net.cs.umass.edu\r\n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User-Agent: Firefox/3.6.10\r\n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Accept: text/html,application/xhtml+xml\r\n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Accept-Language: en-us,en;q=0.5\r\n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Accept-Encoding: gzip,deflate\r\n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Accept-Charset: ISO-8859-1,utf-8;q=0.7\r\n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Keep-Alive: 115\r\n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Connection: keep-alive\r\n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\r\n</a:t>
            </a:r>
          </a:p>
        </p:txBody>
      </p:sp>
      <p:sp>
        <p:nvSpPr>
          <p:cNvPr id="83981" name="Line 17">
            <a:extLst>
              <a:ext uri="{FF2B5EF4-FFF2-40B4-BE49-F238E27FC236}">
                <a16:creationId xmlns:a16="http://schemas.microsoft.com/office/drawing/2014/main" id="{DF192A47-6CB4-4D9C-9C87-D65CA532FE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83362" y="2756694"/>
            <a:ext cx="166688" cy="51435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3982" name="Text Box 18">
            <a:extLst>
              <a:ext uri="{FF2B5EF4-FFF2-40B4-BE49-F238E27FC236}">
                <a16:creationId xmlns:a16="http://schemas.microsoft.com/office/drawing/2014/main" id="{90E1760C-B4C8-4C35-A09B-4C440DC82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4162" y="2469356"/>
            <a:ext cx="2411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carriage return character</a:t>
            </a:r>
          </a:p>
        </p:txBody>
      </p:sp>
      <p:sp>
        <p:nvSpPr>
          <p:cNvPr id="83983" name="Text Box 19">
            <a:extLst>
              <a:ext uri="{FF2B5EF4-FFF2-40B4-BE49-F238E27FC236}">
                <a16:creationId xmlns:a16="http://schemas.microsoft.com/office/drawing/2014/main" id="{233F7F6D-1988-49F4-95E7-A95AB6472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6562" y="2766219"/>
            <a:ext cx="1866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line-feed character</a:t>
            </a:r>
          </a:p>
        </p:txBody>
      </p:sp>
      <p:sp>
        <p:nvSpPr>
          <p:cNvPr id="83984" name="Line 20">
            <a:extLst>
              <a:ext uri="{FF2B5EF4-FFF2-40B4-BE49-F238E27FC236}">
                <a16:creationId xmlns:a16="http://schemas.microsoft.com/office/drawing/2014/main" id="{3A28D625-2D06-40D1-86FE-CF61A45AC9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64350" y="3066256"/>
            <a:ext cx="80962" cy="252413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3985" name="TextBox 1">
            <a:extLst>
              <a:ext uri="{FF2B5EF4-FFF2-40B4-BE49-F238E27FC236}">
                <a16:creationId xmlns:a16="http://schemas.microsoft.com/office/drawing/2014/main" id="{2A7FF023-AECD-4628-8950-A609852E1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" y="6199188"/>
            <a:ext cx="45069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* Check out the online interactive exercises for more examples: h</a:t>
            </a: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ttp://gaia.cs.umass.edu/kurose_ross/interactive/</a:t>
            </a:r>
          </a:p>
        </p:txBody>
      </p:sp>
    </p:spTree>
    <p:extLst>
      <p:ext uri="{BB962C8B-B14F-4D97-AF65-F5344CB8AC3E}">
        <p14:creationId xmlns:p14="http://schemas.microsoft.com/office/powerpoint/2010/main" val="4178604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9" name="Picture 19" descr="underline_base">
            <a:extLst>
              <a:ext uri="{FF2B5EF4-FFF2-40B4-BE49-F238E27FC236}">
                <a16:creationId xmlns:a16="http://schemas.microsoft.com/office/drawing/2014/main" id="{E7F73962-3915-4C30-A59C-1F992D7EFF02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1001713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20" name="Rectangle 2">
            <a:extLst>
              <a:ext uri="{FF2B5EF4-FFF2-40B4-BE49-F238E27FC236}">
                <a16:creationId xmlns:a16="http://schemas.microsoft.com/office/drawing/2014/main" id="{C7E8B213-64E9-46E1-AD11-A1D46C147B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>
                <a:ea typeface="ＭＳ Ｐゴシック" panose="020B0600070205080204" pitchFamily="34" charset="-128"/>
              </a:rPr>
              <a:t>HTTP request message: general format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86021" name="Text Box 9">
            <a:extLst>
              <a:ext uri="{FF2B5EF4-FFF2-40B4-BE49-F238E27FC236}">
                <a16:creationId xmlns:a16="http://schemas.microsoft.com/office/drawing/2014/main" id="{6DB48161-92CF-4353-9285-3006ECA66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7538" y="1662113"/>
            <a:ext cx="1030287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request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line</a:t>
            </a:r>
          </a:p>
        </p:txBody>
      </p:sp>
      <p:sp>
        <p:nvSpPr>
          <p:cNvPr id="86022" name="Text Box 11">
            <a:extLst>
              <a:ext uri="{FF2B5EF4-FFF2-40B4-BE49-F238E27FC236}">
                <a16:creationId xmlns:a16="http://schemas.microsoft.com/office/drawing/2014/main" id="{31CD6C55-3EA5-4074-8D63-5A48933B6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2775" y="2678113"/>
            <a:ext cx="9747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header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lines</a:t>
            </a:r>
          </a:p>
        </p:txBody>
      </p:sp>
      <p:sp>
        <p:nvSpPr>
          <p:cNvPr id="86023" name="Rectangle 12">
            <a:extLst>
              <a:ext uri="{FF2B5EF4-FFF2-40B4-BE49-F238E27FC236}">
                <a16:creationId xmlns:a16="http://schemas.microsoft.com/office/drawing/2014/main" id="{165D3ED7-9FD5-413C-AABE-127001387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8600" y="2247900"/>
            <a:ext cx="346075" cy="1819275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6024" name="Rectangle 13">
            <a:extLst>
              <a:ext uri="{FF2B5EF4-FFF2-40B4-BE49-F238E27FC236}">
                <a16:creationId xmlns:a16="http://schemas.microsoft.com/office/drawing/2014/main" id="{FCA71D33-4ECD-4EFC-8D06-EF4D504A3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0" y="2197100"/>
            <a:ext cx="290513" cy="2017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6025" name="Rectangle 15">
            <a:extLst>
              <a:ext uri="{FF2B5EF4-FFF2-40B4-BE49-F238E27FC236}">
                <a16:creationId xmlns:a16="http://schemas.microsoft.com/office/drawing/2014/main" id="{D8252B87-C2FC-4005-9EBE-F8898359B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3550" y="4303713"/>
            <a:ext cx="712788" cy="1216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6026" name="Text Box 16">
            <a:extLst>
              <a:ext uri="{FF2B5EF4-FFF2-40B4-BE49-F238E27FC236}">
                <a16:creationId xmlns:a16="http://schemas.microsoft.com/office/drawing/2014/main" id="{199F3404-3359-46B5-A5B4-48CFC9341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4363" y="4868863"/>
            <a:ext cx="735012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body</a:t>
            </a:r>
          </a:p>
        </p:txBody>
      </p:sp>
      <p:sp>
        <p:nvSpPr>
          <p:cNvPr id="86027" name="Rectangle 20">
            <a:extLst>
              <a:ext uri="{FF2B5EF4-FFF2-40B4-BE49-F238E27FC236}">
                <a16:creationId xmlns:a16="http://schemas.microsoft.com/office/drawing/2014/main" id="{C2ED5AB0-A6BB-4E44-8BDF-74F8D3E6C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698625"/>
            <a:ext cx="5638800" cy="446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6028" name="Line 22">
            <a:extLst>
              <a:ext uri="{FF2B5EF4-FFF2-40B4-BE49-F238E27FC236}">
                <a16:creationId xmlns:a16="http://schemas.microsoft.com/office/drawing/2014/main" id="{3EDEFBAE-E62C-4C7B-BF8C-A8F8F026EB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11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6029" name="Line 23">
            <a:extLst>
              <a:ext uri="{FF2B5EF4-FFF2-40B4-BE49-F238E27FC236}">
                <a16:creationId xmlns:a16="http://schemas.microsoft.com/office/drawing/2014/main" id="{DC69010A-A9FA-4F6E-BBBF-96C221507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6030" name="Line 24">
            <a:extLst>
              <a:ext uri="{FF2B5EF4-FFF2-40B4-BE49-F238E27FC236}">
                <a16:creationId xmlns:a16="http://schemas.microsoft.com/office/drawing/2014/main" id="{8BB4557E-1CFC-4E67-A699-475B877C198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037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6031" name="Line 25">
            <a:extLst>
              <a:ext uri="{FF2B5EF4-FFF2-40B4-BE49-F238E27FC236}">
                <a16:creationId xmlns:a16="http://schemas.microsoft.com/office/drawing/2014/main" id="{A24643DC-6DB6-4A3E-8984-648334780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29150" y="169545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6032" name="Line 26">
            <a:extLst>
              <a:ext uri="{FF2B5EF4-FFF2-40B4-BE49-F238E27FC236}">
                <a16:creationId xmlns:a16="http://schemas.microsoft.com/office/drawing/2014/main" id="{0A4CA51E-57D7-4AC3-81BD-951963F1C78E}"/>
              </a:ext>
            </a:extLst>
          </p:cNvPr>
          <p:cNvSpPr>
            <a:spLocks noChangeShapeType="1"/>
          </p:cNvSpPr>
          <p:nvPr/>
        </p:nvSpPr>
        <p:spPr bwMode="auto">
          <a:xfrm>
            <a:off x="59309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6033" name="Line 27">
            <a:extLst>
              <a:ext uri="{FF2B5EF4-FFF2-40B4-BE49-F238E27FC236}">
                <a16:creationId xmlns:a16="http://schemas.microsoft.com/office/drawing/2014/main" id="{E0A5A10F-AEB4-4B58-85A4-19AADA0D8F6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6905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6034" name="Text Box 28">
            <a:extLst>
              <a:ext uri="{FF2B5EF4-FFF2-40B4-BE49-F238E27FC236}">
                <a16:creationId xmlns:a16="http://schemas.microsoft.com/office/drawing/2014/main" id="{411EEC63-A527-4E60-BB65-3B8C3FFD5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1725613"/>
            <a:ext cx="1030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method</a:t>
            </a:r>
          </a:p>
        </p:txBody>
      </p:sp>
      <p:sp>
        <p:nvSpPr>
          <p:cNvPr id="86035" name="Text Box 29">
            <a:extLst>
              <a:ext uri="{FF2B5EF4-FFF2-40B4-BE49-F238E27FC236}">
                <a16:creationId xmlns:a16="http://schemas.microsoft.com/office/drawing/2014/main" id="{6CDBFAB7-FBFA-4B1A-B914-75F9FD893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8875" y="1706563"/>
            <a:ext cx="452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sp</a:t>
            </a:r>
          </a:p>
        </p:txBody>
      </p:sp>
      <p:sp>
        <p:nvSpPr>
          <p:cNvPr id="86036" name="Text Box 30">
            <a:extLst>
              <a:ext uri="{FF2B5EF4-FFF2-40B4-BE49-F238E27FC236}">
                <a16:creationId xmlns:a16="http://schemas.microsoft.com/office/drawing/2014/main" id="{1374BE97-DF0D-4597-B920-A90B0B2F7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4175" y="1712913"/>
            <a:ext cx="452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sp</a:t>
            </a:r>
          </a:p>
        </p:txBody>
      </p:sp>
      <p:sp>
        <p:nvSpPr>
          <p:cNvPr id="86037" name="Text Box 31">
            <a:extLst>
              <a:ext uri="{FF2B5EF4-FFF2-40B4-BE49-F238E27FC236}">
                <a16:creationId xmlns:a16="http://schemas.microsoft.com/office/drawing/2014/main" id="{A0E2DEAD-7C8D-4A78-8ECE-3C178CB28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6775" y="1719263"/>
            <a:ext cx="403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cr</a:t>
            </a:r>
          </a:p>
        </p:txBody>
      </p:sp>
      <p:sp>
        <p:nvSpPr>
          <p:cNvPr id="86038" name="Text Box 32">
            <a:extLst>
              <a:ext uri="{FF2B5EF4-FFF2-40B4-BE49-F238E27FC236}">
                <a16:creationId xmlns:a16="http://schemas.microsoft.com/office/drawing/2014/main" id="{81EAE0FD-02DD-40CC-B1C0-1EFBE00BF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6675" y="1730375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lf</a:t>
            </a:r>
          </a:p>
        </p:txBody>
      </p:sp>
      <p:sp>
        <p:nvSpPr>
          <p:cNvPr id="86039" name="Text Box 33">
            <a:extLst>
              <a:ext uri="{FF2B5EF4-FFF2-40B4-BE49-F238E27FC236}">
                <a16:creationId xmlns:a16="http://schemas.microsoft.com/office/drawing/2014/main" id="{62F05DD2-5873-48E7-805B-20CBC639F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4725" y="1712913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version</a:t>
            </a:r>
          </a:p>
        </p:txBody>
      </p:sp>
      <p:sp>
        <p:nvSpPr>
          <p:cNvPr id="86040" name="Text Box 34">
            <a:extLst>
              <a:ext uri="{FF2B5EF4-FFF2-40B4-BE49-F238E27FC236}">
                <a16:creationId xmlns:a16="http://schemas.microsoft.com/office/drawing/2014/main" id="{DC08ED35-52A5-47CD-88C9-8DDA67CE5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25" y="1725613"/>
            <a:ext cx="693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URL</a:t>
            </a:r>
          </a:p>
        </p:txBody>
      </p:sp>
      <p:grpSp>
        <p:nvGrpSpPr>
          <p:cNvPr id="86041" name="Group 45">
            <a:extLst>
              <a:ext uri="{FF2B5EF4-FFF2-40B4-BE49-F238E27FC236}">
                <a16:creationId xmlns:a16="http://schemas.microsoft.com/office/drawing/2014/main" id="{EFEC540D-F8B1-4816-98D2-6F5EF54145DE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143125"/>
            <a:ext cx="4565650" cy="446088"/>
            <a:chOff x="192" y="1894"/>
            <a:chExt cx="2876" cy="281"/>
          </a:xfrm>
        </p:grpSpPr>
        <p:sp>
          <p:nvSpPr>
            <p:cNvPr id="86077" name="Rectangle 35">
              <a:extLst>
                <a:ext uri="{FF2B5EF4-FFF2-40B4-BE49-F238E27FC236}">
                  <a16:creationId xmlns:a16="http://schemas.microsoft.com/office/drawing/2014/main" id="{425B2C19-BB5F-41A8-8FD9-A57CBB08D9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894"/>
              <a:ext cx="2876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78" name="Line 36">
              <a:extLst>
                <a:ext uri="{FF2B5EF4-FFF2-40B4-BE49-F238E27FC236}">
                  <a16:creationId xmlns:a16="http://schemas.microsoft.com/office/drawing/2014/main" id="{36B32D7C-263B-45FB-9635-60F20F85E8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0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79" name="Line 37">
              <a:extLst>
                <a:ext uri="{FF2B5EF4-FFF2-40B4-BE49-F238E27FC236}">
                  <a16:creationId xmlns:a16="http://schemas.microsoft.com/office/drawing/2014/main" id="{F1DD1F98-E265-408F-93E9-D17B6A45D1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2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80" name="Line 39">
              <a:extLst>
                <a:ext uri="{FF2B5EF4-FFF2-40B4-BE49-F238E27FC236}">
                  <a16:creationId xmlns:a16="http://schemas.microsoft.com/office/drawing/2014/main" id="{2BB583B7-F364-40E5-B20C-809F920A23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8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81" name="Line 40">
              <a:extLst>
                <a:ext uri="{FF2B5EF4-FFF2-40B4-BE49-F238E27FC236}">
                  <a16:creationId xmlns:a16="http://schemas.microsoft.com/office/drawing/2014/main" id="{D75F68F4-58AF-4A21-888D-52579C0CE2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4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82" name="Text Box 41">
              <a:extLst>
                <a:ext uri="{FF2B5EF4-FFF2-40B4-BE49-F238E27FC236}">
                  <a16:creationId xmlns:a16="http://schemas.microsoft.com/office/drawing/2014/main" id="{640ACF64-517A-4DF7-881A-CD7B408116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8" y="1907"/>
              <a:ext cx="25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cr</a:t>
              </a:r>
            </a:p>
          </p:txBody>
        </p:sp>
        <p:sp>
          <p:nvSpPr>
            <p:cNvPr id="86083" name="Text Box 42">
              <a:extLst>
                <a:ext uri="{FF2B5EF4-FFF2-40B4-BE49-F238E27FC236}">
                  <a16:creationId xmlns:a16="http://schemas.microsoft.com/office/drawing/2014/main" id="{F4C63323-4186-4C64-B0E7-374CD3FDCC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4" y="1914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lf</a:t>
              </a:r>
            </a:p>
          </p:txBody>
        </p:sp>
        <p:sp>
          <p:nvSpPr>
            <p:cNvPr id="86084" name="Text Box 43">
              <a:extLst>
                <a:ext uri="{FF2B5EF4-FFF2-40B4-BE49-F238E27FC236}">
                  <a16:creationId xmlns:a16="http://schemas.microsoft.com/office/drawing/2014/main" id="{E03A9219-8FCE-429A-9825-DE14E073A2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2" y="1895"/>
              <a:ext cx="4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value</a:t>
              </a:r>
            </a:p>
          </p:txBody>
        </p:sp>
        <p:sp>
          <p:nvSpPr>
            <p:cNvPr id="86085" name="Text Box 44">
              <a:extLst>
                <a:ext uri="{FF2B5EF4-FFF2-40B4-BE49-F238E27FC236}">
                  <a16:creationId xmlns:a16="http://schemas.microsoft.com/office/drawing/2014/main" id="{8ABF98EE-2618-43AD-AADA-A3DF2B9207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" y="1903"/>
              <a:ext cx="13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header field name</a:t>
              </a:r>
            </a:p>
          </p:txBody>
        </p:sp>
      </p:grpSp>
      <p:grpSp>
        <p:nvGrpSpPr>
          <p:cNvPr id="86042" name="Group 46">
            <a:extLst>
              <a:ext uri="{FF2B5EF4-FFF2-40B4-BE49-F238E27FC236}">
                <a16:creationId xmlns:a16="http://schemas.microsoft.com/office/drawing/2014/main" id="{770C7A1D-7751-4A88-ABF0-DC5370052BA8}"/>
              </a:ext>
            </a:extLst>
          </p:cNvPr>
          <p:cNvGrpSpPr>
            <a:grpSpLocks/>
          </p:cNvGrpSpPr>
          <p:nvPr/>
        </p:nvGrpSpPr>
        <p:grpSpPr bwMode="auto">
          <a:xfrm>
            <a:off x="1139825" y="3619500"/>
            <a:ext cx="4565650" cy="446088"/>
            <a:chOff x="192" y="1894"/>
            <a:chExt cx="2876" cy="281"/>
          </a:xfrm>
        </p:grpSpPr>
        <p:sp>
          <p:nvSpPr>
            <p:cNvPr id="86068" name="Rectangle 47">
              <a:extLst>
                <a:ext uri="{FF2B5EF4-FFF2-40B4-BE49-F238E27FC236}">
                  <a16:creationId xmlns:a16="http://schemas.microsoft.com/office/drawing/2014/main" id="{F14FAD22-1DC0-41AB-BCE2-1B075C874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894"/>
              <a:ext cx="2876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69" name="Line 48">
              <a:extLst>
                <a:ext uri="{FF2B5EF4-FFF2-40B4-BE49-F238E27FC236}">
                  <a16:creationId xmlns:a16="http://schemas.microsoft.com/office/drawing/2014/main" id="{ED1D6829-2C8A-4E95-AA86-55DF6F23AA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0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70" name="Line 49">
              <a:extLst>
                <a:ext uri="{FF2B5EF4-FFF2-40B4-BE49-F238E27FC236}">
                  <a16:creationId xmlns:a16="http://schemas.microsoft.com/office/drawing/2014/main" id="{3980FAE3-CDBE-45CC-A3AB-C1771A2B46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2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71" name="Line 50">
              <a:extLst>
                <a:ext uri="{FF2B5EF4-FFF2-40B4-BE49-F238E27FC236}">
                  <a16:creationId xmlns:a16="http://schemas.microsoft.com/office/drawing/2014/main" id="{9FA4CEC4-ECF4-443E-B49B-8B51B88571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8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72" name="Line 51">
              <a:extLst>
                <a:ext uri="{FF2B5EF4-FFF2-40B4-BE49-F238E27FC236}">
                  <a16:creationId xmlns:a16="http://schemas.microsoft.com/office/drawing/2014/main" id="{19DC19AB-5331-4ED5-9AA8-B4817D6AEF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4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73" name="Text Box 52">
              <a:extLst>
                <a:ext uri="{FF2B5EF4-FFF2-40B4-BE49-F238E27FC236}">
                  <a16:creationId xmlns:a16="http://schemas.microsoft.com/office/drawing/2014/main" id="{D81A0282-0EF8-4100-88A8-369E71BACE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8" y="1907"/>
              <a:ext cx="25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cr</a:t>
              </a:r>
            </a:p>
          </p:txBody>
        </p:sp>
        <p:sp>
          <p:nvSpPr>
            <p:cNvPr id="86074" name="Text Box 53">
              <a:extLst>
                <a:ext uri="{FF2B5EF4-FFF2-40B4-BE49-F238E27FC236}">
                  <a16:creationId xmlns:a16="http://schemas.microsoft.com/office/drawing/2014/main" id="{DC894BE5-0476-41D6-BB82-7C3C52D6DC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4" y="1914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lf</a:t>
              </a:r>
            </a:p>
          </p:txBody>
        </p:sp>
        <p:sp>
          <p:nvSpPr>
            <p:cNvPr id="86075" name="Text Box 54">
              <a:extLst>
                <a:ext uri="{FF2B5EF4-FFF2-40B4-BE49-F238E27FC236}">
                  <a16:creationId xmlns:a16="http://schemas.microsoft.com/office/drawing/2014/main" id="{F8B84241-50C6-4DF6-B6B9-36CC238749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2" y="1895"/>
              <a:ext cx="4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value</a:t>
              </a:r>
            </a:p>
          </p:txBody>
        </p:sp>
        <p:sp>
          <p:nvSpPr>
            <p:cNvPr id="86076" name="Text Box 55">
              <a:extLst>
                <a:ext uri="{FF2B5EF4-FFF2-40B4-BE49-F238E27FC236}">
                  <a16:creationId xmlns:a16="http://schemas.microsoft.com/office/drawing/2014/main" id="{659AD6F7-3D0A-4F7C-8F01-52E48025EF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" y="1903"/>
              <a:ext cx="13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header field name</a:t>
              </a:r>
            </a:p>
          </p:txBody>
        </p:sp>
      </p:grpSp>
      <p:sp>
        <p:nvSpPr>
          <p:cNvPr id="86043" name="Line 56">
            <a:extLst>
              <a:ext uri="{FF2B5EF4-FFF2-40B4-BE49-F238E27FC236}">
                <a16:creationId xmlns:a16="http://schemas.microsoft.com/office/drawing/2014/main" id="{9D98D24C-F43D-45FC-834B-56F0BA31990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590800"/>
            <a:ext cx="0" cy="104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86044" name="Group 61">
            <a:extLst>
              <a:ext uri="{FF2B5EF4-FFF2-40B4-BE49-F238E27FC236}">
                <a16:creationId xmlns:a16="http://schemas.microsoft.com/office/drawing/2014/main" id="{8C40B402-4A13-4F55-8A07-5BEC7331574D}"/>
              </a:ext>
            </a:extLst>
          </p:cNvPr>
          <p:cNvGrpSpPr>
            <a:grpSpLocks/>
          </p:cNvGrpSpPr>
          <p:nvPr/>
        </p:nvGrpSpPr>
        <p:grpSpPr bwMode="auto">
          <a:xfrm>
            <a:off x="974725" y="2814638"/>
            <a:ext cx="331788" cy="461962"/>
            <a:chOff x="462" y="1727"/>
            <a:chExt cx="209" cy="291"/>
          </a:xfrm>
        </p:grpSpPr>
        <p:sp>
          <p:nvSpPr>
            <p:cNvPr id="86065" name="Rectangle 59">
              <a:extLst>
                <a:ext uri="{FF2B5EF4-FFF2-40B4-BE49-F238E27FC236}">
                  <a16:creationId xmlns:a16="http://schemas.microsoft.com/office/drawing/2014/main" id="{18492F32-8684-45CA-9DD2-0E206664DC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66" name="Text Box 57">
              <a:extLst>
                <a:ext uri="{FF2B5EF4-FFF2-40B4-BE49-F238E27FC236}">
                  <a16:creationId xmlns:a16="http://schemas.microsoft.com/office/drawing/2014/main" id="{B8E6DA7B-2F6C-4C1E-9426-1723B87A9F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~</a:t>
              </a:r>
            </a:p>
          </p:txBody>
        </p:sp>
        <p:sp>
          <p:nvSpPr>
            <p:cNvPr id="86067" name="Text Box 58">
              <a:extLst>
                <a:ext uri="{FF2B5EF4-FFF2-40B4-BE49-F238E27FC236}">
                  <a16:creationId xmlns:a16="http://schemas.microsoft.com/office/drawing/2014/main" id="{3424A086-5143-4795-8764-D05F6A27CF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~</a:t>
              </a:r>
            </a:p>
          </p:txBody>
        </p:sp>
      </p:grpSp>
      <p:sp>
        <p:nvSpPr>
          <p:cNvPr id="86045" name="Line 62">
            <a:extLst>
              <a:ext uri="{FF2B5EF4-FFF2-40B4-BE49-F238E27FC236}">
                <a16:creationId xmlns:a16="http://schemas.microsoft.com/office/drawing/2014/main" id="{D9AAC770-B096-400E-BBA3-76752C845080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7063" y="2578100"/>
            <a:ext cx="0" cy="104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86046" name="Group 63">
            <a:extLst>
              <a:ext uri="{FF2B5EF4-FFF2-40B4-BE49-F238E27FC236}">
                <a16:creationId xmlns:a16="http://schemas.microsoft.com/office/drawing/2014/main" id="{CACF24BA-E12D-4688-A780-C3B725F4F43F}"/>
              </a:ext>
            </a:extLst>
          </p:cNvPr>
          <p:cNvGrpSpPr>
            <a:grpSpLocks/>
          </p:cNvGrpSpPr>
          <p:nvPr/>
        </p:nvGrpSpPr>
        <p:grpSpPr bwMode="auto">
          <a:xfrm>
            <a:off x="5538788" y="2801938"/>
            <a:ext cx="331787" cy="461962"/>
            <a:chOff x="462" y="1727"/>
            <a:chExt cx="209" cy="291"/>
          </a:xfrm>
        </p:grpSpPr>
        <p:sp>
          <p:nvSpPr>
            <p:cNvPr id="86062" name="Rectangle 64">
              <a:extLst>
                <a:ext uri="{FF2B5EF4-FFF2-40B4-BE49-F238E27FC236}">
                  <a16:creationId xmlns:a16="http://schemas.microsoft.com/office/drawing/2014/main" id="{189C5E46-B044-4CDF-B05F-F796D38835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63" name="Text Box 65">
              <a:extLst>
                <a:ext uri="{FF2B5EF4-FFF2-40B4-BE49-F238E27FC236}">
                  <a16:creationId xmlns:a16="http://schemas.microsoft.com/office/drawing/2014/main" id="{D269924E-A194-40C1-969F-BC5324D645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~</a:t>
              </a:r>
            </a:p>
          </p:txBody>
        </p:sp>
        <p:sp>
          <p:nvSpPr>
            <p:cNvPr id="86064" name="Text Box 66">
              <a:extLst>
                <a:ext uri="{FF2B5EF4-FFF2-40B4-BE49-F238E27FC236}">
                  <a16:creationId xmlns:a16="http://schemas.microsoft.com/office/drawing/2014/main" id="{A89BC82E-FE7A-48CC-8D40-3354209C60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~</a:t>
              </a:r>
            </a:p>
          </p:txBody>
        </p:sp>
      </p:grpSp>
      <p:grpSp>
        <p:nvGrpSpPr>
          <p:cNvPr id="86047" name="Group 77">
            <a:extLst>
              <a:ext uri="{FF2B5EF4-FFF2-40B4-BE49-F238E27FC236}">
                <a16:creationId xmlns:a16="http://schemas.microsoft.com/office/drawing/2014/main" id="{705C2F09-7BC7-483C-8B9B-D09F31A0B616}"/>
              </a:ext>
            </a:extLst>
          </p:cNvPr>
          <p:cNvGrpSpPr>
            <a:grpSpLocks/>
          </p:cNvGrpSpPr>
          <p:nvPr/>
        </p:nvGrpSpPr>
        <p:grpSpPr bwMode="auto">
          <a:xfrm>
            <a:off x="1138238" y="4065588"/>
            <a:ext cx="963612" cy="446087"/>
            <a:chOff x="3105" y="2650"/>
            <a:chExt cx="607" cy="281"/>
          </a:xfrm>
        </p:grpSpPr>
        <p:sp>
          <p:nvSpPr>
            <p:cNvPr id="86058" name="Rectangle 68">
              <a:extLst>
                <a:ext uri="{FF2B5EF4-FFF2-40B4-BE49-F238E27FC236}">
                  <a16:creationId xmlns:a16="http://schemas.microsoft.com/office/drawing/2014/main" id="{155C62CA-BCE3-4474-92C7-20100E4293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5" y="2650"/>
              <a:ext cx="607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59" name="Line 72">
              <a:extLst>
                <a:ext uri="{FF2B5EF4-FFF2-40B4-BE49-F238E27FC236}">
                  <a16:creationId xmlns:a16="http://schemas.microsoft.com/office/drawing/2014/main" id="{9AD4B132-6103-457A-AF2C-20DA20E61E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6" y="2652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60" name="Text Box 73">
              <a:extLst>
                <a:ext uri="{FF2B5EF4-FFF2-40B4-BE49-F238E27FC236}">
                  <a16:creationId xmlns:a16="http://schemas.microsoft.com/office/drawing/2014/main" id="{E86BAF9A-0D94-4452-939C-4FFCF919BB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40" y="2663"/>
              <a:ext cx="25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cr</a:t>
              </a:r>
            </a:p>
          </p:txBody>
        </p:sp>
        <p:sp>
          <p:nvSpPr>
            <p:cNvPr id="86061" name="Text Box 74">
              <a:extLst>
                <a:ext uri="{FF2B5EF4-FFF2-40B4-BE49-F238E27FC236}">
                  <a16:creationId xmlns:a16="http://schemas.microsoft.com/office/drawing/2014/main" id="{259D4647-80A0-4F44-8BCA-196BA99C28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6" y="2670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lf</a:t>
              </a:r>
            </a:p>
          </p:txBody>
        </p:sp>
      </p:grpSp>
      <p:sp>
        <p:nvSpPr>
          <p:cNvPr id="86048" name="Rectangle 78">
            <a:extLst>
              <a:ext uri="{FF2B5EF4-FFF2-40B4-BE49-F238E27FC236}">
                <a16:creationId xmlns:a16="http://schemas.microsoft.com/office/drawing/2014/main" id="{87EA1B5A-C229-455C-8AAB-E15A156F0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238" y="4513263"/>
            <a:ext cx="5170487" cy="1120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6049" name="Text Box 80">
            <a:extLst>
              <a:ext uri="{FF2B5EF4-FFF2-40B4-BE49-F238E27FC236}">
                <a16:creationId xmlns:a16="http://schemas.microsoft.com/office/drawing/2014/main" id="{178F1158-C7BA-401B-A1AE-FA288A60F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4988" y="4837113"/>
            <a:ext cx="1411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entity body</a:t>
            </a:r>
          </a:p>
        </p:txBody>
      </p:sp>
      <p:grpSp>
        <p:nvGrpSpPr>
          <p:cNvPr id="86050" name="Group 81">
            <a:extLst>
              <a:ext uri="{FF2B5EF4-FFF2-40B4-BE49-F238E27FC236}">
                <a16:creationId xmlns:a16="http://schemas.microsoft.com/office/drawing/2014/main" id="{A2668D4F-56C7-4457-9CB4-F1AD7E464549}"/>
              </a:ext>
            </a:extLst>
          </p:cNvPr>
          <p:cNvGrpSpPr>
            <a:grpSpLocks/>
          </p:cNvGrpSpPr>
          <p:nvPr/>
        </p:nvGrpSpPr>
        <p:grpSpPr bwMode="auto">
          <a:xfrm>
            <a:off x="974725" y="4851400"/>
            <a:ext cx="331788" cy="461963"/>
            <a:chOff x="462" y="1727"/>
            <a:chExt cx="209" cy="291"/>
          </a:xfrm>
        </p:grpSpPr>
        <p:sp>
          <p:nvSpPr>
            <p:cNvPr id="86055" name="Rectangle 82">
              <a:extLst>
                <a:ext uri="{FF2B5EF4-FFF2-40B4-BE49-F238E27FC236}">
                  <a16:creationId xmlns:a16="http://schemas.microsoft.com/office/drawing/2014/main" id="{A03F310E-2A3D-4E0B-A738-19DE0AF164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56" name="Text Box 83">
              <a:extLst>
                <a:ext uri="{FF2B5EF4-FFF2-40B4-BE49-F238E27FC236}">
                  <a16:creationId xmlns:a16="http://schemas.microsoft.com/office/drawing/2014/main" id="{BE8ED97A-ADBB-40FC-8EEC-9849F96E33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~</a:t>
              </a:r>
            </a:p>
          </p:txBody>
        </p:sp>
        <p:sp>
          <p:nvSpPr>
            <p:cNvPr id="86057" name="Text Box 84">
              <a:extLst>
                <a:ext uri="{FF2B5EF4-FFF2-40B4-BE49-F238E27FC236}">
                  <a16:creationId xmlns:a16="http://schemas.microsoft.com/office/drawing/2014/main" id="{BE4E9DB5-D720-495B-8566-5A22310288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~</a:t>
              </a:r>
            </a:p>
          </p:txBody>
        </p:sp>
      </p:grpSp>
      <p:grpSp>
        <p:nvGrpSpPr>
          <p:cNvPr id="86051" name="Group 85">
            <a:extLst>
              <a:ext uri="{FF2B5EF4-FFF2-40B4-BE49-F238E27FC236}">
                <a16:creationId xmlns:a16="http://schemas.microsoft.com/office/drawing/2014/main" id="{E64F5259-5E47-4824-A998-61EF28BEDE10}"/>
              </a:ext>
            </a:extLst>
          </p:cNvPr>
          <p:cNvGrpSpPr>
            <a:grpSpLocks/>
          </p:cNvGrpSpPr>
          <p:nvPr/>
        </p:nvGrpSpPr>
        <p:grpSpPr bwMode="auto">
          <a:xfrm>
            <a:off x="6134100" y="4841875"/>
            <a:ext cx="331788" cy="461963"/>
            <a:chOff x="462" y="1727"/>
            <a:chExt cx="209" cy="291"/>
          </a:xfrm>
        </p:grpSpPr>
        <p:sp>
          <p:nvSpPr>
            <p:cNvPr id="86052" name="Rectangle 86">
              <a:extLst>
                <a:ext uri="{FF2B5EF4-FFF2-40B4-BE49-F238E27FC236}">
                  <a16:creationId xmlns:a16="http://schemas.microsoft.com/office/drawing/2014/main" id="{587BF0BA-94B8-420F-829C-05D2C7100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53" name="Text Box 87">
              <a:extLst>
                <a:ext uri="{FF2B5EF4-FFF2-40B4-BE49-F238E27FC236}">
                  <a16:creationId xmlns:a16="http://schemas.microsoft.com/office/drawing/2014/main" id="{70F9A352-ACC7-4DE6-A998-8EAF094EC9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~</a:t>
              </a:r>
            </a:p>
          </p:txBody>
        </p:sp>
        <p:sp>
          <p:nvSpPr>
            <p:cNvPr id="86054" name="Text Box 88">
              <a:extLst>
                <a:ext uri="{FF2B5EF4-FFF2-40B4-BE49-F238E27FC236}">
                  <a16:creationId xmlns:a16="http://schemas.microsoft.com/office/drawing/2014/main" id="{8F27AC27-7384-4C2C-9B02-B590534AEC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~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128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5" name="Picture 10" descr="underline_base">
            <a:extLst>
              <a:ext uri="{FF2B5EF4-FFF2-40B4-BE49-F238E27FC236}">
                <a16:creationId xmlns:a16="http://schemas.microsoft.com/office/drawing/2014/main" id="{B58606AB-6700-4580-B055-12DEE81FAC99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1023938"/>
            <a:ext cx="3240087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6" name="Rectangle 2">
            <a:extLst>
              <a:ext uri="{FF2B5EF4-FFF2-40B4-BE49-F238E27FC236}">
                <a16:creationId xmlns:a16="http://schemas.microsoft.com/office/drawing/2014/main" id="{627000D8-3AE3-41AF-AC33-B7FDCA172D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34798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Method types</a:t>
            </a:r>
          </a:p>
        </p:txBody>
      </p:sp>
      <p:sp>
        <p:nvSpPr>
          <p:cNvPr id="90117" name="Rectangle 3">
            <a:extLst>
              <a:ext uri="{FF2B5EF4-FFF2-40B4-BE49-F238E27FC236}">
                <a16:creationId xmlns:a16="http://schemas.microsoft.com/office/drawing/2014/main" id="{C9FF3378-DEC1-4624-BC26-2FF880CBAD5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HTTP/1.0: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GET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POST</a:t>
            </a:r>
          </a:p>
          <a:p>
            <a:pPr lvl="1"/>
            <a:r>
              <a:rPr lang="en-US" dirty="0">
                <a:latin typeface="Gill Sans MT" charset="0"/>
              </a:rPr>
              <a:t>input is uploaded to server in entity body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HEAD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asks server to leave requested object out of response</a:t>
            </a:r>
          </a:p>
        </p:txBody>
      </p:sp>
      <p:sp>
        <p:nvSpPr>
          <p:cNvPr id="90118" name="Rectangle 4">
            <a:extLst>
              <a:ext uri="{FF2B5EF4-FFF2-40B4-BE49-F238E27FC236}">
                <a16:creationId xmlns:a16="http://schemas.microsoft.com/office/drawing/2014/main" id="{4C014A71-C667-4143-A3BB-F3E3ED13523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11313"/>
            <a:ext cx="38100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HTTP/1.1: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GET, POST, HEAD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PUT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uploads file in entity body to path specified in URL field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DELETE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deletes file specified in the URL field</a:t>
            </a:r>
          </a:p>
        </p:txBody>
      </p:sp>
    </p:spTree>
    <p:extLst>
      <p:ext uri="{BB962C8B-B14F-4D97-AF65-F5344CB8AC3E}">
        <p14:creationId xmlns:p14="http://schemas.microsoft.com/office/powerpoint/2010/main" val="262640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3" name="Picture 17" descr="underline_base">
            <a:extLst>
              <a:ext uri="{FF2B5EF4-FFF2-40B4-BE49-F238E27FC236}">
                <a16:creationId xmlns:a16="http://schemas.microsoft.com/office/drawing/2014/main" id="{E5898C88-6748-4AC7-AA3E-D488E6F73AAC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895350"/>
            <a:ext cx="54848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4" name="Rectangle 2">
            <a:extLst>
              <a:ext uri="{FF2B5EF4-FFF2-40B4-BE49-F238E27FC236}">
                <a16:creationId xmlns:a16="http://schemas.microsoft.com/office/drawing/2014/main" id="{9D3B19EE-6B69-4C52-A001-9B5D066D19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8750"/>
            <a:ext cx="7772400" cy="979488"/>
          </a:xfrm>
        </p:spPr>
        <p:txBody>
          <a:bodyPr/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HTTP response message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92165" name="Text Box 5">
            <a:extLst>
              <a:ext uri="{FF2B5EF4-FFF2-40B4-BE49-F238E27FC236}">
                <a16:creationId xmlns:a16="http://schemas.microsoft.com/office/drawing/2014/main" id="{45D3C597-6E5C-47C3-9F10-25E58546E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700" y="1397000"/>
            <a:ext cx="17907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status line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(protocol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status code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status phrase)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2166" name="Line 6">
            <a:extLst>
              <a:ext uri="{FF2B5EF4-FFF2-40B4-BE49-F238E27FC236}">
                <a16:creationId xmlns:a16="http://schemas.microsoft.com/office/drawing/2014/main" id="{C6DFA5C6-EF14-4F55-8AD2-D80841D4CA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8900" y="1914525"/>
            <a:ext cx="923925" cy="2571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2167" name="Freeform 7">
            <a:extLst>
              <a:ext uri="{FF2B5EF4-FFF2-40B4-BE49-F238E27FC236}">
                <a16:creationId xmlns:a16="http://schemas.microsoft.com/office/drawing/2014/main" id="{ED3FD901-88AC-4B72-A907-46C67382408E}"/>
              </a:ext>
            </a:extLst>
          </p:cNvPr>
          <p:cNvSpPr>
            <a:spLocks/>
          </p:cNvSpPr>
          <p:nvPr/>
        </p:nvSpPr>
        <p:spPr bwMode="auto">
          <a:xfrm>
            <a:off x="2057400" y="2305050"/>
            <a:ext cx="257175" cy="2941638"/>
          </a:xfrm>
          <a:custGeom>
            <a:avLst/>
            <a:gdLst>
              <a:gd name="T0" fmla="*/ 2147483647 w 162"/>
              <a:gd name="T1" fmla="*/ 2147483647 h 1428"/>
              <a:gd name="T2" fmla="*/ 0 w 162"/>
              <a:gd name="T3" fmla="*/ 0 h 1428"/>
              <a:gd name="T4" fmla="*/ 0 w 162"/>
              <a:gd name="T5" fmla="*/ 2147483647 h 1428"/>
              <a:gd name="T6" fmla="*/ 2147483647 w 162"/>
              <a:gd name="T7" fmla="*/ 2147483647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2168" name="Text Box 8">
            <a:extLst>
              <a:ext uri="{FF2B5EF4-FFF2-40B4-BE49-F238E27FC236}">
                <a16:creationId xmlns:a16="http://schemas.microsoft.com/office/drawing/2014/main" id="{3526C44A-81BB-418D-803D-B628F7C0A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763" y="3286125"/>
            <a:ext cx="974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header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lines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2169" name="Line 9">
            <a:extLst>
              <a:ext uri="{FF2B5EF4-FFF2-40B4-BE49-F238E27FC236}">
                <a16:creationId xmlns:a16="http://schemas.microsoft.com/office/drawing/2014/main" id="{0AC66055-CDC2-4291-AF44-7DA32AB382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43050" y="5418138"/>
            <a:ext cx="757238" cy="21272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2170" name="Text Box 10">
            <a:extLst>
              <a:ext uri="{FF2B5EF4-FFF2-40B4-BE49-F238E27FC236}">
                <a16:creationId xmlns:a16="http://schemas.microsoft.com/office/drawing/2014/main" id="{C17A95F2-C260-4EAF-8E4A-E710E2468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888" y="4846638"/>
            <a:ext cx="137953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data, e.g.,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requested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HTML file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2171" name="Rectangle 15">
            <a:extLst>
              <a:ext uri="{FF2B5EF4-FFF2-40B4-BE49-F238E27FC236}">
                <a16:creationId xmlns:a16="http://schemas.microsoft.com/office/drawing/2014/main" id="{EE07613D-7125-4E71-8004-58053A27E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138" y="2044700"/>
            <a:ext cx="6311900" cy="355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HTTP/1.1 200 OK\r\n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Date: Sun, 26 Sep 2010 20:09:20 GMT\r\n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Server: Apache/2.0.52 (CentOS)\r\n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Last-Modified: Tue, 30 Oct 2007 17:00:02 GMT\r\n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ETag: "17dc6-a5c-bf716880"\r\n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Accept-Ranges: bytes\r\n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Content-Length: 2652\r\n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Keep-Alive: timeout=10, max=100\r\n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Connection: Keep-Alive\r\n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Content-Type: text/html; charset=ISO-8859-1\r\n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it-IT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data data data data data ... </a:t>
            </a: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2172" name="TextBox 1">
            <a:extLst>
              <a:ext uri="{FF2B5EF4-FFF2-40B4-BE49-F238E27FC236}">
                <a16:creationId xmlns:a16="http://schemas.microsoft.com/office/drawing/2014/main" id="{FDB5C4F6-3409-4268-A9EB-02EC01E6C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" y="6199188"/>
            <a:ext cx="45069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* Check out the online interactive exercises for more examples: h</a:t>
            </a: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ttp://gaia.cs.umass.edu/kurose_ross/interactive/</a:t>
            </a:r>
          </a:p>
        </p:txBody>
      </p:sp>
    </p:spTree>
    <p:extLst>
      <p:ext uri="{BB962C8B-B14F-4D97-AF65-F5344CB8AC3E}">
        <p14:creationId xmlns:p14="http://schemas.microsoft.com/office/powerpoint/2010/main" val="1984960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1" name="Picture 10" descr="underline_base">
            <a:extLst>
              <a:ext uri="{FF2B5EF4-FFF2-40B4-BE49-F238E27FC236}">
                <a16:creationId xmlns:a16="http://schemas.microsoft.com/office/drawing/2014/main" id="{24BD5219-6FB8-4A09-89A7-055EC29F971C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835025"/>
            <a:ext cx="60563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2" name="Rectangle 2">
            <a:extLst>
              <a:ext uri="{FF2B5EF4-FFF2-40B4-BE49-F238E27FC236}">
                <a16:creationId xmlns:a16="http://schemas.microsoft.com/office/drawing/2014/main" id="{7EF38C51-4660-4D35-9CD0-F530279F3A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7838" y="147638"/>
            <a:ext cx="7772400" cy="979487"/>
          </a:xfrm>
        </p:spPr>
        <p:txBody>
          <a:bodyPr/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HTTP response status codes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94213" name="Rectangle 3">
            <a:extLst>
              <a:ext uri="{FF2B5EF4-FFF2-40B4-BE49-F238E27FC236}">
                <a16:creationId xmlns:a16="http://schemas.microsoft.com/office/drawing/2014/main" id="{BAFCA01E-E4EF-48DB-98A4-67B46829CA6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89000" y="2554288"/>
            <a:ext cx="8075613" cy="4168775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200 OK</a:t>
            </a:r>
            <a:endParaRPr lang="en-US" altLang="en-US" sz="240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altLang="en-US" sz="2000">
                <a:ea typeface="ＭＳ Ｐゴシック" panose="020B0600070205080204" pitchFamily="34" charset="-128"/>
              </a:rPr>
              <a:t>request succeeded, requested object later in this msg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301 Moved Permanently</a:t>
            </a:r>
            <a:endParaRPr lang="en-US" altLang="en-US" sz="240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altLang="en-US" sz="2000">
                <a:ea typeface="ＭＳ Ｐゴシック" panose="020B0600070205080204" pitchFamily="34" charset="-128"/>
              </a:rPr>
              <a:t>requested object moved, new location specified later in this msg (Location:)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400 Bad Request</a:t>
            </a:r>
            <a:endParaRPr lang="en-US" altLang="en-US" sz="240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altLang="en-US" sz="2000">
                <a:ea typeface="ＭＳ Ｐゴシック" panose="020B0600070205080204" pitchFamily="34" charset="-128"/>
              </a:rPr>
              <a:t>request msg not understood by server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404 Not Found</a:t>
            </a:r>
            <a:endParaRPr lang="en-US" altLang="en-US" sz="240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altLang="en-US" sz="2000">
                <a:ea typeface="ＭＳ Ｐゴシック" panose="020B0600070205080204" pitchFamily="34" charset="-128"/>
              </a:rPr>
              <a:t>requested document not found on this server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505 HTTP Version Not Supported</a:t>
            </a:r>
            <a:endParaRPr lang="en-US" altLang="en-US" sz="2400">
              <a:solidFill>
                <a:srgbClr val="CC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94214" name="Rectangle 5">
            <a:extLst>
              <a:ext uri="{FF2B5EF4-FFF2-40B4-BE49-F238E27FC236}">
                <a16:creationId xmlns:a16="http://schemas.microsoft.com/office/drawing/2014/main" id="{FB780507-143A-4686-9AC2-884F17A91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50" y="1190625"/>
            <a:ext cx="81121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0838" indent="-35083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50838" marR="0" lvl="0" indent="-350838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status code appears in 1st line in server-to-client response message.</a:t>
            </a:r>
          </a:p>
          <a:p>
            <a:pPr marL="350838" marR="0" lvl="0" indent="-350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some sample codes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ＭＳ Ｐゴシック" panose="020B0600070205080204" pitchFamily="34" charset="-128"/>
                <a:cs typeface="+mn-cs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607930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96152D9-4BEF-4943-8A4A-F87C00EBF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Cookies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CD59C73-99E6-4E0D-9E12-8E54611DE2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560" y="2133600"/>
            <a:ext cx="7152431" cy="371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34738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3025</TotalTime>
  <Words>1679</Words>
  <Application>Microsoft Office PowerPoint</Application>
  <PresentationFormat>On-screen Show (4:3)</PresentationFormat>
  <Paragraphs>387</Paragraphs>
  <Slides>24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ＭＳ Ｐゴシック</vt:lpstr>
      <vt:lpstr>Arial</vt:lpstr>
      <vt:lpstr>Comic Sans MS</vt:lpstr>
      <vt:lpstr>Courier New</vt:lpstr>
      <vt:lpstr>Gill Sans MT</vt:lpstr>
      <vt:lpstr>Tahoma</vt:lpstr>
      <vt:lpstr>Times New Roman</vt:lpstr>
      <vt:lpstr>Wingdings</vt:lpstr>
      <vt:lpstr>ZapfDingbats</vt:lpstr>
      <vt:lpstr>Default Design</vt:lpstr>
      <vt:lpstr>1_Default Design</vt:lpstr>
      <vt:lpstr>The Web</vt:lpstr>
      <vt:lpstr>Quiz</vt:lpstr>
      <vt:lpstr>Goals for Today</vt:lpstr>
      <vt:lpstr>HTTP request message</vt:lpstr>
      <vt:lpstr>HTTP request message: general format</vt:lpstr>
      <vt:lpstr>Method types</vt:lpstr>
      <vt:lpstr>HTTP response message</vt:lpstr>
      <vt:lpstr>HTTP response status codes</vt:lpstr>
      <vt:lpstr>Cookies</vt:lpstr>
      <vt:lpstr>Cookies</vt:lpstr>
      <vt:lpstr>Web caches (proxy server)</vt:lpstr>
      <vt:lpstr>Why Web caching</vt:lpstr>
      <vt:lpstr>Caching example: without local cache </vt:lpstr>
      <vt:lpstr>Caching example: install local cache </vt:lpstr>
      <vt:lpstr>Conditional GET </vt:lpstr>
      <vt:lpstr>Getahead: Email</vt:lpstr>
      <vt:lpstr>Electronic mail</vt:lpstr>
      <vt:lpstr>Electronic mail: mail servers</vt:lpstr>
      <vt:lpstr>Electronic Mail: SMTP [RFC 2821]</vt:lpstr>
      <vt:lpstr>Scenario: Alice sends message to Bob</vt:lpstr>
      <vt:lpstr>Sample SMTP interaction</vt:lpstr>
      <vt:lpstr>Try SMTP interaction for yourself:</vt:lpstr>
      <vt:lpstr>SMTP: final words</vt:lpstr>
      <vt:lpstr>Before You Go</vt:lpstr>
    </vt:vector>
  </TitlesOfParts>
  <Company>UMIACS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aa</cp:lastModifiedBy>
  <cp:revision>106</cp:revision>
  <dcterms:created xsi:type="dcterms:W3CDTF">2003-09-05T02:55:05Z</dcterms:created>
  <dcterms:modified xsi:type="dcterms:W3CDTF">2017-09-07T01:41:36Z</dcterms:modified>
</cp:coreProperties>
</file>