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63" r:id="rId3"/>
  </p:sldMasterIdLst>
  <p:notesMasterIdLst>
    <p:notesMasterId r:id="rId34"/>
  </p:notesMasterIdLst>
  <p:sldIdLst>
    <p:sldId id="285" r:id="rId4"/>
    <p:sldId id="449" r:id="rId5"/>
    <p:sldId id="481" r:id="rId6"/>
    <p:sldId id="453" r:id="rId7"/>
    <p:sldId id="454" r:id="rId8"/>
    <p:sldId id="452" r:id="rId9"/>
    <p:sldId id="455" r:id="rId10"/>
    <p:sldId id="456" r:id="rId11"/>
    <p:sldId id="457" r:id="rId12"/>
    <p:sldId id="459" r:id="rId13"/>
    <p:sldId id="460" r:id="rId14"/>
    <p:sldId id="461" r:id="rId15"/>
    <p:sldId id="462" r:id="rId16"/>
    <p:sldId id="463" r:id="rId17"/>
    <p:sldId id="464" r:id="rId18"/>
    <p:sldId id="465" r:id="rId19"/>
    <p:sldId id="466" r:id="rId20"/>
    <p:sldId id="467" r:id="rId21"/>
    <p:sldId id="468" r:id="rId22"/>
    <p:sldId id="469" r:id="rId23"/>
    <p:sldId id="480" r:id="rId24"/>
    <p:sldId id="471" r:id="rId25"/>
    <p:sldId id="472" r:id="rId26"/>
    <p:sldId id="473" r:id="rId27"/>
    <p:sldId id="475" r:id="rId28"/>
    <p:sldId id="477" r:id="rId29"/>
    <p:sldId id="474" r:id="rId30"/>
    <p:sldId id="478" r:id="rId31"/>
    <p:sldId id="479" r:id="rId32"/>
    <p:sldId id="450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6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>
    <p:restoredLeft sz="11303" autoAdjust="0"/>
    <p:restoredTop sz="94669" autoAdjust="0"/>
  </p:normalViewPr>
  <p:slideViewPr>
    <p:cSldViewPr>
      <p:cViewPr varScale="1">
        <p:scale>
          <a:sx n="108" d="100"/>
          <a:sy n="108" d="100"/>
        </p:scale>
        <p:origin x="2484" y="108"/>
      </p:cViewPr>
      <p:guideLst>
        <p:guide orient="horz" pos="2160"/>
        <p:guide pos="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9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microsoft.com/office/2015/10/relationships/revisionInfo" Target="revisionInfo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7A2E4E-2CCB-47AC-81A9-5ABAF65C1EF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DC4C89-6E04-41E4-B9E2-439558A5CB73}" type="slidenum">
              <a:rPr lang="en-US"/>
              <a:pPr/>
              <a:t>1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>
            <a:extLst>
              <a:ext uri="{FF2B5EF4-FFF2-40B4-BE49-F238E27FC236}">
                <a16:creationId xmlns:a16="http://schemas.microsoft.com/office/drawing/2014/main" id="{04A92495-5EEF-4CDD-A246-2D994F75CC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4" name="Notes Placeholder 2">
            <a:extLst>
              <a:ext uri="{FF2B5EF4-FFF2-40B4-BE49-F238E27FC236}">
                <a16:creationId xmlns:a16="http://schemas.microsoft.com/office/drawing/2014/main" id="{183ABABC-76E6-4042-A3D0-27C9E4832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9155" name="Slide Number Placeholder 3">
            <a:extLst>
              <a:ext uri="{FF2B5EF4-FFF2-40B4-BE49-F238E27FC236}">
                <a16:creationId xmlns:a16="http://schemas.microsoft.com/office/drawing/2014/main" id="{F6DAE5E8-D46D-4DBF-A4E9-FE168BE0B0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484E9B-8AD5-46EF-9EA2-F6F43130D0D3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46476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>
            <a:extLst>
              <a:ext uri="{FF2B5EF4-FFF2-40B4-BE49-F238E27FC236}">
                <a16:creationId xmlns:a16="http://schemas.microsoft.com/office/drawing/2014/main" id="{2B1D285D-2593-4882-9A65-6BC122A15CC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2" name="Notes Placeholder 2">
            <a:extLst>
              <a:ext uri="{FF2B5EF4-FFF2-40B4-BE49-F238E27FC236}">
                <a16:creationId xmlns:a16="http://schemas.microsoft.com/office/drawing/2014/main" id="{EEF1572D-AB7D-458F-96C3-DA03ED88E7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1203" name="Slide Number Placeholder 3">
            <a:extLst>
              <a:ext uri="{FF2B5EF4-FFF2-40B4-BE49-F238E27FC236}">
                <a16:creationId xmlns:a16="http://schemas.microsoft.com/office/drawing/2014/main" id="{17E56F3A-7B9B-4B7C-B4C5-52B981F2B9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762CE8-195A-47EA-B60B-8F2A342EAD88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95545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>
            <a:extLst>
              <a:ext uri="{FF2B5EF4-FFF2-40B4-BE49-F238E27FC236}">
                <a16:creationId xmlns:a16="http://schemas.microsoft.com/office/drawing/2014/main" id="{CCB82709-4077-4833-813F-FF0BB2C03FB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0" name="Notes Placeholder 2">
            <a:extLst>
              <a:ext uri="{FF2B5EF4-FFF2-40B4-BE49-F238E27FC236}">
                <a16:creationId xmlns:a16="http://schemas.microsoft.com/office/drawing/2014/main" id="{F5363281-0C3F-4963-BED6-540B674511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3251" name="Slide Number Placeholder 3">
            <a:extLst>
              <a:ext uri="{FF2B5EF4-FFF2-40B4-BE49-F238E27FC236}">
                <a16:creationId xmlns:a16="http://schemas.microsoft.com/office/drawing/2014/main" id="{AE37B187-0BF0-4DB7-8B00-4380A17C80B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91CF256-A25D-4A2A-8F3C-69EC5617F534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60148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>
            <a:extLst>
              <a:ext uri="{FF2B5EF4-FFF2-40B4-BE49-F238E27FC236}">
                <a16:creationId xmlns:a16="http://schemas.microsoft.com/office/drawing/2014/main" id="{A7ECFA76-0E54-400F-954C-3AECC7DDF11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8" name="Notes Placeholder 2">
            <a:extLst>
              <a:ext uri="{FF2B5EF4-FFF2-40B4-BE49-F238E27FC236}">
                <a16:creationId xmlns:a16="http://schemas.microsoft.com/office/drawing/2014/main" id="{546046B5-68C7-4B58-923C-5368D3A64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5299" name="Slide Number Placeholder 3">
            <a:extLst>
              <a:ext uri="{FF2B5EF4-FFF2-40B4-BE49-F238E27FC236}">
                <a16:creationId xmlns:a16="http://schemas.microsoft.com/office/drawing/2014/main" id="{5BF1DF8F-02F0-442D-900D-34F927486E9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902FF78-1E4C-4604-A73F-04E09EE647B4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37146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Image Placeholder 1">
            <a:extLst>
              <a:ext uri="{FF2B5EF4-FFF2-40B4-BE49-F238E27FC236}">
                <a16:creationId xmlns:a16="http://schemas.microsoft.com/office/drawing/2014/main" id="{85CE70D9-BA7E-4F25-81ED-2DE1B617EB0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6" name="Notes Placeholder 2">
            <a:extLst>
              <a:ext uri="{FF2B5EF4-FFF2-40B4-BE49-F238E27FC236}">
                <a16:creationId xmlns:a16="http://schemas.microsoft.com/office/drawing/2014/main" id="{DC8F39F6-DF7D-4278-BFCC-93D0376663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7347" name="Slide Number Placeholder 3">
            <a:extLst>
              <a:ext uri="{FF2B5EF4-FFF2-40B4-BE49-F238E27FC236}">
                <a16:creationId xmlns:a16="http://schemas.microsoft.com/office/drawing/2014/main" id="{DF94E838-60C5-4156-A47C-807E5BCCB26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28DC25C-3E47-40AE-9209-BC5C27EA6DB3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59845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Image Placeholder 1">
            <a:extLst>
              <a:ext uri="{FF2B5EF4-FFF2-40B4-BE49-F238E27FC236}">
                <a16:creationId xmlns:a16="http://schemas.microsoft.com/office/drawing/2014/main" id="{2B155E91-85A9-41DA-A169-8BC77300B67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4" name="Notes Placeholder 2">
            <a:extLst>
              <a:ext uri="{FF2B5EF4-FFF2-40B4-BE49-F238E27FC236}">
                <a16:creationId xmlns:a16="http://schemas.microsoft.com/office/drawing/2014/main" id="{F9E0E589-15B4-4C5B-8F9F-8A5EB583BC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9395" name="Slide Number Placeholder 3">
            <a:extLst>
              <a:ext uri="{FF2B5EF4-FFF2-40B4-BE49-F238E27FC236}">
                <a16:creationId xmlns:a16="http://schemas.microsoft.com/office/drawing/2014/main" id="{1D15474E-0055-4C36-9A1E-0EFEEE7ABF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E453B86-75F8-4734-80EB-ADCC57543460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15736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Image Placeholder 1">
            <a:extLst>
              <a:ext uri="{FF2B5EF4-FFF2-40B4-BE49-F238E27FC236}">
                <a16:creationId xmlns:a16="http://schemas.microsoft.com/office/drawing/2014/main" id="{1C7A0DF4-F7D6-45D7-8C94-EB14CB08ADF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2" name="Notes Placeholder 2">
            <a:extLst>
              <a:ext uri="{FF2B5EF4-FFF2-40B4-BE49-F238E27FC236}">
                <a16:creationId xmlns:a16="http://schemas.microsoft.com/office/drawing/2014/main" id="{F219AD1E-383C-4082-BC12-A6EAEC37C5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61443" name="Slide Number Placeholder 3">
            <a:extLst>
              <a:ext uri="{FF2B5EF4-FFF2-40B4-BE49-F238E27FC236}">
                <a16:creationId xmlns:a16="http://schemas.microsoft.com/office/drawing/2014/main" id="{0575B81E-BE8C-411A-B2E7-85902770BF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5AC39A7-4489-40C0-AC2C-CAB46A2B7DA7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37059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>
            <a:extLst>
              <a:ext uri="{FF2B5EF4-FFF2-40B4-BE49-F238E27FC236}">
                <a16:creationId xmlns:a16="http://schemas.microsoft.com/office/drawing/2014/main" id="{7F7454F8-7A81-4132-A212-A964E03CE4D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0" name="Notes Placeholder 2">
            <a:extLst>
              <a:ext uri="{FF2B5EF4-FFF2-40B4-BE49-F238E27FC236}">
                <a16:creationId xmlns:a16="http://schemas.microsoft.com/office/drawing/2014/main" id="{3F5D37C6-BD16-4CD5-94DC-DA88C79EDF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63491" name="Slide Number Placeholder 3">
            <a:extLst>
              <a:ext uri="{FF2B5EF4-FFF2-40B4-BE49-F238E27FC236}">
                <a16:creationId xmlns:a16="http://schemas.microsoft.com/office/drawing/2014/main" id="{AD2468CD-7CA1-489E-A769-77A3349DF9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1C531F5-F3CF-4519-899B-7BA7249B1B4B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47490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>
            <a:extLst>
              <a:ext uri="{FF2B5EF4-FFF2-40B4-BE49-F238E27FC236}">
                <a16:creationId xmlns:a16="http://schemas.microsoft.com/office/drawing/2014/main" id="{511804A0-84CC-42D5-9E58-D89D1CA9AC9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0" name="Notes Placeholder 2">
            <a:extLst>
              <a:ext uri="{FF2B5EF4-FFF2-40B4-BE49-F238E27FC236}">
                <a16:creationId xmlns:a16="http://schemas.microsoft.com/office/drawing/2014/main" id="{A1B21028-DC8C-438D-8196-3FFBBFEF74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68611" name="Slide Number Placeholder 3">
            <a:extLst>
              <a:ext uri="{FF2B5EF4-FFF2-40B4-BE49-F238E27FC236}">
                <a16:creationId xmlns:a16="http://schemas.microsoft.com/office/drawing/2014/main" id="{D5D537C2-8D61-445E-8E2F-55E23C46B2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0D83CD3-0491-4768-BEDF-BE15598EB6FC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48853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>
            <a:extLst>
              <a:ext uri="{FF2B5EF4-FFF2-40B4-BE49-F238E27FC236}">
                <a16:creationId xmlns:a16="http://schemas.microsoft.com/office/drawing/2014/main" id="{BC4665DF-0C12-4618-9325-F658BE764FD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8" name="Notes Placeholder 2">
            <a:extLst>
              <a:ext uri="{FF2B5EF4-FFF2-40B4-BE49-F238E27FC236}">
                <a16:creationId xmlns:a16="http://schemas.microsoft.com/office/drawing/2014/main" id="{A958838F-73FC-4207-9D54-9A546E8126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70659" name="Slide Number Placeholder 3">
            <a:extLst>
              <a:ext uri="{FF2B5EF4-FFF2-40B4-BE49-F238E27FC236}">
                <a16:creationId xmlns:a16="http://schemas.microsoft.com/office/drawing/2014/main" id="{BCA9E682-361E-4152-B2F5-EC64BF13CA4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340E07-D4D2-4713-AC73-26C771974B22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4199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7">
            <a:extLst>
              <a:ext uri="{FF2B5EF4-FFF2-40B4-BE49-F238E27FC236}">
                <a16:creationId xmlns:a16="http://schemas.microsoft.com/office/drawing/2014/main" id="{4DDB9610-F25C-4100-ADA6-4204ED83E8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D23D4C-7432-491A-802B-213D226A74A8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28002" name="Rectangle 2">
            <a:extLst>
              <a:ext uri="{FF2B5EF4-FFF2-40B4-BE49-F238E27FC236}">
                <a16:creationId xmlns:a16="http://schemas.microsoft.com/office/drawing/2014/main" id="{B423C8AB-F90C-47AF-8CDD-00E71FB9F3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C72635C7-A591-4432-9A6A-EA062A7E9A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470527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>
            <a:extLst>
              <a:ext uri="{FF2B5EF4-FFF2-40B4-BE49-F238E27FC236}">
                <a16:creationId xmlns:a16="http://schemas.microsoft.com/office/drawing/2014/main" id="{4517F569-297F-4558-9DCE-8B2E21416A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6" name="Notes Placeholder 2">
            <a:extLst>
              <a:ext uri="{FF2B5EF4-FFF2-40B4-BE49-F238E27FC236}">
                <a16:creationId xmlns:a16="http://schemas.microsoft.com/office/drawing/2014/main" id="{FA138375-FA2E-4668-8332-41DBA0577E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72707" name="Slide Number Placeholder 3">
            <a:extLst>
              <a:ext uri="{FF2B5EF4-FFF2-40B4-BE49-F238E27FC236}">
                <a16:creationId xmlns:a16="http://schemas.microsoft.com/office/drawing/2014/main" id="{9A5CAE2B-E31F-426B-8FF9-6A88173EEF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BFD2BA-B68E-4388-B491-1C522022949C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52580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>
            <a:extLst>
              <a:ext uri="{FF2B5EF4-FFF2-40B4-BE49-F238E27FC236}">
                <a16:creationId xmlns:a16="http://schemas.microsoft.com/office/drawing/2014/main" id="{4F1F8520-9DF9-4D01-B686-EE24419B424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2" name="Notes Placeholder 2">
            <a:extLst>
              <a:ext uri="{FF2B5EF4-FFF2-40B4-BE49-F238E27FC236}">
                <a16:creationId xmlns:a16="http://schemas.microsoft.com/office/drawing/2014/main" id="{0E93BA25-E46E-4153-85CE-6098CC919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76803" name="Slide Number Placeholder 3">
            <a:extLst>
              <a:ext uri="{FF2B5EF4-FFF2-40B4-BE49-F238E27FC236}">
                <a16:creationId xmlns:a16="http://schemas.microsoft.com/office/drawing/2014/main" id="{DFDEAD24-AF55-41FD-882F-475B101DD3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BD79A35-03FE-4133-B81D-E2AC59F1284A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84557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>
            <a:extLst>
              <a:ext uri="{FF2B5EF4-FFF2-40B4-BE49-F238E27FC236}">
                <a16:creationId xmlns:a16="http://schemas.microsoft.com/office/drawing/2014/main" id="{CF995E09-2276-4BFB-9CC2-C9F16765EC1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8" name="Notes Placeholder 2">
            <a:extLst>
              <a:ext uri="{FF2B5EF4-FFF2-40B4-BE49-F238E27FC236}">
                <a16:creationId xmlns:a16="http://schemas.microsoft.com/office/drawing/2014/main" id="{80687E74-EFF6-49D4-893E-123F342F1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80899" name="Slide Number Placeholder 3">
            <a:extLst>
              <a:ext uri="{FF2B5EF4-FFF2-40B4-BE49-F238E27FC236}">
                <a16:creationId xmlns:a16="http://schemas.microsoft.com/office/drawing/2014/main" id="{346E66FB-D8A6-4D74-B703-AFEBB99FB4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0250727-111C-4955-9028-FDDBA801E09E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90758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>
            <a:extLst>
              <a:ext uri="{FF2B5EF4-FFF2-40B4-BE49-F238E27FC236}">
                <a16:creationId xmlns:a16="http://schemas.microsoft.com/office/drawing/2014/main" id="{E7E20765-08FC-4653-AA17-900F7A0EB7F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4" name="Notes Placeholder 2">
            <a:extLst>
              <a:ext uri="{FF2B5EF4-FFF2-40B4-BE49-F238E27FC236}">
                <a16:creationId xmlns:a16="http://schemas.microsoft.com/office/drawing/2014/main" id="{8E161801-8679-4C01-BEDC-72AAE1AB5F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74755" name="Slide Number Placeholder 3">
            <a:extLst>
              <a:ext uri="{FF2B5EF4-FFF2-40B4-BE49-F238E27FC236}">
                <a16:creationId xmlns:a16="http://schemas.microsoft.com/office/drawing/2014/main" id="{76D806B9-67A3-49F5-A5B7-12A4E5D3AD5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8D09A49-7F46-4B45-8E32-1668DA213591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32406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>
            <a:extLst>
              <a:ext uri="{FF2B5EF4-FFF2-40B4-BE49-F238E27FC236}">
                <a16:creationId xmlns:a16="http://schemas.microsoft.com/office/drawing/2014/main" id="{9CC16FE5-1AB4-472F-9971-1540952DCB1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6" name="Notes Placeholder 2">
            <a:extLst>
              <a:ext uri="{FF2B5EF4-FFF2-40B4-BE49-F238E27FC236}">
                <a16:creationId xmlns:a16="http://schemas.microsoft.com/office/drawing/2014/main" id="{DB982B25-4E20-46BF-87D4-905A07218A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82947" name="Slide Number Placeholder 3">
            <a:extLst>
              <a:ext uri="{FF2B5EF4-FFF2-40B4-BE49-F238E27FC236}">
                <a16:creationId xmlns:a16="http://schemas.microsoft.com/office/drawing/2014/main" id="{D21E27CB-BB9D-4DE7-902A-CD7A6DBC98A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CBE396D-7A22-4AC8-B5A8-A83FAC22318E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0862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Rectangle 7">
            <a:extLst>
              <a:ext uri="{FF2B5EF4-FFF2-40B4-BE49-F238E27FC236}">
                <a16:creationId xmlns:a16="http://schemas.microsoft.com/office/drawing/2014/main" id="{B9E452BF-260E-48A5-89CA-695A2C213C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B970424-E265-4829-9D3E-361396B17655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30050" name="Rectangle 2">
            <a:extLst>
              <a:ext uri="{FF2B5EF4-FFF2-40B4-BE49-F238E27FC236}">
                <a16:creationId xmlns:a16="http://schemas.microsoft.com/office/drawing/2014/main" id="{9CC98402-6562-4956-A292-3D66FF0939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B8606AB9-1C84-4F49-937A-50F109C575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83601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Rectangle 7">
            <a:extLst>
              <a:ext uri="{FF2B5EF4-FFF2-40B4-BE49-F238E27FC236}">
                <a16:creationId xmlns:a16="http://schemas.microsoft.com/office/drawing/2014/main" id="{AD2B2D1D-3D1A-4B2D-AFD1-7DA82D1C50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77A8B7F-1DD4-4CF3-A8A5-141DCCDC24F0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25954" name="Rectangle 2">
            <a:extLst>
              <a:ext uri="{FF2B5EF4-FFF2-40B4-BE49-F238E27FC236}">
                <a16:creationId xmlns:a16="http://schemas.microsoft.com/office/drawing/2014/main" id="{FB1F17EC-B04C-41DF-B41A-8D02BD9259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4B6CF585-903C-4EE7-A64F-49B60173C1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63289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>
            <a:extLst>
              <a:ext uri="{FF2B5EF4-FFF2-40B4-BE49-F238E27FC236}">
                <a16:creationId xmlns:a16="http://schemas.microsoft.com/office/drawing/2014/main" id="{8B8AC0A7-B300-43B1-B05C-7B4A0046088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6" name="Notes Placeholder 2">
            <a:extLst>
              <a:ext uri="{FF2B5EF4-FFF2-40B4-BE49-F238E27FC236}">
                <a16:creationId xmlns:a16="http://schemas.microsoft.com/office/drawing/2014/main" id="{D5888DE6-4E57-4E41-9469-FFA9A3F69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6867" name="Slide Number Placeholder 3">
            <a:extLst>
              <a:ext uri="{FF2B5EF4-FFF2-40B4-BE49-F238E27FC236}">
                <a16:creationId xmlns:a16="http://schemas.microsoft.com/office/drawing/2014/main" id="{00C95703-27DC-43C2-917B-2800E5409F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FE0FA3C-9AC8-4DF2-87AE-F8D8CA56BE48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598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>
            <a:extLst>
              <a:ext uri="{FF2B5EF4-FFF2-40B4-BE49-F238E27FC236}">
                <a16:creationId xmlns:a16="http://schemas.microsoft.com/office/drawing/2014/main" id="{2D561833-03DF-4325-A62A-BCC71E643EA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4" name="Notes Placeholder 2">
            <a:extLst>
              <a:ext uri="{FF2B5EF4-FFF2-40B4-BE49-F238E27FC236}">
                <a16:creationId xmlns:a16="http://schemas.microsoft.com/office/drawing/2014/main" id="{58CE1AB6-85D0-4C81-A8A2-03896CDC30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8915" name="Slide Number Placeholder 3">
            <a:extLst>
              <a:ext uri="{FF2B5EF4-FFF2-40B4-BE49-F238E27FC236}">
                <a16:creationId xmlns:a16="http://schemas.microsoft.com/office/drawing/2014/main" id="{AECC52AF-4535-4032-B294-B35B6C07A88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55EF22B-1890-43E6-85FF-A2529751E19D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96450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>
            <a:extLst>
              <a:ext uri="{FF2B5EF4-FFF2-40B4-BE49-F238E27FC236}">
                <a16:creationId xmlns:a16="http://schemas.microsoft.com/office/drawing/2014/main" id="{996C288F-3756-487D-ADC5-9B12A9C483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2" name="Notes Placeholder 2">
            <a:extLst>
              <a:ext uri="{FF2B5EF4-FFF2-40B4-BE49-F238E27FC236}">
                <a16:creationId xmlns:a16="http://schemas.microsoft.com/office/drawing/2014/main" id="{F5133E94-5A6F-425A-B806-26F75D02A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0963" name="Slide Number Placeholder 3">
            <a:extLst>
              <a:ext uri="{FF2B5EF4-FFF2-40B4-BE49-F238E27FC236}">
                <a16:creationId xmlns:a16="http://schemas.microsoft.com/office/drawing/2014/main" id="{3AEA4098-D0B8-441A-8B56-669231A64D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5237E6-7257-4986-A6A6-4490EFA10717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72430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>
            <a:extLst>
              <a:ext uri="{FF2B5EF4-FFF2-40B4-BE49-F238E27FC236}">
                <a16:creationId xmlns:a16="http://schemas.microsoft.com/office/drawing/2014/main" id="{BCB88A53-B39E-4E2E-965F-87BF0DBE5C1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8" name="Notes Placeholder 2">
            <a:extLst>
              <a:ext uri="{FF2B5EF4-FFF2-40B4-BE49-F238E27FC236}">
                <a16:creationId xmlns:a16="http://schemas.microsoft.com/office/drawing/2014/main" id="{5F3429A0-D26D-47D0-86A1-1D773EB35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5059" name="Slide Number Placeholder 3">
            <a:extLst>
              <a:ext uri="{FF2B5EF4-FFF2-40B4-BE49-F238E27FC236}">
                <a16:creationId xmlns:a16="http://schemas.microsoft.com/office/drawing/2014/main" id="{8A17F49A-EE3D-49AE-8983-D79E79557B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96D2EA6-5D20-475B-BF52-B23D94E016B4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12782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>
            <a:extLst>
              <a:ext uri="{FF2B5EF4-FFF2-40B4-BE49-F238E27FC236}">
                <a16:creationId xmlns:a16="http://schemas.microsoft.com/office/drawing/2014/main" id="{73DE739B-8DF1-4ED2-841E-C5BF259D0C2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6" name="Notes Placeholder 2">
            <a:extLst>
              <a:ext uri="{FF2B5EF4-FFF2-40B4-BE49-F238E27FC236}">
                <a16:creationId xmlns:a16="http://schemas.microsoft.com/office/drawing/2014/main" id="{7DC6139C-B0A2-46DA-A476-11FDD273E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7107" name="Slide Number Placeholder 3">
            <a:extLst>
              <a:ext uri="{FF2B5EF4-FFF2-40B4-BE49-F238E27FC236}">
                <a16:creationId xmlns:a16="http://schemas.microsoft.com/office/drawing/2014/main" id="{9CA8FBC7-45E0-4D59-9608-3A83D88F34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A42CB6-752D-41D5-8582-DE921D0203F6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5798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B82E5-93D4-4BD3-A257-16E3D4AB0A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97AE6-2E7D-48F9-8B7B-F7D7FB20A3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97376-4F2C-4D5E-98D6-8D289B4D32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D8B5478-28A3-43F0-B860-7BA2D5A0D0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EC8954-EBB2-4376-A69E-99BB9D3FE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1EBBDD-DE1E-4824-84F4-940B4A1B4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7BAA34-4924-4874-9034-368645238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Arial"/>
              </a:rPr>
              <a:t>1-</a:t>
            </a:r>
            <a:fld id="{726462DD-4FC3-44AB-B015-39C50B39F8EE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Arial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443845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0EBF41-68C8-44E3-B8E7-21C80B4570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B1475574-11BB-4622-945C-20A801F777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3DDC0C5B-69B9-419A-86F9-4875B9604C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t>2-</a:t>
            </a:r>
            <a:fld id="{9E6D2A61-FC10-47EE-8B43-E0017F032F9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53016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654FC71-4E51-4DE4-86BB-E8F01C0542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01BDCC9F-6B96-4604-923F-1A3E562585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FC227331-E68D-4152-A7D6-125E16263E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t>2-</a:t>
            </a:r>
            <a:fld id="{CF7F35DB-88CE-413D-99C1-A6D26249353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48695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4B8F44E-2454-4B3E-95AB-97CEC2B597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6BC1408-6AF2-4258-95A3-0218C706ED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91ACDB10-D627-4AEE-B804-F0D1F8DCC9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t>2-</a:t>
            </a:r>
            <a:fld id="{1104F599-90A2-4D64-A979-316773CD433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7375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870523-3D85-43CB-9E1E-50D6A99FB9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837DCA12-8949-4B2A-90AA-F7172D8A80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CA7E34A8-A89B-4F21-BD25-AFE52F6CF1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t>2-</a:t>
            </a:r>
            <a:fld id="{295FB23C-CF65-4BA5-A3E1-CECC69D0E95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90698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C3D86C-6F85-482D-B33B-B20471FC2A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89564AC2-8B2E-4F5A-AAA7-173453B6A2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8FCD5086-E8FB-4178-B106-405E4ACB6E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t>2-</a:t>
            </a:r>
            <a:fld id="{3EF6F9A8-0EE0-41FA-995A-35D543AF67E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65154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091EA2F-732A-4083-9AA0-0BCE8A9ACB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4AF29E04-2FFB-4938-89F5-048F15437C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6340BBCC-1676-4FE9-BD76-5867027F2D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t>2-</a:t>
            </a:r>
            <a:fld id="{51E87B3D-E01E-454D-91A5-C3B2369844D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501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9E58A-7BDD-4FCC-A619-769A5C9F56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2138C6-B7B3-44A8-A949-CAD877DE05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AE10AC9-0A24-4DA1-B229-E0D8F255BE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584B392F-F5E5-4380-A7DD-A6E59EECC0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t>2-</a:t>
            </a:r>
            <a:fld id="{73841E5F-5A2F-4C01-A8F5-E61AC308E55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838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77C85-6131-45EB-98E7-43CE5F007A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8BCB8-27AA-4929-BF26-24FFD89962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B9C30-335B-42F3-9A51-62529C85F0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AFAD1-9568-4EE8-AE81-D2E862FB2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F65E3-013F-47F8-998F-F110E5A4EA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3D8A6-7165-4AF8-943A-F32FA24EB8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29FD0-07A4-4A22-87C0-04244896B9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EB6DFA-FD88-4884-A624-4CEE97817B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FB2A695-DB23-4525-96D2-C1DECF961B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EBA8D5E-8605-42DB-A8C4-2783657503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18CD254-0848-4CEA-9411-11CEE99B0A0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95589" name="Rectangle 5">
            <a:extLst>
              <a:ext uri="{FF2B5EF4-FFF2-40B4-BE49-F238E27FC236}">
                <a16:creationId xmlns:a16="http://schemas.microsoft.com/office/drawing/2014/main" id="{8CA42578-AA76-495A-8D13-503AFADEA9B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90" name="Rectangle 6">
            <a:extLst>
              <a:ext uri="{FF2B5EF4-FFF2-40B4-BE49-F238E27FC236}">
                <a16:creationId xmlns:a16="http://schemas.microsoft.com/office/drawing/2014/main" id="{C6432E00-C6FF-4E42-A95B-28FBBA39E98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r>
              <a:rPr lang="en-US" altLang="en-US"/>
              <a:t>2-</a:t>
            </a:r>
            <a:fld id="{43FD9180-1737-409E-A33D-28F126B1AD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4653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cs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0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90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Comic Sans MS" pitchFamily="66" charset="0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90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Times New Roman" pitchFamily="18" charset="0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90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Times New Roman" pitchFamily="18" charset="0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0BBD57D-2FB7-4E80-AC2C-F5BAFF9F19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EA7F6E8-2C90-4040-B521-C8B32891A8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C57E248-B2F4-420A-A97C-75E8915B16A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id="{939E9A73-60CC-4D90-84B2-6C2E093243D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6" name="Rectangle 8">
            <a:extLst>
              <a:ext uri="{FF2B5EF4-FFF2-40B4-BE49-F238E27FC236}">
                <a16:creationId xmlns:a16="http://schemas.microsoft.com/office/drawing/2014/main" id="{1E268346-71A0-40F2-A253-CFB5D54CFA6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r>
              <a:rPr lang="en-US" altLang="en-US"/>
              <a:t>2-</a:t>
            </a:r>
            <a:fld id="{7E1F75A7-3E08-467D-8BF8-6276677232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857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23.png"/><Relationship Id="rId4" Type="http://schemas.openxmlformats.org/officeDocument/2006/relationships/image" Target="../media/image2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2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 lIns="90488" tIns="44450" rIns="90488" bIns="44450"/>
          <a:lstStyle/>
          <a:p>
            <a:r>
              <a:rPr lang="en-US" dirty="0"/>
              <a:t>Service Model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886200"/>
            <a:ext cx="8686800" cy="1752600"/>
          </a:xfrm>
          <a:noFill/>
          <a:ln/>
        </p:spPr>
        <p:txBody>
          <a:bodyPr lIns="90488" tIns="44450" rIns="90488" bIns="44450"/>
          <a:lstStyle/>
          <a:p>
            <a:pPr marL="342900" indent="-342900"/>
            <a:r>
              <a:rPr lang="en-US" dirty="0"/>
              <a:t>Session 3</a:t>
            </a:r>
          </a:p>
          <a:p>
            <a:pPr marL="342900" indent="-342900"/>
            <a:r>
              <a:rPr lang="en-US" dirty="0"/>
              <a:t>INST 346</a:t>
            </a:r>
          </a:p>
          <a:p>
            <a:pPr marL="342900" indent="-342900"/>
            <a:r>
              <a:rPr lang="en-US" dirty="0"/>
              <a:t>Technologies, Infrastructure and Architecture</a:t>
            </a:r>
          </a:p>
        </p:txBody>
      </p:sp>
      <p:pic>
        <p:nvPicPr>
          <p:cNvPr id="54276" name="Picture 4" descr="he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5" name="Group 582">
            <a:extLst>
              <a:ext uri="{FF2B5EF4-FFF2-40B4-BE49-F238E27FC236}">
                <a16:creationId xmlns:a16="http://schemas.microsoft.com/office/drawing/2014/main" id="{597F0E1F-A8C8-4D54-9277-02FC7D7D2858}"/>
              </a:ext>
            </a:extLst>
          </p:cNvPr>
          <p:cNvGrpSpPr>
            <a:grpSpLocks/>
          </p:cNvGrpSpPr>
          <p:nvPr/>
        </p:nvGrpSpPr>
        <p:grpSpPr bwMode="auto">
          <a:xfrm>
            <a:off x="542925" y="1492250"/>
            <a:ext cx="3540125" cy="4545013"/>
            <a:chOff x="3277" y="974"/>
            <a:chExt cx="2230" cy="2863"/>
          </a:xfrm>
        </p:grpSpPr>
        <p:sp>
          <p:nvSpPr>
            <p:cNvPr id="44042" name="Freeform 583">
              <a:extLst>
                <a:ext uri="{FF2B5EF4-FFF2-40B4-BE49-F238E27FC236}">
                  <a16:creationId xmlns:a16="http://schemas.microsoft.com/office/drawing/2014/main" id="{D1D7808B-DCDF-490F-847D-9BF0835D01E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7" y="1079"/>
              <a:ext cx="1094" cy="675"/>
            </a:xfrm>
            <a:custGeom>
              <a:avLst/>
              <a:gdLst>
                <a:gd name="T0" fmla="*/ 1466 w 1036"/>
                <a:gd name="T1" fmla="*/ 11 h 675"/>
                <a:gd name="T2" fmla="*/ 884 w 1036"/>
                <a:gd name="T3" fmla="*/ 53 h 675"/>
                <a:gd name="T4" fmla="*/ 467 w 1036"/>
                <a:gd name="T5" fmla="*/ 129 h 675"/>
                <a:gd name="T6" fmla="*/ 347 w 1036"/>
                <a:gd name="T7" fmla="*/ 229 h 675"/>
                <a:gd name="T8" fmla="*/ 48 w 1036"/>
                <a:gd name="T9" fmla="*/ 297 h 675"/>
                <a:gd name="T10" fmla="*/ 39 w 1036"/>
                <a:gd name="T11" fmla="*/ 459 h 675"/>
                <a:gd name="T12" fmla="*/ 298 w 1036"/>
                <a:gd name="T13" fmla="*/ 489 h 675"/>
                <a:gd name="T14" fmla="*/ 1039 w 1036"/>
                <a:gd name="T15" fmla="*/ 489 h 675"/>
                <a:gd name="T16" fmla="*/ 1353 w 1036"/>
                <a:gd name="T17" fmla="*/ 555 h 675"/>
                <a:gd name="T18" fmla="*/ 1702 w 1036"/>
                <a:gd name="T19" fmla="*/ 657 h 675"/>
                <a:gd name="T20" fmla="*/ 1969 w 1036"/>
                <a:gd name="T21" fmla="*/ 661 h 675"/>
                <a:gd name="T22" fmla="*/ 2153 w 1036"/>
                <a:gd name="T23" fmla="*/ 603 h 675"/>
                <a:gd name="T24" fmla="*/ 2247 w 1036"/>
                <a:gd name="T25" fmla="*/ 445 h 675"/>
                <a:gd name="T26" fmla="*/ 2305 w 1036"/>
                <a:gd name="T27" fmla="*/ 291 h 675"/>
                <a:gd name="T28" fmla="*/ 2312 w 1036"/>
                <a:gd name="T29" fmla="*/ 107 h 675"/>
                <a:gd name="T30" fmla="*/ 2113 w 1036"/>
                <a:gd name="T31" fmla="*/ 17 h 675"/>
                <a:gd name="T32" fmla="*/ 1755 w 1036"/>
                <a:gd name="T33" fmla="*/ 3 h 675"/>
                <a:gd name="T34" fmla="*/ 1466 w 1036"/>
                <a:gd name="T35" fmla="*/ 11 h 6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6"/>
                <a:gd name="T55" fmla="*/ 0 h 675"/>
                <a:gd name="T56" fmla="*/ 1036 w 1036"/>
                <a:gd name="T57" fmla="*/ 675 h 67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44043" name="Group 584">
              <a:extLst>
                <a:ext uri="{FF2B5EF4-FFF2-40B4-BE49-F238E27FC236}">
                  <a16:creationId xmlns:a16="http://schemas.microsoft.com/office/drawing/2014/main" id="{25A0D691-D4C9-4E5D-AB21-A13B53D7F7D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83" y="1920"/>
              <a:ext cx="919" cy="588"/>
              <a:chOff x="2889" y="1631"/>
              <a:chExt cx="980" cy="743"/>
            </a:xfrm>
          </p:grpSpPr>
          <p:sp>
            <p:nvSpPr>
              <p:cNvPr id="44417" name="Rectangle 585">
                <a:extLst>
                  <a:ext uri="{FF2B5EF4-FFF2-40B4-BE49-F238E27FC236}">
                    <a16:creationId xmlns:a16="http://schemas.microsoft.com/office/drawing/2014/main" id="{0A32478F-B3AA-4FB7-9FB7-2E838F0CD6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46" y="1841"/>
                <a:ext cx="663" cy="533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418" name="AutoShape 586">
                <a:extLst>
                  <a:ext uri="{FF2B5EF4-FFF2-40B4-BE49-F238E27FC236}">
                    <a16:creationId xmlns:a16="http://schemas.microsoft.com/office/drawing/2014/main" id="{70AC19C3-3BEF-4F53-8247-64A216B878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9" y="1631"/>
                <a:ext cx="980" cy="253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CCFF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44044" name="Freeform 587">
              <a:extLst>
                <a:ext uri="{FF2B5EF4-FFF2-40B4-BE49-F238E27FC236}">
                  <a16:creationId xmlns:a16="http://schemas.microsoft.com/office/drawing/2014/main" id="{D6AB84FB-B08B-4F79-92E5-191FF516F80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9" y="2788"/>
              <a:ext cx="2032" cy="1049"/>
            </a:xfrm>
            <a:custGeom>
              <a:avLst/>
              <a:gdLst>
                <a:gd name="T0" fmla="*/ 1044 w 2032"/>
                <a:gd name="T1" fmla="*/ 26 h 1049"/>
                <a:gd name="T2" fmla="*/ 847 w 2032"/>
                <a:gd name="T3" fmla="*/ 125 h 1049"/>
                <a:gd name="T4" fmla="*/ 580 w 2032"/>
                <a:gd name="T5" fmla="*/ 68 h 1049"/>
                <a:gd name="T6" fmla="*/ 143 w 2032"/>
                <a:gd name="T7" fmla="*/ 170 h 1049"/>
                <a:gd name="T8" fmla="*/ 48 w 2032"/>
                <a:gd name="T9" fmla="*/ 374 h 1049"/>
                <a:gd name="T10" fmla="*/ 41 w 2032"/>
                <a:gd name="T11" fmla="*/ 680 h 1049"/>
                <a:gd name="T12" fmla="*/ 294 w 2032"/>
                <a:gd name="T13" fmla="*/ 744 h 1049"/>
                <a:gd name="T14" fmla="*/ 660 w 2032"/>
                <a:gd name="T15" fmla="*/ 893 h 1049"/>
                <a:gd name="T16" fmla="*/ 1088 w 2032"/>
                <a:gd name="T17" fmla="*/ 1014 h 1049"/>
                <a:gd name="T18" fmla="*/ 1525 w 2032"/>
                <a:gd name="T19" fmla="*/ 1031 h 1049"/>
                <a:gd name="T20" fmla="*/ 1831 w 2032"/>
                <a:gd name="T21" fmla="*/ 907 h 1049"/>
                <a:gd name="T22" fmla="*/ 2015 w 2032"/>
                <a:gd name="T23" fmla="*/ 714 h 1049"/>
                <a:gd name="T24" fmla="*/ 1931 w 2032"/>
                <a:gd name="T25" fmla="*/ 251 h 1049"/>
                <a:gd name="T26" fmla="*/ 1658 w 2032"/>
                <a:gd name="T27" fmla="*/ 114 h 1049"/>
                <a:gd name="T28" fmla="*/ 1355 w 2032"/>
                <a:gd name="T29" fmla="*/ 15 h 1049"/>
                <a:gd name="T30" fmla="*/ 1044 w 2032"/>
                <a:gd name="T31" fmla="*/ 26 h 104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032"/>
                <a:gd name="T49" fmla="*/ 0 h 1049"/>
                <a:gd name="T50" fmla="*/ 2032 w 2032"/>
                <a:gd name="T51" fmla="*/ 1049 h 104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032" h="1049">
                  <a:moveTo>
                    <a:pt x="1044" y="26"/>
                  </a:moveTo>
                  <a:cubicBezTo>
                    <a:pt x="959" y="45"/>
                    <a:pt x="924" y="118"/>
                    <a:pt x="847" y="125"/>
                  </a:cubicBezTo>
                  <a:cubicBezTo>
                    <a:pt x="770" y="132"/>
                    <a:pt x="697" y="61"/>
                    <a:pt x="580" y="68"/>
                  </a:cubicBezTo>
                  <a:cubicBezTo>
                    <a:pt x="463" y="75"/>
                    <a:pt x="232" y="119"/>
                    <a:pt x="143" y="170"/>
                  </a:cubicBezTo>
                  <a:cubicBezTo>
                    <a:pt x="54" y="221"/>
                    <a:pt x="65" y="289"/>
                    <a:pt x="48" y="374"/>
                  </a:cubicBezTo>
                  <a:cubicBezTo>
                    <a:pt x="31" y="459"/>
                    <a:pt x="0" y="618"/>
                    <a:pt x="41" y="680"/>
                  </a:cubicBezTo>
                  <a:cubicBezTo>
                    <a:pt x="82" y="742"/>
                    <a:pt x="191" y="709"/>
                    <a:pt x="294" y="744"/>
                  </a:cubicBezTo>
                  <a:cubicBezTo>
                    <a:pt x="397" y="779"/>
                    <a:pt x="527" y="849"/>
                    <a:pt x="660" y="893"/>
                  </a:cubicBezTo>
                  <a:cubicBezTo>
                    <a:pt x="793" y="938"/>
                    <a:pt x="944" y="991"/>
                    <a:pt x="1088" y="1014"/>
                  </a:cubicBezTo>
                  <a:cubicBezTo>
                    <a:pt x="1232" y="1036"/>
                    <a:pt x="1401" y="1049"/>
                    <a:pt x="1525" y="1031"/>
                  </a:cubicBezTo>
                  <a:cubicBezTo>
                    <a:pt x="1649" y="1012"/>
                    <a:pt x="1749" y="960"/>
                    <a:pt x="1831" y="907"/>
                  </a:cubicBezTo>
                  <a:cubicBezTo>
                    <a:pt x="1913" y="855"/>
                    <a:pt x="1998" y="824"/>
                    <a:pt x="2015" y="714"/>
                  </a:cubicBezTo>
                  <a:cubicBezTo>
                    <a:pt x="2032" y="604"/>
                    <a:pt x="1990" y="350"/>
                    <a:pt x="1931" y="251"/>
                  </a:cubicBezTo>
                  <a:cubicBezTo>
                    <a:pt x="1872" y="151"/>
                    <a:pt x="1754" y="153"/>
                    <a:pt x="1658" y="114"/>
                  </a:cubicBezTo>
                  <a:cubicBezTo>
                    <a:pt x="1562" y="76"/>
                    <a:pt x="1457" y="30"/>
                    <a:pt x="1355" y="15"/>
                  </a:cubicBezTo>
                  <a:cubicBezTo>
                    <a:pt x="1253" y="0"/>
                    <a:pt x="1129" y="8"/>
                    <a:pt x="1044" y="26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45" name="Line 588">
              <a:extLst>
                <a:ext uri="{FF2B5EF4-FFF2-40B4-BE49-F238E27FC236}">
                  <a16:creationId xmlns:a16="http://schemas.microsoft.com/office/drawing/2014/main" id="{A9788188-DE30-4138-AF0B-007BBACD9013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V="1">
              <a:off x="4915" y="3313"/>
              <a:ext cx="285" cy="1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46" name="Line 589">
              <a:extLst>
                <a:ext uri="{FF2B5EF4-FFF2-40B4-BE49-F238E27FC236}">
                  <a16:creationId xmlns:a16="http://schemas.microsoft.com/office/drawing/2014/main" id="{5787C542-4A79-4642-8AB1-8D327ACA244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V="1">
              <a:off x="5034" y="3429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47" name="Line 590">
              <a:extLst>
                <a:ext uri="{FF2B5EF4-FFF2-40B4-BE49-F238E27FC236}">
                  <a16:creationId xmlns:a16="http://schemas.microsoft.com/office/drawing/2014/main" id="{90CBBD73-4AF1-42DD-99D9-F41E67A2F78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H="1">
              <a:off x="5116" y="3190"/>
              <a:ext cx="96" cy="4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48" name="Line 592">
              <a:extLst>
                <a:ext uri="{FF2B5EF4-FFF2-40B4-BE49-F238E27FC236}">
                  <a16:creationId xmlns:a16="http://schemas.microsoft.com/office/drawing/2014/main" id="{8F891E55-2255-45B9-8B72-22B5A7FFD0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3" y="3009"/>
              <a:ext cx="94" cy="10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49" name="Line 593">
              <a:extLst>
                <a:ext uri="{FF2B5EF4-FFF2-40B4-BE49-F238E27FC236}">
                  <a16:creationId xmlns:a16="http://schemas.microsoft.com/office/drawing/2014/main" id="{44787D96-D7BB-4B72-80DF-5B2477B006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80" y="3150"/>
              <a:ext cx="261" cy="71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50" name="Line 596">
              <a:extLst>
                <a:ext uri="{FF2B5EF4-FFF2-40B4-BE49-F238E27FC236}">
                  <a16:creationId xmlns:a16="http://schemas.microsoft.com/office/drawing/2014/main" id="{D759DB31-84E0-4646-B648-100AF57AE3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48" y="3209"/>
              <a:ext cx="98" cy="11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51" name="Line 597">
              <a:extLst>
                <a:ext uri="{FF2B5EF4-FFF2-40B4-BE49-F238E27FC236}">
                  <a16:creationId xmlns:a16="http://schemas.microsoft.com/office/drawing/2014/main" id="{50AB1CED-CB27-417E-ACBA-8C839340FE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32" y="3213"/>
              <a:ext cx="65" cy="10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52" name="Line 598">
              <a:extLst>
                <a:ext uri="{FF2B5EF4-FFF2-40B4-BE49-F238E27FC236}">
                  <a16:creationId xmlns:a16="http://schemas.microsoft.com/office/drawing/2014/main" id="{9667144F-2AC1-4CE5-8B23-F569F6CC6D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48" y="3185"/>
              <a:ext cx="317" cy="17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53" name="Line 600">
              <a:extLst>
                <a:ext uri="{FF2B5EF4-FFF2-40B4-BE49-F238E27FC236}">
                  <a16:creationId xmlns:a16="http://schemas.microsoft.com/office/drawing/2014/main" id="{271BDD65-060E-4F48-A668-816784D3BB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09" y="2257"/>
              <a:ext cx="148" cy="4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54" name="Line 601">
              <a:extLst>
                <a:ext uri="{FF2B5EF4-FFF2-40B4-BE49-F238E27FC236}">
                  <a16:creationId xmlns:a16="http://schemas.microsoft.com/office/drawing/2014/main" id="{FA7298A8-2C78-42C0-AFCD-3E2DA3048D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11" y="2354"/>
              <a:ext cx="106" cy="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44055" name="Group 602">
              <a:extLst>
                <a:ext uri="{FF2B5EF4-FFF2-40B4-BE49-F238E27FC236}">
                  <a16:creationId xmlns:a16="http://schemas.microsoft.com/office/drawing/2014/main" id="{ABF0F57D-A67C-4896-ADA2-7C9A92EACB2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35" y="2207"/>
              <a:ext cx="319" cy="222"/>
              <a:chOff x="2967" y="478"/>
              <a:chExt cx="788" cy="625"/>
            </a:xfrm>
          </p:grpSpPr>
          <p:pic>
            <p:nvPicPr>
              <p:cNvPr id="44415" name="Picture 603" descr="access_point_stylized_small">
                <a:extLst>
                  <a:ext uri="{FF2B5EF4-FFF2-40B4-BE49-F238E27FC236}">
                    <a16:creationId xmlns:a16="http://schemas.microsoft.com/office/drawing/2014/main" id="{2128C8A9-C850-48C4-9872-67A0ECD181F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12" y="559"/>
                <a:ext cx="576" cy="5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4416" name="Picture 604" descr="antenna_radiation_stylized">
                <a:extLst>
                  <a:ext uri="{FF2B5EF4-FFF2-40B4-BE49-F238E27FC236}">
                    <a16:creationId xmlns:a16="http://schemas.microsoft.com/office/drawing/2014/main" id="{E921134B-F7AC-4295-8309-03152448535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67" y="478"/>
                <a:ext cx="788" cy="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44056" name="Freeform 605">
              <a:extLst>
                <a:ext uri="{FF2B5EF4-FFF2-40B4-BE49-F238E27FC236}">
                  <a16:creationId xmlns:a16="http://schemas.microsoft.com/office/drawing/2014/main" id="{0F569301-A7BF-48CF-AD68-DFC8D10D806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9" y="2224"/>
              <a:ext cx="828" cy="425"/>
            </a:xfrm>
            <a:custGeom>
              <a:avLst/>
              <a:gdLst>
                <a:gd name="T0" fmla="*/ 382 w 828"/>
                <a:gd name="T1" fmla="*/ 30 h 425"/>
                <a:gd name="T2" fmla="*/ 370 w 828"/>
                <a:gd name="T3" fmla="*/ 30 h 425"/>
                <a:gd name="T4" fmla="*/ 126 w 828"/>
                <a:gd name="T5" fmla="*/ 32 h 425"/>
                <a:gd name="T6" fmla="*/ 6 w 828"/>
                <a:gd name="T7" fmla="*/ 126 h 425"/>
                <a:gd name="T8" fmla="*/ 92 w 828"/>
                <a:gd name="T9" fmla="*/ 274 h 425"/>
                <a:gd name="T10" fmla="*/ 292 w 828"/>
                <a:gd name="T11" fmla="*/ 384 h 425"/>
                <a:gd name="T12" fmla="*/ 540 w 828"/>
                <a:gd name="T13" fmla="*/ 416 h 425"/>
                <a:gd name="T14" fmla="*/ 698 w 828"/>
                <a:gd name="T15" fmla="*/ 330 h 425"/>
                <a:gd name="T16" fmla="*/ 776 w 828"/>
                <a:gd name="T17" fmla="*/ 170 h 425"/>
                <a:gd name="T18" fmla="*/ 792 w 828"/>
                <a:gd name="T19" fmla="*/ 22 h 425"/>
                <a:gd name="T20" fmla="*/ 560 w 828"/>
                <a:gd name="T21" fmla="*/ 38 h 425"/>
                <a:gd name="T22" fmla="*/ 382 w 828"/>
                <a:gd name="T23" fmla="*/ 30 h 42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28"/>
                <a:gd name="T37" fmla="*/ 0 h 425"/>
                <a:gd name="T38" fmla="*/ 828 w 828"/>
                <a:gd name="T39" fmla="*/ 425 h 42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28" h="425">
                  <a:moveTo>
                    <a:pt x="382" y="30"/>
                  </a:moveTo>
                  <a:cubicBezTo>
                    <a:pt x="350" y="29"/>
                    <a:pt x="413" y="30"/>
                    <a:pt x="370" y="30"/>
                  </a:cubicBezTo>
                  <a:cubicBezTo>
                    <a:pt x="327" y="30"/>
                    <a:pt x="187" y="16"/>
                    <a:pt x="126" y="32"/>
                  </a:cubicBezTo>
                  <a:cubicBezTo>
                    <a:pt x="65" y="48"/>
                    <a:pt x="12" y="86"/>
                    <a:pt x="6" y="126"/>
                  </a:cubicBezTo>
                  <a:cubicBezTo>
                    <a:pt x="0" y="166"/>
                    <a:pt x="44" y="231"/>
                    <a:pt x="92" y="274"/>
                  </a:cubicBezTo>
                  <a:cubicBezTo>
                    <a:pt x="140" y="317"/>
                    <a:pt x="217" y="360"/>
                    <a:pt x="292" y="384"/>
                  </a:cubicBezTo>
                  <a:cubicBezTo>
                    <a:pt x="367" y="408"/>
                    <a:pt x="472" y="425"/>
                    <a:pt x="540" y="416"/>
                  </a:cubicBezTo>
                  <a:cubicBezTo>
                    <a:pt x="608" y="407"/>
                    <a:pt x="659" y="371"/>
                    <a:pt x="698" y="330"/>
                  </a:cubicBezTo>
                  <a:cubicBezTo>
                    <a:pt x="737" y="289"/>
                    <a:pt x="760" y="221"/>
                    <a:pt x="776" y="170"/>
                  </a:cubicBezTo>
                  <a:cubicBezTo>
                    <a:pt x="792" y="119"/>
                    <a:pt x="828" y="44"/>
                    <a:pt x="792" y="22"/>
                  </a:cubicBezTo>
                  <a:cubicBezTo>
                    <a:pt x="756" y="0"/>
                    <a:pt x="630" y="37"/>
                    <a:pt x="560" y="38"/>
                  </a:cubicBezTo>
                  <a:cubicBezTo>
                    <a:pt x="490" y="39"/>
                    <a:pt x="414" y="31"/>
                    <a:pt x="382" y="30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57" name="Freeform 606">
              <a:extLst>
                <a:ext uri="{FF2B5EF4-FFF2-40B4-BE49-F238E27FC236}">
                  <a16:creationId xmlns:a16="http://schemas.microsoft.com/office/drawing/2014/main" id="{FA18E799-EB40-49FA-B3D8-ADC8F052A9A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7" y="1263"/>
              <a:ext cx="1090" cy="709"/>
            </a:xfrm>
            <a:custGeom>
              <a:avLst/>
              <a:gdLst>
                <a:gd name="T0" fmla="*/ 85898 w 765"/>
                <a:gd name="T1" fmla="*/ 6712 h 459"/>
                <a:gd name="T2" fmla="*/ 58210 w 765"/>
                <a:gd name="T3" fmla="*/ 47662 h 459"/>
                <a:gd name="T4" fmla="*/ 19473 w 765"/>
                <a:gd name="T5" fmla="*/ 67835 h 459"/>
                <a:gd name="T6" fmla="*/ 2783 w 765"/>
                <a:gd name="T7" fmla="*/ 228588 h 459"/>
                <a:gd name="T8" fmla="*/ 36422 w 765"/>
                <a:gd name="T9" fmla="*/ 302028 h 459"/>
                <a:gd name="T10" fmla="*/ 70014 w 765"/>
                <a:gd name="T11" fmla="*/ 289496 h 459"/>
                <a:gd name="T12" fmla="*/ 118176 w 765"/>
                <a:gd name="T13" fmla="*/ 302028 h 459"/>
                <a:gd name="T14" fmla="*/ 141415 w 765"/>
                <a:gd name="T15" fmla="*/ 295017 h 459"/>
                <a:gd name="T16" fmla="*/ 152220 w 765"/>
                <a:gd name="T17" fmla="*/ 253122 h 459"/>
                <a:gd name="T18" fmla="*/ 151953 w 765"/>
                <a:gd name="T19" fmla="*/ 107441 h 459"/>
                <a:gd name="T20" fmla="*/ 134106 w 765"/>
                <a:gd name="T21" fmla="*/ 23437 h 459"/>
                <a:gd name="T22" fmla="*/ 85898 w 765"/>
                <a:gd name="T23" fmla="*/ 6712 h 45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65"/>
                <a:gd name="T37" fmla="*/ 0 h 459"/>
                <a:gd name="T38" fmla="*/ 765 w 765"/>
                <a:gd name="T39" fmla="*/ 459 h 45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65" h="459">
                  <a:moveTo>
                    <a:pt x="424" y="10"/>
                  </a:moveTo>
                  <a:cubicBezTo>
                    <a:pt x="362" y="16"/>
                    <a:pt x="343" y="55"/>
                    <a:pt x="288" y="70"/>
                  </a:cubicBezTo>
                  <a:cubicBezTo>
                    <a:pt x="233" y="85"/>
                    <a:pt x="142" y="56"/>
                    <a:pt x="96" y="100"/>
                  </a:cubicBezTo>
                  <a:cubicBezTo>
                    <a:pt x="50" y="144"/>
                    <a:pt x="0" y="279"/>
                    <a:pt x="14" y="336"/>
                  </a:cubicBezTo>
                  <a:cubicBezTo>
                    <a:pt x="28" y="393"/>
                    <a:pt x="125" y="429"/>
                    <a:pt x="180" y="444"/>
                  </a:cubicBezTo>
                  <a:cubicBezTo>
                    <a:pt x="235" y="459"/>
                    <a:pt x="279" y="426"/>
                    <a:pt x="346" y="426"/>
                  </a:cubicBezTo>
                  <a:cubicBezTo>
                    <a:pt x="413" y="426"/>
                    <a:pt x="525" y="443"/>
                    <a:pt x="584" y="444"/>
                  </a:cubicBezTo>
                  <a:cubicBezTo>
                    <a:pt x="643" y="445"/>
                    <a:pt x="670" y="446"/>
                    <a:pt x="698" y="434"/>
                  </a:cubicBezTo>
                  <a:cubicBezTo>
                    <a:pt x="726" y="422"/>
                    <a:pt x="743" y="418"/>
                    <a:pt x="752" y="372"/>
                  </a:cubicBezTo>
                  <a:cubicBezTo>
                    <a:pt x="761" y="326"/>
                    <a:pt x="765" y="214"/>
                    <a:pt x="750" y="158"/>
                  </a:cubicBezTo>
                  <a:cubicBezTo>
                    <a:pt x="735" y="102"/>
                    <a:pt x="716" y="58"/>
                    <a:pt x="662" y="34"/>
                  </a:cubicBezTo>
                  <a:cubicBezTo>
                    <a:pt x="608" y="10"/>
                    <a:pt x="505" y="0"/>
                    <a:pt x="424" y="1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58" name="Line 607">
              <a:extLst>
                <a:ext uri="{FF2B5EF4-FFF2-40B4-BE49-F238E27FC236}">
                  <a16:creationId xmlns:a16="http://schemas.microsoft.com/office/drawing/2014/main" id="{00492CB2-C6A2-43DD-B18F-903ACA762E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59" y="2404"/>
              <a:ext cx="103" cy="7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59" name="Line 608">
              <a:extLst>
                <a:ext uri="{FF2B5EF4-FFF2-40B4-BE49-F238E27FC236}">
                  <a16:creationId xmlns:a16="http://schemas.microsoft.com/office/drawing/2014/main" id="{3BA2A442-79F1-4CDE-B305-9081D2B531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20" y="2354"/>
              <a:ext cx="176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60" name="Line 609">
              <a:extLst>
                <a:ext uri="{FF2B5EF4-FFF2-40B4-BE49-F238E27FC236}">
                  <a16:creationId xmlns:a16="http://schemas.microsoft.com/office/drawing/2014/main" id="{DB06D8F4-0AC1-4869-A0F7-6C35C570FD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69" y="2408"/>
              <a:ext cx="85" cy="6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61" name="Line 610">
              <a:extLst>
                <a:ext uri="{FF2B5EF4-FFF2-40B4-BE49-F238E27FC236}">
                  <a16:creationId xmlns:a16="http://schemas.microsoft.com/office/drawing/2014/main" id="{54FA0E89-60B1-496B-9E72-090CAE00EE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35" y="1632"/>
              <a:ext cx="321" cy="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62" name="Line 611">
              <a:extLst>
                <a:ext uri="{FF2B5EF4-FFF2-40B4-BE49-F238E27FC236}">
                  <a16:creationId xmlns:a16="http://schemas.microsoft.com/office/drawing/2014/main" id="{D10F800F-CF3C-46D1-87AB-A4695ED963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35" y="2961"/>
              <a:ext cx="246" cy="11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63" name="Line 612">
              <a:extLst>
                <a:ext uri="{FF2B5EF4-FFF2-40B4-BE49-F238E27FC236}">
                  <a16:creationId xmlns:a16="http://schemas.microsoft.com/office/drawing/2014/main" id="{E1BA7CEC-E51F-4C51-92D0-1BD7B219D8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44" y="2953"/>
              <a:ext cx="203" cy="12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64" name="Line 613">
              <a:extLst>
                <a:ext uri="{FF2B5EF4-FFF2-40B4-BE49-F238E27FC236}">
                  <a16:creationId xmlns:a16="http://schemas.microsoft.com/office/drawing/2014/main" id="{C94E92D6-3E2D-4D4F-9594-E5AC00329B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71" y="3137"/>
              <a:ext cx="6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65" name="Line 614">
              <a:extLst>
                <a:ext uri="{FF2B5EF4-FFF2-40B4-BE49-F238E27FC236}">
                  <a16:creationId xmlns:a16="http://schemas.microsoft.com/office/drawing/2014/main" id="{4842F54B-4324-4097-9A2B-6E38F9A606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73" y="1572"/>
              <a:ext cx="78" cy="5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66" name="Line 615">
              <a:extLst>
                <a:ext uri="{FF2B5EF4-FFF2-40B4-BE49-F238E27FC236}">
                  <a16:creationId xmlns:a16="http://schemas.microsoft.com/office/drawing/2014/main" id="{A76E7547-5AAD-428B-92E5-3BDEA4D01A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65" y="1681"/>
              <a:ext cx="0" cy="5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67" name="Line 616">
              <a:extLst>
                <a:ext uri="{FF2B5EF4-FFF2-40B4-BE49-F238E27FC236}">
                  <a16:creationId xmlns:a16="http://schemas.microsoft.com/office/drawing/2014/main" id="{B787D282-B057-423F-AE0C-78BA339DF2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73" y="1616"/>
              <a:ext cx="166" cy="18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68" name="Line 617">
              <a:extLst>
                <a:ext uri="{FF2B5EF4-FFF2-40B4-BE49-F238E27FC236}">
                  <a16:creationId xmlns:a16="http://schemas.microsoft.com/office/drawing/2014/main" id="{16C2D573-5EFC-4855-A678-4CD0E61E71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3" y="1615"/>
              <a:ext cx="0" cy="12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69" name="Line 618">
              <a:extLst>
                <a:ext uri="{FF2B5EF4-FFF2-40B4-BE49-F238E27FC236}">
                  <a16:creationId xmlns:a16="http://schemas.microsoft.com/office/drawing/2014/main" id="{A1C9CF58-87A8-4EFE-98D4-06FCF506AE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85" y="1808"/>
              <a:ext cx="11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70" name="Line 619">
              <a:extLst>
                <a:ext uri="{FF2B5EF4-FFF2-40B4-BE49-F238E27FC236}">
                  <a16:creationId xmlns:a16="http://schemas.microsoft.com/office/drawing/2014/main" id="{AA9D2FB0-B65C-496D-A874-1529568157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34" y="1802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71" name="Line 620">
              <a:extLst>
                <a:ext uri="{FF2B5EF4-FFF2-40B4-BE49-F238E27FC236}">
                  <a16:creationId xmlns:a16="http://schemas.microsoft.com/office/drawing/2014/main" id="{8465FACB-CB11-47BB-8CD9-E1C9366547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96" y="1850"/>
              <a:ext cx="62" cy="444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72" name="Line 621">
              <a:extLst>
                <a:ext uri="{FF2B5EF4-FFF2-40B4-BE49-F238E27FC236}">
                  <a16:creationId xmlns:a16="http://schemas.microsoft.com/office/drawing/2014/main" id="{4F40024C-9DA8-4E99-888D-D46A702FF4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69" y="1850"/>
              <a:ext cx="70" cy="45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73" name="Line 622">
              <a:extLst>
                <a:ext uri="{FF2B5EF4-FFF2-40B4-BE49-F238E27FC236}">
                  <a16:creationId xmlns:a16="http://schemas.microsoft.com/office/drawing/2014/main" id="{9FE55346-50B6-44E3-9300-A23031D828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81" y="2569"/>
              <a:ext cx="143" cy="2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74" name="Line 623">
              <a:extLst>
                <a:ext uri="{FF2B5EF4-FFF2-40B4-BE49-F238E27FC236}">
                  <a16:creationId xmlns:a16="http://schemas.microsoft.com/office/drawing/2014/main" id="{5AF7C392-832D-4EB2-933C-916EC999AC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7" y="1801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44075" name="Group 624">
              <a:extLst>
                <a:ext uri="{FF2B5EF4-FFF2-40B4-BE49-F238E27FC236}">
                  <a16:creationId xmlns:a16="http://schemas.microsoft.com/office/drawing/2014/main" id="{9D7C065E-046F-4B7C-A7FC-3608597717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13" y="1163"/>
              <a:ext cx="295" cy="391"/>
              <a:chOff x="1653" y="3023"/>
              <a:chExt cx="622" cy="911"/>
            </a:xfrm>
          </p:grpSpPr>
          <p:sp>
            <p:nvSpPr>
              <p:cNvPr id="44398" name="Line 270">
                <a:extLst>
                  <a:ext uri="{FF2B5EF4-FFF2-40B4-BE49-F238E27FC236}">
                    <a16:creationId xmlns:a16="http://schemas.microsoft.com/office/drawing/2014/main" id="{636D8AAB-24BC-4FBE-A1B8-F72F1DBFED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766" y="3287"/>
                <a:ext cx="188" cy="586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399" name="Line 271">
                <a:extLst>
                  <a:ext uri="{FF2B5EF4-FFF2-40B4-BE49-F238E27FC236}">
                    <a16:creationId xmlns:a16="http://schemas.microsoft.com/office/drawing/2014/main" id="{35B1F8C1-A78B-45B6-B7A3-F0C23C6DA4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54" y="3287"/>
                <a:ext cx="188" cy="58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400" name="Line 272">
                <a:extLst>
                  <a:ext uri="{FF2B5EF4-FFF2-40B4-BE49-F238E27FC236}">
                    <a16:creationId xmlns:a16="http://schemas.microsoft.com/office/drawing/2014/main" id="{4B11D729-E53B-4419-9C13-8479DD56F4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66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401" name="Line 273">
                <a:extLst>
                  <a:ext uri="{FF2B5EF4-FFF2-40B4-BE49-F238E27FC236}">
                    <a16:creationId xmlns:a16="http://schemas.microsoft.com/office/drawing/2014/main" id="{CEC3BE35-2636-44B0-B37A-EBDA1B65BC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54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402" name="Line 274">
                <a:extLst>
                  <a:ext uri="{FF2B5EF4-FFF2-40B4-BE49-F238E27FC236}">
                    <a16:creationId xmlns:a16="http://schemas.microsoft.com/office/drawing/2014/main" id="{3E4303AC-293A-4863-8CAF-4A298845CF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54" y="3300"/>
                <a:ext cx="0" cy="63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403" name="Line 275">
                <a:extLst>
                  <a:ext uri="{FF2B5EF4-FFF2-40B4-BE49-F238E27FC236}">
                    <a16:creationId xmlns:a16="http://schemas.microsoft.com/office/drawing/2014/main" id="{156F1E8E-AB55-41F3-95E3-F90ECD975C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66" y="3810"/>
                <a:ext cx="188" cy="6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404" name="Line 276">
                <a:extLst>
                  <a:ext uri="{FF2B5EF4-FFF2-40B4-BE49-F238E27FC236}">
                    <a16:creationId xmlns:a16="http://schemas.microsoft.com/office/drawing/2014/main" id="{765EF3EB-B90D-4FB7-A4F7-ECE42683EE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1954" y="3810"/>
                <a:ext cx="188" cy="60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405" name="Line 277">
                <a:extLst>
                  <a:ext uri="{FF2B5EF4-FFF2-40B4-BE49-F238E27FC236}">
                    <a16:creationId xmlns:a16="http://schemas.microsoft.com/office/drawing/2014/main" id="{6240E0D9-7B0C-4245-938D-8BA2F82E3C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6" y="3618"/>
                <a:ext cx="108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406" name="Line 278">
                <a:extLst>
                  <a:ext uri="{FF2B5EF4-FFF2-40B4-BE49-F238E27FC236}">
                    <a16:creationId xmlns:a16="http://schemas.microsoft.com/office/drawing/2014/main" id="{C41B9A04-F082-439B-BBCE-CDC4CF444A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4" y="3618"/>
                <a:ext cx="114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407" name="Line 279">
                <a:extLst>
                  <a:ext uri="{FF2B5EF4-FFF2-40B4-BE49-F238E27FC236}">
                    <a16:creationId xmlns:a16="http://schemas.microsoft.com/office/drawing/2014/main" id="{78D9BC79-7D81-48C1-B300-D37F965A08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10" y="3704"/>
                <a:ext cx="139" cy="65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408" name="Line 280">
                <a:extLst>
                  <a:ext uri="{FF2B5EF4-FFF2-40B4-BE49-F238E27FC236}">
                    <a16:creationId xmlns:a16="http://schemas.microsoft.com/office/drawing/2014/main" id="{2561ED5E-B4E3-4BE7-A833-4F651860CC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4" y="3717"/>
                <a:ext cx="140" cy="57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409" name="Line 281">
                <a:extLst>
                  <a:ext uri="{FF2B5EF4-FFF2-40B4-BE49-F238E27FC236}">
                    <a16:creationId xmlns:a16="http://schemas.microsoft.com/office/drawing/2014/main" id="{3B691977-FE5A-4E87-AA70-3D6320EDED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4" y="3530"/>
                <a:ext cx="72" cy="2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410" name="Line 282">
                <a:extLst>
                  <a:ext uri="{FF2B5EF4-FFF2-40B4-BE49-F238E27FC236}">
                    <a16:creationId xmlns:a16="http://schemas.microsoft.com/office/drawing/2014/main" id="{98193412-3D09-4072-9DB7-5D76862914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4" y="3409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411" name="Line 283">
                <a:extLst>
                  <a:ext uri="{FF2B5EF4-FFF2-40B4-BE49-F238E27FC236}">
                    <a16:creationId xmlns:a16="http://schemas.microsoft.com/office/drawing/2014/main" id="{7F6AE1F5-7A35-469F-9CB5-B7064716B9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3" y="3522"/>
                <a:ext cx="87" cy="3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412" name="Line 284">
                <a:extLst>
                  <a:ext uri="{FF2B5EF4-FFF2-40B4-BE49-F238E27FC236}">
                    <a16:creationId xmlns:a16="http://schemas.microsoft.com/office/drawing/2014/main" id="{68C532A1-5A82-4D07-A25B-C860B21CBB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2" y="3404"/>
                <a:ext cx="50" cy="31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413" name="Oval 640">
                <a:extLst>
                  <a:ext uri="{FF2B5EF4-FFF2-40B4-BE49-F238E27FC236}">
                    <a16:creationId xmlns:a16="http://schemas.microsoft.com/office/drawing/2014/main" id="{F92ADC04-EB14-426C-B7A5-C3AE0A1D94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1" y="3233"/>
                <a:ext cx="63" cy="68"/>
              </a:xfrm>
              <a:prstGeom prst="ellipse">
                <a:avLst/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pic>
            <p:nvPicPr>
              <p:cNvPr id="44414" name="Picture 641" descr="cell_tower_radiation_gray">
                <a:extLst>
                  <a:ext uri="{FF2B5EF4-FFF2-40B4-BE49-F238E27FC236}">
                    <a16:creationId xmlns:a16="http://schemas.microsoft.com/office/drawing/2014/main" id="{1CC7AC7E-6B4B-4256-B9D7-AEEE5D1C816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53" y="3023"/>
                <a:ext cx="622" cy="5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4076" name="Group 642">
              <a:extLst>
                <a:ext uri="{FF2B5EF4-FFF2-40B4-BE49-F238E27FC236}">
                  <a16:creationId xmlns:a16="http://schemas.microsoft.com/office/drawing/2014/main" id="{66162BB0-5805-442E-8781-D91C16998A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62" y="1516"/>
              <a:ext cx="286" cy="160"/>
              <a:chOff x="3843" y="1516"/>
              <a:chExt cx="286" cy="160"/>
            </a:xfrm>
          </p:grpSpPr>
          <p:sp>
            <p:nvSpPr>
              <p:cNvPr id="44389" name="Line 643">
                <a:extLst>
                  <a:ext uri="{FF2B5EF4-FFF2-40B4-BE49-F238E27FC236}">
                    <a16:creationId xmlns:a16="http://schemas.microsoft.com/office/drawing/2014/main" id="{7A928EEB-AFE8-4920-B21D-E6738F61ED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43" y="1516"/>
                <a:ext cx="96" cy="6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390" name="Oval 407">
                <a:extLst>
                  <a:ext uri="{FF2B5EF4-FFF2-40B4-BE49-F238E27FC236}">
                    <a16:creationId xmlns:a16="http://schemas.microsoft.com/office/drawing/2014/main" id="{924B866A-A998-4DEE-8018-D6492A99DC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4" y="1616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91" name="Rectangle 410">
                <a:extLst>
                  <a:ext uri="{FF2B5EF4-FFF2-40B4-BE49-F238E27FC236}">
                    <a16:creationId xmlns:a16="http://schemas.microsoft.com/office/drawing/2014/main" id="{D7C39790-C054-4799-9700-0C2B59F0FB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4" y="1610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92" name="Oval 411">
                <a:extLst>
                  <a:ext uri="{FF2B5EF4-FFF2-40B4-BE49-F238E27FC236}">
                    <a16:creationId xmlns:a16="http://schemas.microsoft.com/office/drawing/2014/main" id="{17DBBACC-105D-41AF-90B1-A03EC6790D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3" y="1569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4393" name="Group 647">
                <a:extLst>
                  <a:ext uri="{FF2B5EF4-FFF2-40B4-BE49-F238E27FC236}">
                    <a16:creationId xmlns:a16="http://schemas.microsoft.com/office/drawing/2014/main" id="{B1AEAA29-9CC3-458C-A547-4237F8AD016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32" y="1587"/>
                <a:ext cx="138" cy="33"/>
                <a:chOff x="2468" y="1332"/>
                <a:chExt cx="310" cy="60"/>
              </a:xfrm>
            </p:grpSpPr>
            <p:sp>
              <p:nvSpPr>
                <p:cNvPr id="44396" name="Freeform 648">
                  <a:extLst>
                    <a:ext uri="{FF2B5EF4-FFF2-40B4-BE49-F238E27FC236}">
                      <a16:creationId xmlns:a16="http://schemas.microsoft.com/office/drawing/2014/main" id="{3ED46681-CF2C-4D4B-BD66-E122A667B4A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397" name="Freeform 649">
                  <a:extLst>
                    <a:ext uri="{FF2B5EF4-FFF2-40B4-BE49-F238E27FC236}">
                      <a16:creationId xmlns:a16="http://schemas.microsoft.com/office/drawing/2014/main" id="{A6266C00-471D-4F5E-9615-9E529AAA527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394" name="Line 650">
                <a:extLst>
                  <a:ext uri="{FF2B5EF4-FFF2-40B4-BE49-F238E27FC236}">
                    <a16:creationId xmlns:a16="http://schemas.microsoft.com/office/drawing/2014/main" id="{73294C9F-3664-45FC-A707-B2FF50F0D6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84" y="1602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395" name="Line 651">
                <a:extLst>
                  <a:ext uri="{FF2B5EF4-FFF2-40B4-BE49-F238E27FC236}">
                    <a16:creationId xmlns:a16="http://schemas.microsoft.com/office/drawing/2014/main" id="{6D964860-5EDD-4EF6-BBED-67054175D3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27" y="1604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4077" name="Group 652">
              <a:extLst>
                <a:ext uri="{FF2B5EF4-FFF2-40B4-BE49-F238E27FC236}">
                  <a16:creationId xmlns:a16="http://schemas.microsoft.com/office/drawing/2014/main" id="{2225E931-71A7-4E6B-95B2-11A2B56961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37" y="1571"/>
              <a:ext cx="246" cy="110"/>
              <a:chOff x="4334" y="1470"/>
              <a:chExt cx="246" cy="107"/>
            </a:xfrm>
          </p:grpSpPr>
          <p:sp>
            <p:nvSpPr>
              <p:cNvPr id="44381" name="Oval 407">
                <a:extLst>
                  <a:ext uri="{FF2B5EF4-FFF2-40B4-BE49-F238E27FC236}">
                    <a16:creationId xmlns:a16="http://schemas.microsoft.com/office/drawing/2014/main" id="{6E6A9485-9BE1-428D-ABBF-95321CE421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82" name="Rectangle 410">
                <a:extLst>
                  <a:ext uri="{FF2B5EF4-FFF2-40B4-BE49-F238E27FC236}">
                    <a16:creationId xmlns:a16="http://schemas.microsoft.com/office/drawing/2014/main" id="{BC4C710A-6CF5-49AE-A1F1-870C0F5C62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83" name="Oval 411">
                <a:extLst>
                  <a:ext uri="{FF2B5EF4-FFF2-40B4-BE49-F238E27FC236}">
                    <a16:creationId xmlns:a16="http://schemas.microsoft.com/office/drawing/2014/main" id="{DF75E787-DC2D-4309-A028-6BDD302FEB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4384" name="Group 656">
                <a:extLst>
                  <a:ext uri="{FF2B5EF4-FFF2-40B4-BE49-F238E27FC236}">
                    <a16:creationId xmlns:a16="http://schemas.microsoft.com/office/drawing/2014/main" id="{2C00758E-F616-4098-ACD8-BB420CAF0F6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4387" name="Freeform 657">
                  <a:extLst>
                    <a:ext uri="{FF2B5EF4-FFF2-40B4-BE49-F238E27FC236}">
                      <a16:creationId xmlns:a16="http://schemas.microsoft.com/office/drawing/2014/main" id="{F417C2C4-DA28-4150-822F-88B91808F08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388" name="Freeform 658">
                  <a:extLst>
                    <a:ext uri="{FF2B5EF4-FFF2-40B4-BE49-F238E27FC236}">
                      <a16:creationId xmlns:a16="http://schemas.microsoft.com/office/drawing/2014/main" id="{D23E02A1-5EE2-4F8B-8EBA-F35113BD6CB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385" name="Line 659">
                <a:extLst>
                  <a:ext uri="{FF2B5EF4-FFF2-40B4-BE49-F238E27FC236}">
                    <a16:creationId xmlns:a16="http://schemas.microsoft.com/office/drawing/2014/main" id="{BE9EB303-BC99-45FF-8574-E544A3529B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386" name="Line 660">
                <a:extLst>
                  <a:ext uri="{FF2B5EF4-FFF2-40B4-BE49-F238E27FC236}">
                    <a16:creationId xmlns:a16="http://schemas.microsoft.com/office/drawing/2014/main" id="{A0888022-02C0-4E2A-A9D4-747CF23DD8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4078" name="Group 661">
              <a:extLst>
                <a:ext uri="{FF2B5EF4-FFF2-40B4-BE49-F238E27FC236}">
                  <a16:creationId xmlns:a16="http://schemas.microsoft.com/office/drawing/2014/main" id="{2CC586D6-714B-47D7-B4BC-42A13FF31BB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44" y="1737"/>
              <a:ext cx="246" cy="110"/>
              <a:chOff x="4334" y="1470"/>
              <a:chExt cx="246" cy="107"/>
            </a:xfrm>
          </p:grpSpPr>
          <p:sp>
            <p:nvSpPr>
              <p:cNvPr id="44373" name="Oval 407">
                <a:extLst>
                  <a:ext uri="{FF2B5EF4-FFF2-40B4-BE49-F238E27FC236}">
                    <a16:creationId xmlns:a16="http://schemas.microsoft.com/office/drawing/2014/main" id="{CE3A6B23-79B9-42E4-ADDD-3B149CD64D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74" name="Rectangle 410">
                <a:extLst>
                  <a:ext uri="{FF2B5EF4-FFF2-40B4-BE49-F238E27FC236}">
                    <a16:creationId xmlns:a16="http://schemas.microsoft.com/office/drawing/2014/main" id="{CEE57BEB-0E84-4863-87E5-D35F36B878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75" name="Oval 411">
                <a:extLst>
                  <a:ext uri="{FF2B5EF4-FFF2-40B4-BE49-F238E27FC236}">
                    <a16:creationId xmlns:a16="http://schemas.microsoft.com/office/drawing/2014/main" id="{09ACD38A-72EB-48C3-BE11-8ECB5A2C25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4376" name="Group 665">
                <a:extLst>
                  <a:ext uri="{FF2B5EF4-FFF2-40B4-BE49-F238E27FC236}">
                    <a16:creationId xmlns:a16="http://schemas.microsoft.com/office/drawing/2014/main" id="{CD01FCC5-7EF8-4175-869D-F6402F2A1A4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4379" name="Freeform 666">
                  <a:extLst>
                    <a:ext uri="{FF2B5EF4-FFF2-40B4-BE49-F238E27FC236}">
                      <a16:creationId xmlns:a16="http://schemas.microsoft.com/office/drawing/2014/main" id="{2D14C523-0B4E-4663-A46C-69122C2C824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380" name="Freeform 667">
                  <a:extLst>
                    <a:ext uri="{FF2B5EF4-FFF2-40B4-BE49-F238E27FC236}">
                      <a16:creationId xmlns:a16="http://schemas.microsoft.com/office/drawing/2014/main" id="{50749BE3-418E-4970-9AC0-4E8DCDED7FF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377" name="Line 668">
                <a:extLst>
                  <a:ext uri="{FF2B5EF4-FFF2-40B4-BE49-F238E27FC236}">
                    <a16:creationId xmlns:a16="http://schemas.microsoft.com/office/drawing/2014/main" id="{C93C97AB-5EE1-4DD2-A8FA-E0F60BC9AF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378" name="Line 669">
                <a:extLst>
                  <a:ext uri="{FF2B5EF4-FFF2-40B4-BE49-F238E27FC236}">
                    <a16:creationId xmlns:a16="http://schemas.microsoft.com/office/drawing/2014/main" id="{EA68D891-9F65-4D0A-A644-CEE6F77562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4079" name="Group 670">
              <a:extLst>
                <a:ext uri="{FF2B5EF4-FFF2-40B4-BE49-F238E27FC236}">
                  <a16:creationId xmlns:a16="http://schemas.microsoft.com/office/drawing/2014/main" id="{2D5D60EF-BE47-45F2-90F3-B12D84662C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90" y="1738"/>
              <a:ext cx="246" cy="110"/>
              <a:chOff x="4334" y="1470"/>
              <a:chExt cx="246" cy="107"/>
            </a:xfrm>
          </p:grpSpPr>
          <p:sp>
            <p:nvSpPr>
              <p:cNvPr id="44365" name="Oval 407">
                <a:extLst>
                  <a:ext uri="{FF2B5EF4-FFF2-40B4-BE49-F238E27FC236}">
                    <a16:creationId xmlns:a16="http://schemas.microsoft.com/office/drawing/2014/main" id="{BE358D03-E9F9-49C0-BA7B-96EFF4839B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66" name="Rectangle 410">
                <a:extLst>
                  <a:ext uri="{FF2B5EF4-FFF2-40B4-BE49-F238E27FC236}">
                    <a16:creationId xmlns:a16="http://schemas.microsoft.com/office/drawing/2014/main" id="{8D150FB0-62BB-4ACF-8FA1-AAEE411BEC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67" name="Oval 411">
                <a:extLst>
                  <a:ext uri="{FF2B5EF4-FFF2-40B4-BE49-F238E27FC236}">
                    <a16:creationId xmlns:a16="http://schemas.microsoft.com/office/drawing/2014/main" id="{548D5B59-212E-4306-8D7A-341E3B6C42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4368" name="Group 674">
                <a:extLst>
                  <a:ext uri="{FF2B5EF4-FFF2-40B4-BE49-F238E27FC236}">
                    <a16:creationId xmlns:a16="http://schemas.microsoft.com/office/drawing/2014/main" id="{4AB1C296-5EB7-4521-915C-932883022CC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4371" name="Freeform 675">
                  <a:extLst>
                    <a:ext uri="{FF2B5EF4-FFF2-40B4-BE49-F238E27FC236}">
                      <a16:creationId xmlns:a16="http://schemas.microsoft.com/office/drawing/2014/main" id="{892962C2-C511-4C6E-A81D-78C3F627EFC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372" name="Freeform 676">
                  <a:extLst>
                    <a:ext uri="{FF2B5EF4-FFF2-40B4-BE49-F238E27FC236}">
                      <a16:creationId xmlns:a16="http://schemas.microsoft.com/office/drawing/2014/main" id="{37E846FD-DD61-4928-915A-E9282CC8C8C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369" name="Line 677">
                <a:extLst>
                  <a:ext uri="{FF2B5EF4-FFF2-40B4-BE49-F238E27FC236}">
                    <a16:creationId xmlns:a16="http://schemas.microsoft.com/office/drawing/2014/main" id="{5779DF08-29DB-423E-A877-9BC8313B8D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370" name="Line 678">
                <a:extLst>
                  <a:ext uri="{FF2B5EF4-FFF2-40B4-BE49-F238E27FC236}">
                    <a16:creationId xmlns:a16="http://schemas.microsoft.com/office/drawing/2014/main" id="{74C185C1-F971-4BA5-98A1-F92296B6E1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4080" name="Group 679">
              <a:extLst>
                <a:ext uri="{FF2B5EF4-FFF2-40B4-BE49-F238E27FC236}">
                  <a16:creationId xmlns:a16="http://schemas.microsoft.com/office/drawing/2014/main" id="{3EE69013-A1F5-4C8B-983F-99E49D35D89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44" y="1508"/>
              <a:ext cx="246" cy="110"/>
              <a:chOff x="4334" y="1470"/>
              <a:chExt cx="246" cy="107"/>
            </a:xfrm>
          </p:grpSpPr>
          <p:sp>
            <p:nvSpPr>
              <p:cNvPr id="44357" name="Oval 407">
                <a:extLst>
                  <a:ext uri="{FF2B5EF4-FFF2-40B4-BE49-F238E27FC236}">
                    <a16:creationId xmlns:a16="http://schemas.microsoft.com/office/drawing/2014/main" id="{02A0D739-3B68-45FD-952F-04729F2EAB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58" name="Rectangle 410">
                <a:extLst>
                  <a:ext uri="{FF2B5EF4-FFF2-40B4-BE49-F238E27FC236}">
                    <a16:creationId xmlns:a16="http://schemas.microsoft.com/office/drawing/2014/main" id="{93719483-3D5C-4E7A-AF6D-9F48DEE4CB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59" name="Oval 411">
                <a:extLst>
                  <a:ext uri="{FF2B5EF4-FFF2-40B4-BE49-F238E27FC236}">
                    <a16:creationId xmlns:a16="http://schemas.microsoft.com/office/drawing/2014/main" id="{95BCB742-9AE4-4351-A4C3-CDF9C4476A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4360" name="Group 683">
                <a:extLst>
                  <a:ext uri="{FF2B5EF4-FFF2-40B4-BE49-F238E27FC236}">
                    <a16:creationId xmlns:a16="http://schemas.microsoft.com/office/drawing/2014/main" id="{18C6C0CF-4D5B-489B-AFE0-19C92B5C7AD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4363" name="Freeform 684">
                  <a:extLst>
                    <a:ext uri="{FF2B5EF4-FFF2-40B4-BE49-F238E27FC236}">
                      <a16:creationId xmlns:a16="http://schemas.microsoft.com/office/drawing/2014/main" id="{E08B225F-526A-42BF-A922-F6BCE062257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364" name="Freeform 685">
                  <a:extLst>
                    <a:ext uri="{FF2B5EF4-FFF2-40B4-BE49-F238E27FC236}">
                      <a16:creationId xmlns:a16="http://schemas.microsoft.com/office/drawing/2014/main" id="{69AABCFE-DCBD-441C-A9AD-56ED64DF13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361" name="Line 686">
                <a:extLst>
                  <a:ext uri="{FF2B5EF4-FFF2-40B4-BE49-F238E27FC236}">
                    <a16:creationId xmlns:a16="http://schemas.microsoft.com/office/drawing/2014/main" id="{BBC263E2-E31E-4D02-BB34-8327F44467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362" name="Line 687">
                <a:extLst>
                  <a:ext uri="{FF2B5EF4-FFF2-40B4-BE49-F238E27FC236}">
                    <a16:creationId xmlns:a16="http://schemas.microsoft.com/office/drawing/2014/main" id="{648C43BE-C1C4-4373-98A6-D08021042C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4081" name="Group 688">
              <a:extLst>
                <a:ext uri="{FF2B5EF4-FFF2-40B4-BE49-F238E27FC236}">
                  <a16:creationId xmlns:a16="http://schemas.microsoft.com/office/drawing/2014/main" id="{B65C7D99-1F40-4E81-BC7A-518422A12A7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74" y="2296"/>
              <a:ext cx="310" cy="130"/>
              <a:chOff x="4334" y="1470"/>
              <a:chExt cx="246" cy="107"/>
            </a:xfrm>
          </p:grpSpPr>
          <p:sp>
            <p:nvSpPr>
              <p:cNvPr id="44349" name="Oval 407">
                <a:extLst>
                  <a:ext uri="{FF2B5EF4-FFF2-40B4-BE49-F238E27FC236}">
                    <a16:creationId xmlns:a16="http://schemas.microsoft.com/office/drawing/2014/main" id="{3948CC62-7C43-4CAA-8E00-4BCBEE60E9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50" name="Rectangle 410">
                <a:extLst>
                  <a:ext uri="{FF2B5EF4-FFF2-40B4-BE49-F238E27FC236}">
                    <a16:creationId xmlns:a16="http://schemas.microsoft.com/office/drawing/2014/main" id="{B693F277-8BA1-4E14-8BD4-CD4ECC3662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51" name="Oval 411">
                <a:extLst>
                  <a:ext uri="{FF2B5EF4-FFF2-40B4-BE49-F238E27FC236}">
                    <a16:creationId xmlns:a16="http://schemas.microsoft.com/office/drawing/2014/main" id="{C460B215-9C73-4EF2-910D-3A2E45C39E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4352" name="Group 692">
                <a:extLst>
                  <a:ext uri="{FF2B5EF4-FFF2-40B4-BE49-F238E27FC236}">
                    <a16:creationId xmlns:a16="http://schemas.microsoft.com/office/drawing/2014/main" id="{9272EBCD-4783-4A85-88AF-0E42BE48590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4355" name="Freeform 693">
                  <a:extLst>
                    <a:ext uri="{FF2B5EF4-FFF2-40B4-BE49-F238E27FC236}">
                      <a16:creationId xmlns:a16="http://schemas.microsoft.com/office/drawing/2014/main" id="{4E24D267-0113-466C-9DE6-216CD90EDF2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356" name="Freeform 694">
                  <a:extLst>
                    <a:ext uri="{FF2B5EF4-FFF2-40B4-BE49-F238E27FC236}">
                      <a16:creationId xmlns:a16="http://schemas.microsoft.com/office/drawing/2014/main" id="{319A524D-4C72-49F8-94B6-1BAE56C7AF8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353" name="Line 695">
                <a:extLst>
                  <a:ext uri="{FF2B5EF4-FFF2-40B4-BE49-F238E27FC236}">
                    <a16:creationId xmlns:a16="http://schemas.microsoft.com/office/drawing/2014/main" id="{2851CE27-DD5F-4A45-9C92-37334F7DFA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354" name="Line 696">
                <a:extLst>
                  <a:ext uri="{FF2B5EF4-FFF2-40B4-BE49-F238E27FC236}">
                    <a16:creationId xmlns:a16="http://schemas.microsoft.com/office/drawing/2014/main" id="{77A4BFF7-F452-42E5-8C31-B03B9831D7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44082" name="Line 697">
              <a:extLst>
                <a:ext uri="{FF2B5EF4-FFF2-40B4-BE49-F238E27FC236}">
                  <a16:creationId xmlns:a16="http://schemas.microsoft.com/office/drawing/2014/main" id="{31286AD2-C30F-4878-92D8-A9BED18117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49" y="2358"/>
              <a:ext cx="42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44083" name="Group 698">
              <a:extLst>
                <a:ext uri="{FF2B5EF4-FFF2-40B4-BE49-F238E27FC236}">
                  <a16:creationId xmlns:a16="http://schemas.microsoft.com/office/drawing/2014/main" id="{33B00AA8-5250-40F9-89C5-4B0319CD6E7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64" y="2288"/>
              <a:ext cx="310" cy="130"/>
              <a:chOff x="4334" y="1470"/>
              <a:chExt cx="246" cy="107"/>
            </a:xfrm>
          </p:grpSpPr>
          <p:sp>
            <p:nvSpPr>
              <p:cNvPr id="44341" name="Oval 407">
                <a:extLst>
                  <a:ext uri="{FF2B5EF4-FFF2-40B4-BE49-F238E27FC236}">
                    <a16:creationId xmlns:a16="http://schemas.microsoft.com/office/drawing/2014/main" id="{44D7DE9E-EE28-42FE-9E81-A842F2B0B1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42" name="Rectangle 410">
                <a:extLst>
                  <a:ext uri="{FF2B5EF4-FFF2-40B4-BE49-F238E27FC236}">
                    <a16:creationId xmlns:a16="http://schemas.microsoft.com/office/drawing/2014/main" id="{03751763-E2ED-4B98-A2CA-D6EAD7769D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43" name="Oval 411">
                <a:extLst>
                  <a:ext uri="{FF2B5EF4-FFF2-40B4-BE49-F238E27FC236}">
                    <a16:creationId xmlns:a16="http://schemas.microsoft.com/office/drawing/2014/main" id="{2345C45E-5870-42F6-B5C8-A8A093EFA4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4344" name="Group 702">
                <a:extLst>
                  <a:ext uri="{FF2B5EF4-FFF2-40B4-BE49-F238E27FC236}">
                    <a16:creationId xmlns:a16="http://schemas.microsoft.com/office/drawing/2014/main" id="{C7419FBB-F3FE-4726-B106-41059939749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4347" name="Freeform 703">
                  <a:extLst>
                    <a:ext uri="{FF2B5EF4-FFF2-40B4-BE49-F238E27FC236}">
                      <a16:creationId xmlns:a16="http://schemas.microsoft.com/office/drawing/2014/main" id="{D3ECD35F-B834-45EB-B4D1-148D49B47CA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348" name="Freeform 704">
                  <a:extLst>
                    <a:ext uri="{FF2B5EF4-FFF2-40B4-BE49-F238E27FC236}">
                      <a16:creationId xmlns:a16="http://schemas.microsoft.com/office/drawing/2014/main" id="{13D30CE8-E8C3-4AF4-A5D3-046BB06EE67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345" name="Line 705">
                <a:extLst>
                  <a:ext uri="{FF2B5EF4-FFF2-40B4-BE49-F238E27FC236}">
                    <a16:creationId xmlns:a16="http://schemas.microsoft.com/office/drawing/2014/main" id="{033DD696-B040-4DB4-B3E1-80B9363D77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346" name="Line 706">
                <a:extLst>
                  <a:ext uri="{FF2B5EF4-FFF2-40B4-BE49-F238E27FC236}">
                    <a16:creationId xmlns:a16="http://schemas.microsoft.com/office/drawing/2014/main" id="{F88D62B3-55C6-479F-AE26-460AC6F802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4084" name="Group 707">
              <a:extLst>
                <a:ext uri="{FF2B5EF4-FFF2-40B4-BE49-F238E27FC236}">
                  <a16:creationId xmlns:a16="http://schemas.microsoft.com/office/drawing/2014/main" id="{70D376BE-046A-4F58-B4FC-16EBD92B820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60" y="2464"/>
              <a:ext cx="310" cy="130"/>
              <a:chOff x="4334" y="1470"/>
              <a:chExt cx="246" cy="107"/>
            </a:xfrm>
          </p:grpSpPr>
          <p:sp>
            <p:nvSpPr>
              <p:cNvPr id="44333" name="Oval 407">
                <a:extLst>
                  <a:ext uri="{FF2B5EF4-FFF2-40B4-BE49-F238E27FC236}">
                    <a16:creationId xmlns:a16="http://schemas.microsoft.com/office/drawing/2014/main" id="{222D87A4-C9CC-4954-B1C6-0BFD440B54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34" name="Rectangle 410">
                <a:extLst>
                  <a:ext uri="{FF2B5EF4-FFF2-40B4-BE49-F238E27FC236}">
                    <a16:creationId xmlns:a16="http://schemas.microsoft.com/office/drawing/2014/main" id="{D3E7E4C5-6CD1-4B34-85F9-307BABD234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35" name="Oval 411">
                <a:extLst>
                  <a:ext uri="{FF2B5EF4-FFF2-40B4-BE49-F238E27FC236}">
                    <a16:creationId xmlns:a16="http://schemas.microsoft.com/office/drawing/2014/main" id="{218178CC-DD20-45E6-8327-B47222AF4D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4336" name="Group 711">
                <a:extLst>
                  <a:ext uri="{FF2B5EF4-FFF2-40B4-BE49-F238E27FC236}">
                    <a16:creationId xmlns:a16="http://schemas.microsoft.com/office/drawing/2014/main" id="{889B3F36-C952-422C-80C4-B2A491EE163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4339" name="Freeform 712">
                  <a:extLst>
                    <a:ext uri="{FF2B5EF4-FFF2-40B4-BE49-F238E27FC236}">
                      <a16:creationId xmlns:a16="http://schemas.microsoft.com/office/drawing/2014/main" id="{30EE71C3-268E-413B-8B06-60BAD95FC6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340" name="Freeform 713">
                  <a:extLst>
                    <a:ext uri="{FF2B5EF4-FFF2-40B4-BE49-F238E27FC236}">
                      <a16:creationId xmlns:a16="http://schemas.microsoft.com/office/drawing/2014/main" id="{02E009CC-0F59-410B-8019-4EE9999C401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337" name="Line 714">
                <a:extLst>
                  <a:ext uri="{FF2B5EF4-FFF2-40B4-BE49-F238E27FC236}">
                    <a16:creationId xmlns:a16="http://schemas.microsoft.com/office/drawing/2014/main" id="{41E5E405-D79F-4207-8B20-8F549139FB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338" name="Line 715">
                <a:extLst>
                  <a:ext uri="{FF2B5EF4-FFF2-40B4-BE49-F238E27FC236}">
                    <a16:creationId xmlns:a16="http://schemas.microsoft.com/office/drawing/2014/main" id="{1F78770F-37DA-4F8F-992A-78E54857CA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4085" name="Group 716">
              <a:extLst>
                <a:ext uri="{FF2B5EF4-FFF2-40B4-BE49-F238E27FC236}">
                  <a16:creationId xmlns:a16="http://schemas.microsoft.com/office/drawing/2014/main" id="{0E956C19-1141-478C-809A-E191B0BD798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82" y="3028"/>
              <a:ext cx="392" cy="154"/>
              <a:chOff x="4334" y="1470"/>
              <a:chExt cx="246" cy="107"/>
            </a:xfrm>
          </p:grpSpPr>
          <p:sp>
            <p:nvSpPr>
              <p:cNvPr id="44325" name="Oval 407">
                <a:extLst>
                  <a:ext uri="{FF2B5EF4-FFF2-40B4-BE49-F238E27FC236}">
                    <a16:creationId xmlns:a16="http://schemas.microsoft.com/office/drawing/2014/main" id="{3558980E-C1BD-4904-A282-4018DC71BA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26" name="Rectangle 410">
                <a:extLst>
                  <a:ext uri="{FF2B5EF4-FFF2-40B4-BE49-F238E27FC236}">
                    <a16:creationId xmlns:a16="http://schemas.microsoft.com/office/drawing/2014/main" id="{6648C3DB-4964-4DB8-B546-A158071688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27" name="Oval 411">
                <a:extLst>
                  <a:ext uri="{FF2B5EF4-FFF2-40B4-BE49-F238E27FC236}">
                    <a16:creationId xmlns:a16="http://schemas.microsoft.com/office/drawing/2014/main" id="{6530D9BF-B52E-4685-944A-953F09B6D0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4328" name="Group 720">
                <a:extLst>
                  <a:ext uri="{FF2B5EF4-FFF2-40B4-BE49-F238E27FC236}">
                    <a16:creationId xmlns:a16="http://schemas.microsoft.com/office/drawing/2014/main" id="{8279AA13-2298-44A4-AFCF-108F13D7AB7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4331" name="Freeform 721">
                  <a:extLst>
                    <a:ext uri="{FF2B5EF4-FFF2-40B4-BE49-F238E27FC236}">
                      <a16:creationId xmlns:a16="http://schemas.microsoft.com/office/drawing/2014/main" id="{3C6A9C35-117E-4984-8C9A-F4AD73E7747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332" name="Freeform 722">
                  <a:extLst>
                    <a:ext uri="{FF2B5EF4-FFF2-40B4-BE49-F238E27FC236}">
                      <a16:creationId xmlns:a16="http://schemas.microsoft.com/office/drawing/2014/main" id="{13EA80F7-E7B6-44CC-B907-FAED9773015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329" name="Line 723">
                <a:extLst>
                  <a:ext uri="{FF2B5EF4-FFF2-40B4-BE49-F238E27FC236}">
                    <a16:creationId xmlns:a16="http://schemas.microsoft.com/office/drawing/2014/main" id="{38276A6B-ECAB-4C4D-9A48-72360B76EA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330" name="Line 724">
                <a:extLst>
                  <a:ext uri="{FF2B5EF4-FFF2-40B4-BE49-F238E27FC236}">
                    <a16:creationId xmlns:a16="http://schemas.microsoft.com/office/drawing/2014/main" id="{AD19F08C-45F6-4611-A4D7-4E8EB091D0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4086" name="Group 725">
              <a:extLst>
                <a:ext uri="{FF2B5EF4-FFF2-40B4-BE49-F238E27FC236}">
                  <a16:creationId xmlns:a16="http://schemas.microsoft.com/office/drawing/2014/main" id="{8F3604AC-4E32-46DB-BFDC-3F829DDA00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88" y="2840"/>
              <a:ext cx="392" cy="154"/>
              <a:chOff x="4334" y="1470"/>
              <a:chExt cx="246" cy="107"/>
            </a:xfrm>
          </p:grpSpPr>
          <p:sp>
            <p:nvSpPr>
              <p:cNvPr id="44317" name="Oval 407">
                <a:extLst>
                  <a:ext uri="{FF2B5EF4-FFF2-40B4-BE49-F238E27FC236}">
                    <a16:creationId xmlns:a16="http://schemas.microsoft.com/office/drawing/2014/main" id="{186C225D-973F-48EE-913C-846DDB25C7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18" name="Rectangle 410">
                <a:extLst>
                  <a:ext uri="{FF2B5EF4-FFF2-40B4-BE49-F238E27FC236}">
                    <a16:creationId xmlns:a16="http://schemas.microsoft.com/office/drawing/2014/main" id="{51C5AF8E-B174-4B63-85BF-774D1F9EF8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19" name="Oval 411">
                <a:extLst>
                  <a:ext uri="{FF2B5EF4-FFF2-40B4-BE49-F238E27FC236}">
                    <a16:creationId xmlns:a16="http://schemas.microsoft.com/office/drawing/2014/main" id="{261756D5-7CB7-463B-8EEB-C2245019D4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4320" name="Group 729">
                <a:extLst>
                  <a:ext uri="{FF2B5EF4-FFF2-40B4-BE49-F238E27FC236}">
                    <a16:creationId xmlns:a16="http://schemas.microsoft.com/office/drawing/2014/main" id="{6FF506EF-1EB7-4C36-8C98-0F8D4328589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4323" name="Freeform 730">
                  <a:extLst>
                    <a:ext uri="{FF2B5EF4-FFF2-40B4-BE49-F238E27FC236}">
                      <a16:creationId xmlns:a16="http://schemas.microsoft.com/office/drawing/2014/main" id="{C615305D-4A7E-40EA-B576-5E16EF5AA0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324" name="Freeform 731">
                  <a:extLst>
                    <a:ext uri="{FF2B5EF4-FFF2-40B4-BE49-F238E27FC236}">
                      <a16:creationId xmlns:a16="http://schemas.microsoft.com/office/drawing/2014/main" id="{EBDD1404-FCA3-4294-A693-19632B4D78B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321" name="Line 732">
                <a:extLst>
                  <a:ext uri="{FF2B5EF4-FFF2-40B4-BE49-F238E27FC236}">
                    <a16:creationId xmlns:a16="http://schemas.microsoft.com/office/drawing/2014/main" id="{A8F7BD36-D445-4549-9451-142256020A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322" name="Line 733">
                <a:extLst>
                  <a:ext uri="{FF2B5EF4-FFF2-40B4-BE49-F238E27FC236}">
                    <a16:creationId xmlns:a16="http://schemas.microsoft.com/office/drawing/2014/main" id="{3320E0FC-F033-4DE0-AE1D-112907C7F6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4087" name="Group 734">
              <a:extLst>
                <a:ext uri="{FF2B5EF4-FFF2-40B4-BE49-F238E27FC236}">
                  <a16:creationId xmlns:a16="http://schemas.microsoft.com/office/drawing/2014/main" id="{6C6C32F8-CD7F-4D5F-98A8-70CFA957C28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32" y="3056"/>
              <a:ext cx="392" cy="154"/>
              <a:chOff x="4334" y="1470"/>
              <a:chExt cx="246" cy="107"/>
            </a:xfrm>
          </p:grpSpPr>
          <p:sp>
            <p:nvSpPr>
              <p:cNvPr id="44309" name="Oval 407">
                <a:extLst>
                  <a:ext uri="{FF2B5EF4-FFF2-40B4-BE49-F238E27FC236}">
                    <a16:creationId xmlns:a16="http://schemas.microsoft.com/office/drawing/2014/main" id="{AA38BF42-1FAE-48B3-8E82-D57FAD65C4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10" name="Rectangle 410">
                <a:extLst>
                  <a:ext uri="{FF2B5EF4-FFF2-40B4-BE49-F238E27FC236}">
                    <a16:creationId xmlns:a16="http://schemas.microsoft.com/office/drawing/2014/main" id="{CE5B2D8B-FB16-4818-9A00-5D6B6825F0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11" name="Oval 411">
                <a:extLst>
                  <a:ext uri="{FF2B5EF4-FFF2-40B4-BE49-F238E27FC236}">
                    <a16:creationId xmlns:a16="http://schemas.microsoft.com/office/drawing/2014/main" id="{9AFDD428-A857-4EBE-B89E-59A32EBFF7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4312" name="Group 738">
                <a:extLst>
                  <a:ext uri="{FF2B5EF4-FFF2-40B4-BE49-F238E27FC236}">
                    <a16:creationId xmlns:a16="http://schemas.microsoft.com/office/drawing/2014/main" id="{024D76D3-7A83-4EE2-B96C-2460140F049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4315" name="Freeform 739">
                  <a:extLst>
                    <a:ext uri="{FF2B5EF4-FFF2-40B4-BE49-F238E27FC236}">
                      <a16:creationId xmlns:a16="http://schemas.microsoft.com/office/drawing/2014/main" id="{50A957A5-EDDD-4604-B795-65737716911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316" name="Freeform 740">
                  <a:extLst>
                    <a:ext uri="{FF2B5EF4-FFF2-40B4-BE49-F238E27FC236}">
                      <a16:creationId xmlns:a16="http://schemas.microsoft.com/office/drawing/2014/main" id="{FA4F359E-D424-4E7E-BF13-B5011A16D06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313" name="Line 741">
                <a:extLst>
                  <a:ext uri="{FF2B5EF4-FFF2-40B4-BE49-F238E27FC236}">
                    <a16:creationId xmlns:a16="http://schemas.microsoft.com/office/drawing/2014/main" id="{4CC28018-CCEC-4605-9B5F-2DAEB9A573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314" name="Line 742">
                <a:extLst>
                  <a:ext uri="{FF2B5EF4-FFF2-40B4-BE49-F238E27FC236}">
                    <a16:creationId xmlns:a16="http://schemas.microsoft.com/office/drawing/2014/main" id="{53AE4388-E9B7-4F7C-B553-218AAFBD38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4088" name="Group 743">
              <a:extLst>
                <a:ext uri="{FF2B5EF4-FFF2-40B4-BE49-F238E27FC236}">
                  <a16:creationId xmlns:a16="http://schemas.microsoft.com/office/drawing/2014/main" id="{63DDDA48-2606-4D9E-8ABC-66CF0884D54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12" y="2296"/>
              <a:ext cx="246" cy="108"/>
              <a:chOff x="4334" y="1470"/>
              <a:chExt cx="246" cy="107"/>
            </a:xfrm>
          </p:grpSpPr>
          <p:sp>
            <p:nvSpPr>
              <p:cNvPr id="44301" name="Oval 407">
                <a:extLst>
                  <a:ext uri="{FF2B5EF4-FFF2-40B4-BE49-F238E27FC236}">
                    <a16:creationId xmlns:a16="http://schemas.microsoft.com/office/drawing/2014/main" id="{73434E21-762D-4DAA-8A79-2546B9101C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02" name="Rectangle 410">
                <a:extLst>
                  <a:ext uri="{FF2B5EF4-FFF2-40B4-BE49-F238E27FC236}">
                    <a16:creationId xmlns:a16="http://schemas.microsoft.com/office/drawing/2014/main" id="{25FA5BEE-8E3B-4247-82A6-0851806015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03" name="Oval 411">
                <a:extLst>
                  <a:ext uri="{FF2B5EF4-FFF2-40B4-BE49-F238E27FC236}">
                    <a16:creationId xmlns:a16="http://schemas.microsoft.com/office/drawing/2014/main" id="{2DD87995-6105-4150-887C-99078A27E7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4304" name="Group 747">
                <a:extLst>
                  <a:ext uri="{FF2B5EF4-FFF2-40B4-BE49-F238E27FC236}">
                    <a16:creationId xmlns:a16="http://schemas.microsoft.com/office/drawing/2014/main" id="{66690F30-5A12-4DBE-B463-07C6BA94B05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4307" name="Freeform 748">
                  <a:extLst>
                    <a:ext uri="{FF2B5EF4-FFF2-40B4-BE49-F238E27FC236}">
                      <a16:creationId xmlns:a16="http://schemas.microsoft.com/office/drawing/2014/main" id="{75B9C8C2-6F9F-4CB5-AD25-9804358A909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308" name="Freeform 749">
                  <a:extLst>
                    <a:ext uri="{FF2B5EF4-FFF2-40B4-BE49-F238E27FC236}">
                      <a16:creationId xmlns:a16="http://schemas.microsoft.com/office/drawing/2014/main" id="{52C0B07F-58AC-40AB-8B19-9576563994B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305" name="Line 750">
                <a:extLst>
                  <a:ext uri="{FF2B5EF4-FFF2-40B4-BE49-F238E27FC236}">
                    <a16:creationId xmlns:a16="http://schemas.microsoft.com/office/drawing/2014/main" id="{A074A129-BCF7-4F58-A535-8F87CA4347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5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306" name="Line 751">
                <a:extLst>
                  <a:ext uri="{FF2B5EF4-FFF2-40B4-BE49-F238E27FC236}">
                    <a16:creationId xmlns:a16="http://schemas.microsoft.com/office/drawing/2014/main" id="{1C44F78B-E68E-4181-BF07-C5BDFAF922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4089" name="Group 752">
              <a:extLst>
                <a:ext uri="{FF2B5EF4-FFF2-40B4-BE49-F238E27FC236}">
                  <a16:creationId xmlns:a16="http://schemas.microsoft.com/office/drawing/2014/main" id="{48304BCD-FAC2-4D6E-B3E1-BF9591E7064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11" y="3153"/>
              <a:ext cx="281" cy="266"/>
              <a:chOff x="5072" y="3611"/>
              <a:chExt cx="459" cy="380"/>
            </a:xfrm>
          </p:grpSpPr>
          <p:grpSp>
            <p:nvGrpSpPr>
              <p:cNvPr id="44287" name="Group 753">
                <a:extLst>
                  <a:ext uri="{FF2B5EF4-FFF2-40B4-BE49-F238E27FC236}">
                    <a16:creationId xmlns:a16="http://schemas.microsoft.com/office/drawing/2014/main" id="{1D63D7A9-0136-47DC-BE1C-866F5C09938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44289" name="Freeform 754">
                  <a:extLst>
                    <a:ext uri="{FF2B5EF4-FFF2-40B4-BE49-F238E27FC236}">
                      <a16:creationId xmlns:a16="http://schemas.microsoft.com/office/drawing/2014/main" id="{9AE5184E-E7D1-4B89-A21F-F26293F1B1E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0 w 199"/>
                    <a:gd name="T1" fmla="*/ 0 h 232"/>
                    <a:gd name="T2" fmla="*/ 0 w 199"/>
                    <a:gd name="T3" fmla="*/ 0 h 232"/>
                    <a:gd name="T4" fmla="*/ 0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0 h 232"/>
                    <a:gd name="T24" fmla="*/ 0 w 199"/>
                    <a:gd name="T25" fmla="*/ 0 h 232"/>
                    <a:gd name="T26" fmla="*/ 0 w 199"/>
                    <a:gd name="T27" fmla="*/ 0 h 232"/>
                    <a:gd name="T28" fmla="*/ 0 w 199"/>
                    <a:gd name="T29" fmla="*/ 0 h 232"/>
                    <a:gd name="T30" fmla="*/ 0 w 199"/>
                    <a:gd name="T31" fmla="*/ 0 h 232"/>
                    <a:gd name="T32" fmla="*/ 0 w 199"/>
                    <a:gd name="T33" fmla="*/ 0 h 232"/>
                    <a:gd name="T34" fmla="*/ 0 w 199"/>
                    <a:gd name="T35" fmla="*/ 0 h 232"/>
                    <a:gd name="T36" fmla="*/ 0 w 199"/>
                    <a:gd name="T37" fmla="*/ 0 h 232"/>
                    <a:gd name="T38" fmla="*/ 0 w 199"/>
                    <a:gd name="T39" fmla="*/ 0 h 232"/>
                    <a:gd name="T40" fmla="*/ 0 w 199"/>
                    <a:gd name="T41" fmla="*/ 0 h 232"/>
                    <a:gd name="T42" fmla="*/ 0 w 199"/>
                    <a:gd name="T43" fmla="*/ 0 h 232"/>
                    <a:gd name="T44" fmla="*/ 0 w 199"/>
                    <a:gd name="T45" fmla="*/ 0 h 232"/>
                    <a:gd name="T46" fmla="*/ 0 w 199"/>
                    <a:gd name="T47" fmla="*/ 0 h 232"/>
                    <a:gd name="T48" fmla="*/ 0 w 199"/>
                    <a:gd name="T49" fmla="*/ 0 h 232"/>
                    <a:gd name="T50" fmla="*/ 0 w 199"/>
                    <a:gd name="T51" fmla="*/ 0 h 232"/>
                    <a:gd name="T52" fmla="*/ 0 w 199"/>
                    <a:gd name="T53" fmla="*/ 0 h 232"/>
                    <a:gd name="T54" fmla="*/ 0 w 199"/>
                    <a:gd name="T55" fmla="*/ 0 h 232"/>
                    <a:gd name="T56" fmla="*/ 0 w 199"/>
                    <a:gd name="T57" fmla="*/ 0 h 232"/>
                    <a:gd name="T58" fmla="*/ 0 w 199"/>
                    <a:gd name="T59" fmla="*/ 0 h 232"/>
                    <a:gd name="T60" fmla="*/ 0 w 199"/>
                    <a:gd name="T61" fmla="*/ 0 h 232"/>
                    <a:gd name="T62" fmla="*/ 0 w 199"/>
                    <a:gd name="T63" fmla="*/ 0 h 232"/>
                    <a:gd name="T64" fmla="*/ 0 w 199"/>
                    <a:gd name="T65" fmla="*/ 0 h 232"/>
                    <a:gd name="T66" fmla="*/ 0 w 199"/>
                    <a:gd name="T67" fmla="*/ 0 h 232"/>
                    <a:gd name="T68" fmla="*/ 0 w 199"/>
                    <a:gd name="T69" fmla="*/ 0 h 232"/>
                    <a:gd name="T70" fmla="*/ 0 w 199"/>
                    <a:gd name="T71" fmla="*/ 0 h 232"/>
                    <a:gd name="T72" fmla="*/ 0 w 199"/>
                    <a:gd name="T73" fmla="*/ 0 h 232"/>
                    <a:gd name="T74" fmla="*/ 0 w 199"/>
                    <a:gd name="T75" fmla="*/ 0 h 232"/>
                    <a:gd name="T76" fmla="*/ 0 w 199"/>
                    <a:gd name="T77" fmla="*/ 0 h 232"/>
                    <a:gd name="T78" fmla="*/ 0 w 199"/>
                    <a:gd name="T79" fmla="*/ 0 h 232"/>
                    <a:gd name="T80" fmla="*/ 0 w 199"/>
                    <a:gd name="T81" fmla="*/ 0 h 232"/>
                    <a:gd name="T82" fmla="*/ 0 w 199"/>
                    <a:gd name="T83" fmla="*/ 0 h 232"/>
                    <a:gd name="T84" fmla="*/ 0 w 199"/>
                    <a:gd name="T85" fmla="*/ 0 h 232"/>
                    <a:gd name="T86" fmla="*/ 0 w 199"/>
                    <a:gd name="T87" fmla="*/ 0 h 232"/>
                    <a:gd name="T88" fmla="*/ 0 w 199"/>
                    <a:gd name="T89" fmla="*/ 0 h 232"/>
                    <a:gd name="T90" fmla="*/ 0 w 199"/>
                    <a:gd name="T91" fmla="*/ 0 h 232"/>
                    <a:gd name="T92" fmla="*/ 0 w 199"/>
                    <a:gd name="T93" fmla="*/ 0 h 232"/>
                    <a:gd name="T94" fmla="*/ 0 w 199"/>
                    <a:gd name="T95" fmla="*/ 0 h 232"/>
                    <a:gd name="T96" fmla="*/ 0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99"/>
                    <a:gd name="T148" fmla="*/ 0 h 232"/>
                    <a:gd name="T149" fmla="*/ 199 w 199"/>
                    <a:gd name="T150" fmla="*/ 232 h 232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90" name="Freeform 755">
                  <a:extLst>
                    <a:ext uri="{FF2B5EF4-FFF2-40B4-BE49-F238E27FC236}">
                      <a16:creationId xmlns:a16="http://schemas.microsoft.com/office/drawing/2014/main" id="{2C405102-EB18-4E5F-88AF-909BDB29CFA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0 w 128"/>
                    <a:gd name="T1" fmla="*/ 0 h 180"/>
                    <a:gd name="T2" fmla="*/ 0 w 128"/>
                    <a:gd name="T3" fmla="*/ 0 h 180"/>
                    <a:gd name="T4" fmla="*/ 0 w 128"/>
                    <a:gd name="T5" fmla="*/ 0 h 180"/>
                    <a:gd name="T6" fmla="*/ 0 w 128"/>
                    <a:gd name="T7" fmla="*/ 0 h 180"/>
                    <a:gd name="T8" fmla="*/ 0 w 128"/>
                    <a:gd name="T9" fmla="*/ 0 h 180"/>
                    <a:gd name="T10" fmla="*/ 0 w 128"/>
                    <a:gd name="T11" fmla="*/ 0 h 180"/>
                    <a:gd name="T12" fmla="*/ 0 w 128"/>
                    <a:gd name="T13" fmla="*/ 0 h 180"/>
                    <a:gd name="T14" fmla="*/ 0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0 w 128"/>
                    <a:gd name="T29" fmla="*/ 0 h 180"/>
                    <a:gd name="T30" fmla="*/ 0 w 128"/>
                    <a:gd name="T31" fmla="*/ 0 h 180"/>
                    <a:gd name="T32" fmla="*/ 0 w 128"/>
                    <a:gd name="T33" fmla="*/ 0 h 180"/>
                    <a:gd name="T34" fmla="*/ 0 w 128"/>
                    <a:gd name="T35" fmla="*/ 0 h 180"/>
                    <a:gd name="T36" fmla="*/ 0 w 128"/>
                    <a:gd name="T37" fmla="*/ 0 h 180"/>
                    <a:gd name="T38" fmla="*/ 0 w 128"/>
                    <a:gd name="T39" fmla="*/ 0 h 180"/>
                    <a:gd name="T40" fmla="*/ 0 w 128"/>
                    <a:gd name="T41" fmla="*/ 0 h 180"/>
                    <a:gd name="T42" fmla="*/ 0 w 128"/>
                    <a:gd name="T43" fmla="*/ 0 h 180"/>
                    <a:gd name="T44" fmla="*/ 0 w 128"/>
                    <a:gd name="T45" fmla="*/ 0 h 180"/>
                    <a:gd name="T46" fmla="*/ 0 w 128"/>
                    <a:gd name="T47" fmla="*/ 0 h 180"/>
                    <a:gd name="T48" fmla="*/ 0 w 128"/>
                    <a:gd name="T49" fmla="*/ 0 h 180"/>
                    <a:gd name="T50" fmla="*/ 0 w 128"/>
                    <a:gd name="T51" fmla="*/ 0 h 180"/>
                    <a:gd name="T52" fmla="*/ 0 w 128"/>
                    <a:gd name="T53" fmla="*/ 0 h 180"/>
                    <a:gd name="T54" fmla="*/ 0 w 128"/>
                    <a:gd name="T55" fmla="*/ 0 h 180"/>
                    <a:gd name="T56" fmla="*/ 0 w 128"/>
                    <a:gd name="T57" fmla="*/ 0 h 180"/>
                    <a:gd name="T58" fmla="*/ 0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0 w 128"/>
                    <a:gd name="T71" fmla="*/ 0 h 180"/>
                    <a:gd name="T72" fmla="*/ 0 w 128"/>
                    <a:gd name="T73" fmla="*/ 0 h 180"/>
                    <a:gd name="T74" fmla="*/ 0 w 128"/>
                    <a:gd name="T75" fmla="*/ 0 h 180"/>
                    <a:gd name="T76" fmla="*/ 0 w 128"/>
                    <a:gd name="T77" fmla="*/ 0 h 180"/>
                    <a:gd name="T78" fmla="*/ 0 w 128"/>
                    <a:gd name="T79" fmla="*/ 0 h 180"/>
                    <a:gd name="T80" fmla="*/ 0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0"/>
                    <a:gd name="T125" fmla="*/ 128 w 128"/>
                    <a:gd name="T126" fmla="*/ 180 h 180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91" name="Freeform 756">
                  <a:extLst>
                    <a:ext uri="{FF2B5EF4-FFF2-40B4-BE49-F238E27FC236}">
                      <a16:creationId xmlns:a16="http://schemas.microsoft.com/office/drawing/2014/main" id="{F437DF42-F091-4569-81E2-5B476E3691D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0 w 322"/>
                    <a:gd name="T1" fmla="*/ 0 h 378"/>
                    <a:gd name="T2" fmla="*/ 0 w 322"/>
                    <a:gd name="T3" fmla="*/ 0 h 378"/>
                    <a:gd name="T4" fmla="*/ 0 w 322"/>
                    <a:gd name="T5" fmla="*/ 0 h 378"/>
                    <a:gd name="T6" fmla="*/ 0 w 322"/>
                    <a:gd name="T7" fmla="*/ 0 h 378"/>
                    <a:gd name="T8" fmla="*/ 0 w 322"/>
                    <a:gd name="T9" fmla="*/ 0 h 378"/>
                    <a:gd name="T10" fmla="*/ 0 w 322"/>
                    <a:gd name="T11" fmla="*/ 0 h 378"/>
                    <a:gd name="T12" fmla="*/ 0 w 322"/>
                    <a:gd name="T13" fmla="*/ 0 h 378"/>
                    <a:gd name="T14" fmla="*/ 0 w 322"/>
                    <a:gd name="T15" fmla="*/ 0 h 378"/>
                    <a:gd name="T16" fmla="*/ 0 w 322"/>
                    <a:gd name="T17" fmla="*/ 0 h 378"/>
                    <a:gd name="T18" fmla="*/ 0 w 322"/>
                    <a:gd name="T19" fmla="*/ 0 h 378"/>
                    <a:gd name="T20" fmla="*/ 0 w 322"/>
                    <a:gd name="T21" fmla="*/ 0 h 378"/>
                    <a:gd name="T22" fmla="*/ 0 w 322"/>
                    <a:gd name="T23" fmla="*/ 0 h 378"/>
                    <a:gd name="T24" fmla="*/ 0 w 322"/>
                    <a:gd name="T25" fmla="*/ 0 h 378"/>
                    <a:gd name="T26" fmla="*/ 0 w 322"/>
                    <a:gd name="T27" fmla="*/ 0 h 378"/>
                    <a:gd name="T28" fmla="*/ 0 w 322"/>
                    <a:gd name="T29" fmla="*/ 0 h 378"/>
                    <a:gd name="T30" fmla="*/ 0 w 322"/>
                    <a:gd name="T31" fmla="*/ 0 h 378"/>
                    <a:gd name="T32" fmla="*/ 0 w 322"/>
                    <a:gd name="T33" fmla="*/ 0 h 378"/>
                    <a:gd name="T34" fmla="*/ 0 w 322"/>
                    <a:gd name="T35" fmla="*/ 0 h 378"/>
                    <a:gd name="T36" fmla="*/ 0 w 322"/>
                    <a:gd name="T37" fmla="*/ 0 h 378"/>
                    <a:gd name="T38" fmla="*/ 0 w 322"/>
                    <a:gd name="T39" fmla="*/ 0 h 378"/>
                    <a:gd name="T40" fmla="*/ 0 w 322"/>
                    <a:gd name="T41" fmla="*/ 0 h 378"/>
                    <a:gd name="T42" fmla="*/ 0 w 322"/>
                    <a:gd name="T43" fmla="*/ 0 h 378"/>
                    <a:gd name="T44" fmla="*/ 0 w 322"/>
                    <a:gd name="T45" fmla="*/ 0 h 378"/>
                    <a:gd name="T46" fmla="*/ 0 w 322"/>
                    <a:gd name="T47" fmla="*/ 0 h 378"/>
                    <a:gd name="T48" fmla="*/ 0 w 322"/>
                    <a:gd name="T49" fmla="*/ 0 h 378"/>
                    <a:gd name="T50" fmla="*/ 0 w 322"/>
                    <a:gd name="T51" fmla="*/ 0 h 378"/>
                    <a:gd name="T52" fmla="*/ 0 w 322"/>
                    <a:gd name="T53" fmla="*/ 0 h 378"/>
                    <a:gd name="T54" fmla="*/ 0 w 322"/>
                    <a:gd name="T55" fmla="*/ 0 h 378"/>
                    <a:gd name="T56" fmla="*/ 0 w 322"/>
                    <a:gd name="T57" fmla="*/ 0 h 378"/>
                    <a:gd name="T58" fmla="*/ 0 w 322"/>
                    <a:gd name="T59" fmla="*/ 0 h 378"/>
                    <a:gd name="T60" fmla="*/ 0 w 322"/>
                    <a:gd name="T61" fmla="*/ 0 h 378"/>
                    <a:gd name="T62" fmla="*/ 0 w 322"/>
                    <a:gd name="T63" fmla="*/ 0 h 378"/>
                    <a:gd name="T64" fmla="*/ 0 w 322"/>
                    <a:gd name="T65" fmla="*/ 0 h 378"/>
                    <a:gd name="T66" fmla="*/ 0 w 322"/>
                    <a:gd name="T67" fmla="*/ 0 h 378"/>
                    <a:gd name="T68" fmla="*/ 0 w 322"/>
                    <a:gd name="T69" fmla="*/ 0 h 378"/>
                    <a:gd name="T70" fmla="*/ 0 w 322"/>
                    <a:gd name="T71" fmla="*/ 0 h 378"/>
                    <a:gd name="T72" fmla="*/ 0 w 322"/>
                    <a:gd name="T73" fmla="*/ 0 h 378"/>
                    <a:gd name="T74" fmla="*/ 0 w 322"/>
                    <a:gd name="T75" fmla="*/ 0 h 378"/>
                    <a:gd name="T76" fmla="*/ 0 w 322"/>
                    <a:gd name="T77" fmla="*/ 0 h 378"/>
                    <a:gd name="T78" fmla="*/ 0 w 322"/>
                    <a:gd name="T79" fmla="*/ 0 h 378"/>
                    <a:gd name="T80" fmla="*/ 0 w 322"/>
                    <a:gd name="T81" fmla="*/ 0 h 378"/>
                    <a:gd name="T82" fmla="*/ 0 w 322"/>
                    <a:gd name="T83" fmla="*/ 0 h 378"/>
                    <a:gd name="T84" fmla="*/ 0 w 322"/>
                    <a:gd name="T85" fmla="*/ 0 h 378"/>
                    <a:gd name="T86" fmla="*/ 0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2"/>
                    <a:gd name="T133" fmla="*/ 0 h 378"/>
                    <a:gd name="T134" fmla="*/ 322 w 322"/>
                    <a:gd name="T135" fmla="*/ 378 h 378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92" name="Freeform 757">
                  <a:extLst>
                    <a:ext uri="{FF2B5EF4-FFF2-40B4-BE49-F238E27FC236}">
                      <a16:creationId xmlns:a16="http://schemas.microsoft.com/office/drawing/2014/main" id="{C8A8FB84-2C5A-4FD3-AD47-2B772FC783B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0 w 283"/>
                    <a:gd name="T1" fmla="*/ 0 h 252"/>
                    <a:gd name="T2" fmla="*/ 0 w 283"/>
                    <a:gd name="T3" fmla="*/ 0 h 252"/>
                    <a:gd name="T4" fmla="*/ 0 w 283"/>
                    <a:gd name="T5" fmla="*/ 0 h 252"/>
                    <a:gd name="T6" fmla="*/ 0 w 283"/>
                    <a:gd name="T7" fmla="*/ 0 h 252"/>
                    <a:gd name="T8" fmla="*/ 0 w 283"/>
                    <a:gd name="T9" fmla="*/ 0 h 252"/>
                    <a:gd name="T10" fmla="*/ 0 w 283"/>
                    <a:gd name="T11" fmla="*/ 0 h 252"/>
                    <a:gd name="T12" fmla="*/ 0 w 283"/>
                    <a:gd name="T13" fmla="*/ 0 h 252"/>
                    <a:gd name="T14" fmla="*/ 0 w 283"/>
                    <a:gd name="T15" fmla="*/ 0 h 252"/>
                    <a:gd name="T16" fmla="*/ 0 w 283"/>
                    <a:gd name="T17" fmla="*/ 0 h 252"/>
                    <a:gd name="T18" fmla="*/ 0 w 283"/>
                    <a:gd name="T19" fmla="*/ 0 h 252"/>
                    <a:gd name="T20" fmla="*/ 0 w 283"/>
                    <a:gd name="T21" fmla="*/ 0 h 252"/>
                    <a:gd name="T22" fmla="*/ 0 w 283"/>
                    <a:gd name="T23" fmla="*/ 0 h 252"/>
                    <a:gd name="T24" fmla="*/ 0 w 283"/>
                    <a:gd name="T25" fmla="*/ 0 h 252"/>
                    <a:gd name="T26" fmla="*/ 0 w 283"/>
                    <a:gd name="T27" fmla="*/ 0 h 252"/>
                    <a:gd name="T28" fmla="*/ 0 w 283"/>
                    <a:gd name="T29" fmla="*/ 0 h 252"/>
                    <a:gd name="T30" fmla="*/ 0 w 283"/>
                    <a:gd name="T31" fmla="*/ 0 h 252"/>
                    <a:gd name="T32" fmla="*/ 0 w 283"/>
                    <a:gd name="T33" fmla="*/ 0 h 252"/>
                    <a:gd name="T34" fmla="*/ 0 w 283"/>
                    <a:gd name="T35" fmla="*/ 0 h 252"/>
                    <a:gd name="T36" fmla="*/ 0 w 283"/>
                    <a:gd name="T37" fmla="*/ 0 h 252"/>
                    <a:gd name="T38" fmla="*/ 0 w 283"/>
                    <a:gd name="T39" fmla="*/ 0 h 252"/>
                    <a:gd name="T40" fmla="*/ 0 w 283"/>
                    <a:gd name="T41" fmla="*/ 0 h 252"/>
                    <a:gd name="T42" fmla="*/ 0 w 283"/>
                    <a:gd name="T43" fmla="*/ 0 h 252"/>
                    <a:gd name="T44" fmla="*/ 0 w 283"/>
                    <a:gd name="T45" fmla="*/ 0 h 252"/>
                    <a:gd name="T46" fmla="*/ 0 w 283"/>
                    <a:gd name="T47" fmla="*/ 0 h 252"/>
                    <a:gd name="T48" fmla="*/ 0 w 283"/>
                    <a:gd name="T49" fmla="*/ 0 h 252"/>
                    <a:gd name="T50" fmla="*/ 0 w 283"/>
                    <a:gd name="T51" fmla="*/ 0 h 252"/>
                    <a:gd name="T52" fmla="*/ 0 w 283"/>
                    <a:gd name="T53" fmla="*/ 0 h 252"/>
                    <a:gd name="T54" fmla="*/ 0 w 283"/>
                    <a:gd name="T55" fmla="*/ 0 h 252"/>
                    <a:gd name="T56" fmla="*/ 0 w 283"/>
                    <a:gd name="T57" fmla="*/ 0 h 252"/>
                    <a:gd name="T58" fmla="*/ 0 w 283"/>
                    <a:gd name="T59" fmla="*/ 0 h 252"/>
                    <a:gd name="T60" fmla="*/ 0 w 283"/>
                    <a:gd name="T61" fmla="*/ 0 h 252"/>
                    <a:gd name="T62" fmla="*/ 0 w 283"/>
                    <a:gd name="T63" fmla="*/ 0 h 252"/>
                    <a:gd name="T64" fmla="*/ 0 w 283"/>
                    <a:gd name="T65" fmla="*/ 0 h 252"/>
                    <a:gd name="T66" fmla="*/ 0 w 283"/>
                    <a:gd name="T67" fmla="*/ 0 h 252"/>
                    <a:gd name="T68" fmla="*/ 0 w 283"/>
                    <a:gd name="T69" fmla="*/ 0 h 252"/>
                    <a:gd name="T70" fmla="*/ 0 w 283"/>
                    <a:gd name="T71" fmla="*/ 0 h 252"/>
                    <a:gd name="T72" fmla="*/ 0 w 283"/>
                    <a:gd name="T73" fmla="*/ 0 h 252"/>
                    <a:gd name="T74" fmla="*/ 0 w 283"/>
                    <a:gd name="T75" fmla="*/ 0 h 252"/>
                    <a:gd name="T76" fmla="*/ 0 w 283"/>
                    <a:gd name="T77" fmla="*/ 0 h 252"/>
                    <a:gd name="T78" fmla="*/ 0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0 w 283"/>
                    <a:gd name="T95" fmla="*/ 0 h 252"/>
                    <a:gd name="T96" fmla="*/ 0 w 283"/>
                    <a:gd name="T97" fmla="*/ 0 h 252"/>
                    <a:gd name="T98" fmla="*/ 0 w 283"/>
                    <a:gd name="T99" fmla="*/ 0 h 252"/>
                    <a:gd name="T100" fmla="*/ 0 w 283"/>
                    <a:gd name="T101" fmla="*/ 0 h 252"/>
                    <a:gd name="T102" fmla="*/ 0 w 283"/>
                    <a:gd name="T103" fmla="*/ 0 h 252"/>
                    <a:gd name="T104" fmla="*/ 0 w 283"/>
                    <a:gd name="T105" fmla="*/ 0 h 252"/>
                    <a:gd name="T106" fmla="*/ 0 w 283"/>
                    <a:gd name="T107" fmla="*/ 0 h 252"/>
                    <a:gd name="T108" fmla="*/ 0 w 283"/>
                    <a:gd name="T109" fmla="*/ 0 h 252"/>
                    <a:gd name="T110" fmla="*/ 0 w 283"/>
                    <a:gd name="T111" fmla="*/ 0 h 252"/>
                    <a:gd name="T112" fmla="*/ 0 w 283"/>
                    <a:gd name="T113" fmla="*/ 0 h 252"/>
                    <a:gd name="T114" fmla="*/ 0 w 283"/>
                    <a:gd name="T115" fmla="*/ 0 h 252"/>
                    <a:gd name="T116" fmla="*/ 0 w 283"/>
                    <a:gd name="T117" fmla="*/ 0 h 252"/>
                    <a:gd name="T118" fmla="*/ 0 w 283"/>
                    <a:gd name="T119" fmla="*/ 0 h 252"/>
                    <a:gd name="T120" fmla="*/ 0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3"/>
                    <a:gd name="T184" fmla="*/ 0 h 252"/>
                    <a:gd name="T185" fmla="*/ 283 w 283"/>
                    <a:gd name="T186" fmla="*/ 252 h 252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93" name="Freeform 758">
                  <a:extLst>
                    <a:ext uri="{FF2B5EF4-FFF2-40B4-BE49-F238E27FC236}">
                      <a16:creationId xmlns:a16="http://schemas.microsoft.com/office/drawing/2014/main" id="{AF9024D0-431B-47F1-8CDB-1C9113C69E3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0 h 238"/>
                    <a:gd name="T10" fmla="*/ 0 w 114"/>
                    <a:gd name="T11" fmla="*/ 0 h 238"/>
                    <a:gd name="T12" fmla="*/ 0 w 114"/>
                    <a:gd name="T13" fmla="*/ 0 h 238"/>
                    <a:gd name="T14" fmla="*/ 0 w 114"/>
                    <a:gd name="T15" fmla="*/ 0 h 238"/>
                    <a:gd name="T16" fmla="*/ 0 w 114"/>
                    <a:gd name="T17" fmla="*/ 0 h 238"/>
                    <a:gd name="T18" fmla="*/ 0 w 114"/>
                    <a:gd name="T19" fmla="*/ 0 h 238"/>
                    <a:gd name="T20" fmla="*/ 0 w 114"/>
                    <a:gd name="T21" fmla="*/ 0 h 238"/>
                    <a:gd name="T22" fmla="*/ 0 w 114"/>
                    <a:gd name="T23" fmla="*/ 0 h 238"/>
                    <a:gd name="T24" fmla="*/ 0 w 114"/>
                    <a:gd name="T25" fmla="*/ 0 h 238"/>
                    <a:gd name="T26" fmla="*/ 0 w 114"/>
                    <a:gd name="T27" fmla="*/ 0 h 238"/>
                    <a:gd name="T28" fmla="*/ 0 w 114"/>
                    <a:gd name="T29" fmla="*/ 0 h 238"/>
                    <a:gd name="T30" fmla="*/ 0 w 114"/>
                    <a:gd name="T31" fmla="*/ 0 h 238"/>
                    <a:gd name="T32" fmla="*/ 0 w 114"/>
                    <a:gd name="T33" fmla="*/ 0 h 238"/>
                    <a:gd name="T34" fmla="*/ 0 w 114"/>
                    <a:gd name="T35" fmla="*/ 0 h 238"/>
                    <a:gd name="T36" fmla="*/ 0 w 114"/>
                    <a:gd name="T37" fmla="*/ 0 h 238"/>
                    <a:gd name="T38" fmla="*/ 0 w 114"/>
                    <a:gd name="T39" fmla="*/ 0 h 238"/>
                    <a:gd name="T40" fmla="*/ 0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0 w 114"/>
                    <a:gd name="T51" fmla="*/ 0 h 238"/>
                    <a:gd name="T52" fmla="*/ 0 w 114"/>
                    <a:gd name="T53" fmla="*/ 0 h 238"/>
                    <a:gd name="T54" fmla="*/ 0 w 114"/>
                    <a:gd name="T55" fmla="*/ 0 h 238"/>
                    <a:gd name="T56" fmla="*/ 0 w 114"/>
                    <a:gd name="T57" fmla="*/ 0 h 238"/>
                    <a:gd name="T58" fmla="*/ 0 w 114"/>
                    <a:gd name="T59" fmla="*/ 0 h 238"/>
                    <a:gd name="T60" fmla="*/ 0 w 114"/>
                    <a:gd name="T61" fmla="*/ 0 h 238"/>
                    <a:gd name="T62" fmla="*/ 0 w 114"/>
                    <a:gd name="T63" fmla="*/ 0 h 238"/>
                    <a:gd name="T64" fmla="*/ 0 w 114"/>
                    <a:gd name="T65" fmla="*/ 0 h 238"/>
                    <a:gd name="T66" fmla="*/ 0 w 114"/>
                    <a:gd name="T67" fmla="*/ 0 h 238"/>
                    <a:gd name="T68" fmla="*/ 0 w 114"/>
                    <a:gd name="T69" fmla="*/ 0 h 238"/>
                    <a:gd name="T70" fmla="*/ 0 w 114"/>
                    <a:gd name="T71" fmla="*/ 0 h 238"/>
                    <a:gd name="T72" fmla="*/ 0 w 114"/>
                    <a:gd name="T73" fmla="*/ 0 h 238"/>
                    <a:gd name="T74" fmla="*/ 0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4"/>
                    <a:gd name="T124" fmla="*/ 0 h 238"/>
                    <a:gd name="T125" fmla="*/ 114 w 114"/>
                    <a:gd name="T126" fmla="*/ 238 h 238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94" name="Freeform 759">
                  <a:extLst>
                    <a:ext uri="{FF2B5EF4-FFF2-40B4-BE49-F238E27FC236}">
                      <a16:creationId xmlns:a16="http://schemas.microsoft.com/office/drawing/2014/main" id="{FE0A72E3-7FE4-4C20-8F80-39D68D0871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0 w 246"/>
                    <a:gd name="T1" fmla="*/ 0 h 310"/>
                    <a:gd name="T2" fmla="*/ 0 w 246"/>
                    <a:gd name="T3" fmla="*/ 0 h 310"/>
                    <a:gd name="T4" fmla="*/ 0 w 246"/>
                    <a:gd name="T5" fmla="*/ 0 h 310"/>
                    <a:gd name="T6" fmla="*/ 0 w 246"/>
                    <a:gd name="T7" fmla="*/ 0 h 310"/>
                    <a:gd name="T8" fmla="*/ 0 w 246"/>
                    <a:gd name="T9" fmla="*/ 0 h 310"/>
                    <a:gd name="T10" fmla="*/ 0 w 246"/>
                    <a:gd name="T11" fmla="*/ 0 h 310"/>
                    <a:gd name="T12" fmla="*/ 0 w 246"/>
                    <a:gd name="T13" fmla="*/ 0 h 310"/>
                    <a:gd name="T14" fmla="*/ 0 w 246"/>
                    <a:gd name="T15" fmla="*/ 0 h 310"/>
                    <a:gd name="T16" fmla="*/ 0 w 246"/>
                    <a:gd name="T17" fmla="*/ 0 h 310"/>
                    <a:gd name="T18" fmla="*/ 0 w 246"/>
                    <a:gd name="T19" fmla="*/ 0 h 310"/>
                    <a:gd name="T20" fmla="*/ 0 w 246"/>
                    <a:gd name="T21" fmla="*/ 0 h 310"/>
                    <a:gd name="T22" fmla="*/ 0 w 246"/>
                    <a:gd name="T23" fmla="*/ 0 h 310"/>
                    <a:gd name="T24" fmla="*/ 0 w 246"/>
                    <a:gd name="T25" fmla="*/ 0 h 310"/>
                    <a:gd name="T26" fmla="*/ 0 w 246"/>
                    <a:gd name="T27" fmla="*/ 0 h 310"/>
                    <a:gd name="T28" fmla="*/ 0 w 246"/>
                    <a:gd name="T29" fmla="*/ 0 h 310"/>
                    <a:gd name="T30" fmla="*/ 0 w 246"/>
                    <a:gd name="T31" fmla="*/ 0 h 310"/>
                    <a:gd name="T32" fmla="*/ 0 w 246"/>
                    <a:gd name="T33" fmla="*/ 0 h 310"/>
                    <a:gd name="T34" fmla="*/ 0 w 246"/>
                    <a:gd name="T35" fmla="*/ 0 h 310"/>
                    <a:gd name="T36" fmla="*/ 0 w 246"/>
                    <a:gd name="T37" fmla="*/ 0 h 310"/>
                    <a:gd name="T38" fmla="*/ 0 w 246"/>
                    <a:gd name="T39" fmla="*/ 0 h 310"/>
                    <a:gd name="T40" fmla="*/ 0 w 246"/>
                    <a:gd name="T41" fmla="*/ 0 h 310"/>
                    <a:gd name="T42" fmla="*/ 0 w 246"/>
                    <a:gd name="T43" fmla="*/ 0 h 310"/>
                    <a:gd name="T44" fmla="*/ 0 w 246"/>
                    <a:gd name="T45" fmla="*/ 0 h 310"/>
                    <a:gd name="T46" fmla="*/ 0 w 246"/>
                    <a:gd name="T47" fmla="*/ 0 h 310"/>
                    <a:gd name="T48" fmla="*/ 0 w 246"/>
                    <a:gd name="T49" fmla="*/ 0 h 310"/>
                    <a:gd name="T50" fmla="*/ 0 w 246"/>
                    <a:gd name="T51" fmla="*/ 0 h 310"/>
                    <a:gd name="T52" fmla="*/ 0 w 246"/>
                    <a:gd name="T53" fmla="*/ 0 h 310"/>
                    <a:gd name="T54" fmla="*/ 0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0 w 246"/>
                    <a:gd name="T65" fmla="*/ 0 h 310"/>
                    <a:gd name="T66" fmla="*/ 0 w 246"/>
                    <a:gd name="T67" fmla="*/ 0 h 310"/>
                    <a:gd name="T68" fmla="*/ 0 w 246"/>
                    <a:gd name="T69" fmla="*/ 0 h 310"/>
                    <a:gd name="T70" fmla="*/ 0 w 246"/>
                    <a:gd name="T71" fmla="*/ 0 h 310"/>
                    <a:gd name="T72" fmla="*/ 0 w 246"/>
                    <a:gd name="T73" fmla="*/ 0 h 310"/>
                    <a:gd name="T74" fmla="*/ 0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6"/>
                    <a:gd name="T115" fmla="*/ 0 h 310"/>
                    <a:gd name="T116" fmla="*/ 246 w 246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95" name="Freeform 760">
                  <a:extLst>
                    <a:ext uri="{FF2B5EF4-FFF2-40B4-BE49-F238E27FC236}">
                      <a16:creationId xmlns:a16="http://schemas.microsoft.com/office/drawing/2014/main" id="{F26217BF-8480-45C7-82FC-5C959066F33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0 w 198"/>
                    <a:gd name="T1" fmla="*/ 0 h 236"/>
                    <a:gd name="T2" fmla="*/ 0 w 198"/>
                    <a:gd name="T3" fmla="*/ 0 h 236"/>
                    <a:gd name="T4" fmla="*/ 0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0 h 236"/>
                    <a:gd name="T24" fmla="*/ 0 w 198"/>
                    <a:gd name="T25" fmla="*/ 0 h 236"/>
                    <a:gd name="T26" fmla="*/ 0 w 198"/>
                    <a:gd name="T27" fmla="*/ 0 h 236"/>
                    <a:gd name="T28" fmla="*/ 0 w 198"/>
                    <a:gd name="T29" fmla="*/ 0 h 236"/>
                    <a:gd name="T30" fmla="*/ 0 w 198"/>
                    <a:gd name="T31" fmla="*/ 0 h 236"/>
                    <a:gd name="T32" fmla="*/ 0 w 198"/>
                    <a:gd name="T33" fmla="*/ 0 h 236"/>
                    <a:gd name="T34" fmla="*/ 0 w 198"/>
                    <a:gd name="T35" fmla="*/ 0 h 236"/>
                    <a:gd name="T36" fmla="*/ 0 w 198"/>
                    <a:gd name="T37" fmla="*/ 0 h 236"/>
                    <a:gd name="T38" fmla="*/ 0 w 198"/>
                    <a:gd name="T39" fmla="*/ 0 h 236"/>
                    <a:gd name="T40" fmla="*/ 0 w 198"/>
                    <a:gd name="T41" fmla="*/ 0 h 236"/>
                    <a:gd name="T42" fmla="*/ 0 w 198"/>
                    <a:gd name="T43" fmla="*/ 0 h 236"/>
                    <a:gd name="T44" fmla="*/ 0 w 198"/>
                    <a:gd name="T45" fmla="*/ 0 h 236"/>
                    <a:gd name="T46" fmla="*/ 0 w 198"/>
                    <a:gd name="T47" fmla="*/ 0 h 236"/>
                    <a:gd name="T48" fmla="*/ 0 w 198"/>
                    <a:gd name="T49" fmla="*/ 0 h 236"/>
                    <a:gd name="T50" fmla="*/ 0 w 198"/>
                    <a:gd name="T51" fmla="*/ 0 h 236"/>
                    <a:gd name="T52" fmla="*/ 0 w 198"/>
                    <a:gd name="T53" fmla="*/ 0 h 236"/>
                    <a:gd name="T54" fmla="*/ 0 w 198"/>
                    <a:gd name="T55" fmla="*/ 0 h 236"/>
                    <a:gd name="T56" fmla="*/ 0 w 198"/>
                    <a:gd name="T57" fmla="*/ 0 h 236"/>
                    <a:gd name="T58" fmla="*/ 0 w 198"/>
                    <a:gd name="T59" fmla="*/ 0 h 236"/>
                    <a:gd name="T60" fmla="*/ 0 w 198"/>
                    <a:gd name="T61" fmla="*/ 0 h 236"/>
                    <a:gd name="T62" fmla="*/ 0 w 198"/>
                    <a:gd name="T63" fmla="*/ 0 h 236"/>
                    <a:gd name="T64" fmla="*/ 0 w 198"/>
                    <a:gd name="T65" fmla="*/ 0 h 236"/>
                    <a:gd name="T66" fmla="*/ 0 w 198"/>
                    <a:gd name="T67" fmla="*/ 0 h 236"/>
                    <a:gd name="T68" fmla="*/ 0 w 198"/>
                    <a:gd name="T69" fmla="*/ 0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0 w 198"/>
                    <a:gd name="T83" fmla="*/ 0 h 236"/>
                    <a:gd name="T84" fmla="*/ 0 w 198"/>
                    <a:gd name="T85" fmla="*/ 0 h 236"/>
                    <a:gd name="T86" fmla="*/ 0 w 198"/>
                    <a:gd name="T87" fmla="*/ 0 h 236"/>
                    <a:gd name="T88" fmla="*/ 0 w 198"/>
                    <a:gd name="T89" fmla="*/ 0 h 236"/>
                    <a:gd name="T90" fmla="*/ 0 w 198"/>
                    <a:gd name="T91" fmla="*/ 0 h 236"/>
                    <a:gd name="T92" fmla="*/ 0 w 198"/>
                    <a:gd name="T93" fmla="*/ 0 h 236"/>
                    <a:gd name="T94" fmla="*/ 0 w 198"/>
                    <a:gd name="T95" fmla="*/ 0 h 236"/>
                    <a:gd name="T96" fmla="*/ 0 w 198"/>
                    <a:gd name="T97" fmla="*/ 0 h 236"/>
                    <a:gd name="T98" fmla="*/ 0 w 198"/>
                    <a:gd name="T99" fmla="*/ 0 h 236"/>
                    <a:gd name="T100" fmla="*/ 0 w 198"/>
                    <a:gd name="T101" fmla="*/ 0 h 236"/>
                    <a:gd name="T102" fmla="*/ 0 w 198"/>
                    <a:gd name="T103" fmla="*/ 0 h 236"/>
                    <a:gd name="T104" fmla="*/ 0 w 198"/>
                    <a:gd name="T105" fmla="*/ 0 h 236"/>
                    <a:gd name="T106" fmla="*/ 0 w 198"/>
                    <a:gd name="T107" fmla="*/ 0 h 236"/>
                    <a:gd name="T108" fmla="*/ 0 w 198"/>
                    <a:gd name="T109" fmla="*/ 0 h 236"/>
                    <a:gd name="T110" fmla="*/ 0 w 198"/>
                    <a:gd name="T111" fmla="*/ 0 h 236"/>
                    <a:gd name="T112" fmla="*/ 0 w 198"/>
                    <a:gd name="T113" fmla="*/ 0 h 236"/>
                    <a:gd name="T114" fmla="*/ 0 w 198"/>
                    <a:gd name="T115" fmla="*/ 0 h 236"/>
                    <a:gd name="T116" fmla="*/ 0 w 198"/>
                    <a:gd name="T117" fmla="*/ 0 h 236"/>
                    <a:gd name="T118" fmla="*/ 0 w 198"/>
                    <a:gd name="T119" fmla="*/ 0 h 236"/>
                    <a:gd name="T120" fmla="*/ 0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98"/>
                    <a:gd name="T184" fmla="*/ 0 h 236"/>
                    <a:gd name="T185" fmla="*/ 198 w 198"/>
                    <a:gd name="T186" fmla="*/ 236 h 2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96" name="Freeform 761">
                  <a:extLst>
                    <a:ext uri="{FF2B5EF4-FFF2-40B4-BE49-F238E27FC236}">
                      <a16:creationId xmlns:a16="http://schemas.microsoft.com/office/drawing/2014/main" id="{F5739C5F-00C0-4687-B4AA-30B7549B885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0 w 128"/>
                    <a:gd name="T1" fmla="*/ 0 h 183"/>
                    <a:gd name="T2" fmla="*/ 0 w 128"/>
                    <a:gd name="T3" fmla="*/ 0 h 183"/>
                    <a:gd name="T4" fmla="*/ 0 w 128"/>
                    <a:gd name="T5" fmla="*/ 0 h 183"/>
                    <a:gd name="T6" fmla="*/ 0 w 128"/>
                    <a:gd name="T7" fmla="*/ 0 h 183"/>
                    <a:gd name="T8" fmla="*/ 0 w 128"/>
                    <a:gd name="T9" fmla="*/ 0 h 183"/>
                    <a:gd name="T10" fmla="*/ 0 w 128"/>
                    <a:gd name="T11" fmla="*/ 0 h 183"/>
                    <a:gd name="T12" fmla="*/ 0 w 128"/>
                    <a:gd name="T13" fmla="*/ 0 h 183"/>
                    <a:gd name="T14" fmla="*/ 0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0 w 128"/>
                    <a:gd name="T31" fmla="*/ 0 h 183"/>
                    <a:gd name="T32" fmla="*/ 0 w 128"/>
                    <a:gd name="T33" fmla="*/ 0 h 183"/>
                    <a:gd name="T34" fmla="*/ 0 w 128"/>
                    <a:gd name="T35" fmla="*/ 0 h 183"/>
                    <a:gd name="T36" fmla="*/ 0 w 128"/>
                    <a:gd name="T37" fmla="*/ 0 h 183"/>
                    <a:gd name="T38" fmla="*/ 0 w 128"/>
                    <a:gd name="T39" fmla="*/ 0 h 183"/>
                    <a:gd name="T40" fmla="*/ 0 w 128"/>
                    <a:gd name="T41" fmla="*/ 0 h 183"/>
                    <a:gd name="T42" fmla="*/ 0 w 128"/>
                    <a:gd name="T43" fmla="*/ 0 h 183"/>
                    <a:gd name="T44" fmla="*/ 0 w 128"/>
                    <a:gd name="T45" fmla="*/ 0 h 183"/>
                    <a:gd name="T46" fmla="*/ 0 w 128"/>
                    <a:gd name="T47" fmla="*/ 0 h 183"/>
                    <a:gd name="T48" fmla="*/ 0 w 128"/>
                    <a:gd name="T49" fmla="*/ 0 h 183"/>
                    <a:gd name="T50" fmla="*/ 0 w 128"/>
                    <a:gd name="T51" fmla="*/ 0 h 183"/>
                    <a:gd name="T52" fmla="*/ 0 w 128"/>
                    <a:gd name="T53" fmla="*/ 0 h 183"/>
                    <a:gd name="T54" fmla="*/ 0 w 128"/>
                    <a:gd name="T55" fmla="*/ 0 h 183"/>
                    <a:gd name="T56" fmla="*/ 0 w 128"/>
                    <a:gd name="T57" fmla="*/ 0 h 183"/>
                    <a:gd name="T58" fmla="*/ 0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0 w 128"/>
                    <a:gd name="T71" fmla="*/ 0 h 183"/>
                    <a:gd name="T72" fmla="*/ 0 w 128"/>
                    <a:gd name="T73" fmla="*/ 0 h 183"/>
                    <a:gd name="T74" fmla="*/ 0 w 128"/>
                    <a:gd name="T75" fmla="*/ 0 h 183"/>
                    <a:gd name="T76" fmla="*/ 0 w 128"/>
                    <a:gd name="T77" fmla="*/ 0 h 183"/>
                    <a:gd name="T78" fmla="*/ 0 w 128"/>
                    <a:gd name="T79" fmla="*/ 0 h 183"/>
                    <a:gd name="T80" fmla="*/ 0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3"/>
                    <a:gd name="T125" fmla="*/ 128 w 128"/>
                    <a:gd name="T126" fmla="*/ 183 h 183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97" name="Freeform 762">
                  <a:extLst>
                    <a:ext uri="{FF2B5EF4-FFF2-40B4-BE49-F238E27FC236}">
                      <a16:creationId xmlns:a16="http://schemas.microsoft.com/office/drawing/2014/main" id="{D5EE5118-A55E-418B-B39B-90587704219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0 w 323"/>
                    <a:gd name="T1" fmla="*/ 0 h 379"/>
                    <a:gd name="T2" fmla="*/ 0 w 323"/>
                    <a:gd name="T3" fmla="*/ 0 h 379"/>
                    <a:gd name="T4" fmla="*/ 0 w 323"/>
                    <a:gd name="T5" fmla="*/ 0 h 379"/>
                    <a:gd name="T6" fmla="*/ 0 w 323"/>
                    <a:gd name="T7" fmla="*/ 0 h 379"/>
                    <a:gd name="T8" fmla="*/ 0 w 323"/>
                    <a:gd name="T9" fmla="*/ 0 h 379"/>
                    <a:gd name="T10" fmla="*/ 0 w 323"/>
                    <a:gd name="T11" fmla="*/ 0 h 379"/>
                    <a:gd name="T12" fmla="*/ 0 w 323"/>
                    <a:gd name="T13" fmla="*/ 0 h 379"/>
                    <a:gd name="T14" fmla="*/ 0 w 323"/>
                    <a:gd name="T15" fmla="*/ 0 h 379"/>
                    <a:gd name="T16" fmla="*/ 0 w 323"/>
                    <a:gd name="T17" fmla="*/ 0 h 379"/>
                    <a:gd name="T18" fmla="*/ 0 w 323"/>
                    <a:gd name="T19" fmla="*/ 0 h 379"/>
                    <a:gd name="T20" fmla="*/ 0 w 323"/>
                    <a:gd name="T21" fmla="*/ 0 h 379"/>
                    <a:gd name="T22" fmla="*/ 0 w 323"/>
                    <a:gd name="T23" fmla="*/ 0 h 379"/>
                    <a:gd name="T24" fmla="*/ 0 w 323"/>
                    <a:gd name="T25" fmla="*/ 0 h 379"/>
                    <a:gd name="T26" fmla="*/ 0 w 323"/>
                    <a:gd name="T27" fmla="*/ 0 h 379"/>
                    <a:gd name="T28" fmla="*/ 0 w 323"/>
                    <a:gd name="T29" fmla="*/ 0 h 379"/>
                    <a:gd name="T30" fmla="*/ 0 w 323"/>
                    <a:gd name="T31" fmla="*/ 0 h 379"/>
                    <a:gd name="T32" fmla="*/ 0 w 323"/>
                    <a:gd name="T33" fmla="*/ 0 h 379"/>
                    <a:gd name="T34" fmla="*/ 0 w 323"/>
                    <a:gd name="T35" fmla="*/ 0 h 379"/>
                    <a:gd name="T36" fmla="*/ 0 w 323"/>
                    <a:gd name="T37" fmla="*/ 0 h 379"/>
                    <a:gd name="T38" fmla="*/ 0 w 323"/>
                    <a:gd name="T39" fmla="*/ 0 h 379"/>
                    <a:gd name="T40" fmla="*/ 0 w 323"/>
                    <a:gd name="T41" fmla="*/ 0 h 379"/>
                    <a:gd name="T42" fmla="*/ 0 w 323"/>
                    <a:gd name="T43" fmla="*/ 0 h 379"/>
                    <a:gd name="T44" fmla="*/ 0 w 323"/>
                    <a:gd name="T45" fmla="*/ 0 h 379"/>
                    <a:gd name="T46" fmla="*/ 0 w 323"/>
                    <a:gd name="T47" fmla="*/ 0 h 379"/>
                    <a:gd name="T48" fmla="*/ 0 w 323"/>
                    <a:gd name="T49" fmla="*/ 0 h 379"/>
                    <a:gd name="T50" fmla="*/ 0 w 323"/>
                    <a:gd name="T51" fmla="*/ 0 h 379"/>
                    <a:gd name="T52" fmla="*/ 0 w 323"/>
                    <a:gd name="T53" fmla="*/ 0 h 379"/>
                    <a:gd name="T54" fmla="*/ 0 w 323"/>
                    <a:gd name="T55" fmla="*/ 0 h 379"/>
                    <a:gd name="T56" fmla="*/ 0 w 323"/>
                    <a:gd name="T57" fmla="*/ 0 h 379"/>
                    <a:gd name="T58" fmla="*/ 0 w 323"/>
                    <a:gd name="T59" fmla="*/ 0 h 379"/>
                    <a:gd name="T60" fmla="*/ 0 w 323"/>
                    <a:gd name="T61" fmla="*/ 0 h 379"/>
                    <a:gd name="T62" fmla="*/ 0 w 323"/>
                    <a:gd name="T63" fmla="*/ 0 h 379"/>
                    <a:gd name="T64" fmla="*/ 0 w 323"/>
                    <a:gd name="T65" fmla="*/ 0 h 379"/>
                    <a:gd name="T66" fmla="*/ 0 w 323"/>
                    <a:gd name="T67" fmla="*/ 0 h 379"/>
                    <a:gd name="T68" fmla="*/ 0 w 323"/>
                    <a:gd name="T69" fmla="*/ 0 h 379"/>
                    <a:gd name="T70" fmla="*/ 0 w 323"/>
                    <a:gd name="T71" fmla="*/ 0 h 379"/>
                    <a:gd name="T72" fmla="*/ 0 w 323"/>
                    <a:gd name="T73" fmla="*/ 0 h 379"/>
                    <a:gd name="T74" fmla="*/ 0 w 323"/>
                    <a:gd name="T75" fmla="*/ 0 h 379"/>
                    <a:gd name="T76" fmla="*/ 0 w 323"/>
                    <a:gd name="T77" fmla="*/ 0 h 379"/>
                    <a:gd name="T78" fmla="*/ 0 w 323"/>
                    <a:gd name="T79" fmla="*/ 0 h 379"/>
                    <a:gd name="T80" fmla="*/ 0 w 323"/>
                    <a:gd name="T81" fmla="*/ 0 h 379"/>
                    <a:gd name="T82" fmla="*/ 0 w 323"/>
                    <a:gd name="T83" fmla="*/ 0 h 379"/>
                    <a:gd name="T84" fmla="*/ 0 w 323"/>
                    <a:gd name="T85" fmla="*/ 0 h 379"/>
                    <a:gd name="T86" fmla="*/ 0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3"/>
                    <a:gd name="T133" fmla="*/ 0 h 379"/>
                    <a:gd name="T134" fmla="*/ 323 w 323"/>
                    <a:gd name="T135" fmla="*/ 379 h 379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98" name="Freeform 763">
                  <a:extLst>
                    <a:ext uri="{FF2B5EF4-FFF2-40B4-BE49-F238E27FC236}">
                      <a16:creationId xmlns:a16="http://schemas.microsoft.com/office/drawing/2014/main" id="{865D18EC-764E-4959-ACAD-8F0142164A6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0 w 282"/>
                    <a:gd name="T1" fmla="*/ 0 h 253"/>
                    <a:gd name="T2" fmla="*/ 0 w 282"/>
                    <a:gd name="T3" fmla="*/ 0 h 253"/>
                    <a:gd name="T4" fmla="*/ 0 w 282"/>
                    <a:gd name="T5" fmla="*/ 0 h 253"/>
                    <a:gd name="T6" fmla="*/ 0 w 282"/>
                    <a:gd name="T7" fmla="*/ 0 h 253"/>
                    <a:gd name="T8" fmla="*/ 0 w 282"/>
                    <a:gd name="T9" fmla="*/ 0 h 253"/>
                    <a:gd name="T10" fmla="*/ 0 w 282"/>
                    <a:gd name="T11" fmla="*/ 0 h 253"/>
                    <a:gd name="T12" fmla="*/ 0 w 282"/>
                    <a:gd name="T13" fmla="*/ 0 h 253"/>
                    <a:gd name="T14" fmla="*/ 0 w 282"/>
                    <a:gd name="T15" fmla="*/ 0 h 253"/>
                    <a:gd name="T16" fmla="*/ 0 w 282"/>
                    <a:gd name="T17" fmla="*/ 0 h 253"/>
                    <a:gd name="T18" fmla="*/ 0 w 282"/>
                    <a:gd name="T19" fmla="*/ 0 h 253"/>
                    <a:gd name="T20" fmla="*/ 0 w 282"/>
                    <a:gd name="T21" fmla="*/ 0 h 253"/>
                    <a:gd name="T22" fmla="*/ 0 w 282"/>
                    <a:gd name="T23" fmla="*/ 0 h 253"/>
                    <a:gd name="T24" fmla="*/ 0 w 282"/>
                    <a:gd name="T25" fmla="*/ 0 h 253"/>
                    <a:gd name="T26" fmla="*/ 0 w 282"/>
                    <a:gd name="T27" fmla="*/ 0 h 253"/>
                    <a:gd name="T28" fmla="*/ 0 w 282"/>
                    <a:gd name="T29" fmla="*/ 0 h 253"/>
                    <a:gd name="T30" fmla="*/ 0 w 282"/>
                    <a:gd name="T31" fmla="*/ 0 h 253"/>
                    <a:gd name="T32" fmla="*/ 0 w 282"/>
                    <a:gd name="T33" fmla="*/ 0 h 253"/>
                    <a:gd name="T34" fmla="*/ 0 w 282"/>
                    <a:gd name="T35" fmla="*/ 0 h 253"/>
                    <a:gd name="T36" fmla="*/ 0 w 282"/>
                    <a:gd name="T37" fmla="*/ 0 h 253"/>
                    <a:gd name="T38" fmla="*/ 0 w 282"/>
                    <a:gd name="T39" fmla="*/ 0 h 253"/>
                    <a:gd name="T40" fmla="*/ 0 w 282"/>
                    <a:gd name="T41" fmla="*/ 0 h 253"/>
                    <a:gd name="T42" fmla="*/ 0 w 282"/>
                    <a:gd name="T43" fmla="*/ 0 h 253"/>
                    <a:gd name="T44" fmla="*/ 0 w 282"/>
                    <a:gd name="T45" fmla="*/ 0 h 253"/>
                    <a:gd name="T46" fmla="*/ 0 w 282"/>
                    <a:gd name="T47" fmla="*/ 0 h 253"/>
                    <a:gd name="T48" fmla="*/ 0 w 282"/>
                    <a:gd name="T49" fmla="*/ 0 h 253"/>
                    <a:gd name="T50" fmla="*/ 0 w 282"/>
                    <a:gd name="T51" fmla="*/ 0 h 253"/>
                    <a:gd name="T52" fmla="*/ 0 w 282"/>
                    <a:gd name="T53" fmla="*/ 0 h 253"/>
                    <a:gd name="T54" fmla="*/ 0 w 282"/>
                    <a:gd name="T55" fmla="*/ 0 h 253"/>
                    <a:gd name="T56" fmla="*/ 0 w 282"/>
                    <a:gd name="T57" fmla="*/ 0 h 253"/>
                    <a:gd name="T58" fmla="*/ 0 w 282"/>
                    <a:gd name="T59" fmla="*/ 0 h 253"/>
                    <a:gd name="T60" fmla="*/ 0 w 282"/>
                    <a:gd name="T61" fmla="*/ 0 h 253"/>
                    <a:gd name="T62" fmla="*/ 0 w 282"/>
                    <a:gd name="T63" fmla="*/ 0 h 253"/>
                    <a:gd name="T64" fmla="*/ 0 w 282"/>
                    <a:gd name="T65" fmla="*/ 0 h 253"/>
                    <a:gd name="T66" fmla="*/ 0 w 282"/>
                    <a:gd name="T67" fmla="*/ 0 h 253"/>
                    <a:gd name="T68" fmla="*/ 0 w 282"/>
                    <a:gd name="T69" fmla="*/ 0 h 253"/>
                    <a:gd name="T70" fmla="*/ 0 w 282"/>
                    <a:gd name="T71" fmla="*/ 0 h 253"/>
                    <a:gd name="T72" fmla="*/ 0 w 282"/>
                    <a:gd name="T73" fmla="*/ 0 h 253"/>
                    <a:gd name="T74" fmla="*/ 0 w 282"/>
                    <a:gd name="T75" fmla="*/ 0 h 253"/>
                    <a:gd name="T76" fmla="*/ 0 w 282"/>
                    <a:gd name="T77" fmla="*/ 0 h 253"/>
                    <a:gd name="T78" fmla="*/ 0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0 w 282"/>
                    <a:gd name="T95" fmla="*/ 0 h 253"/>
                    <a:gd name="T96" fmla="*/ 0 w 282"/>
                    <a:gd name="T97" fmla="*/ 0 h 253"/>
                    <a:gd name="T98" fmla="*/ 0 w 282"/>
                    <a:gd name="T99" fmla="*/ 0 h 253"/>
                    <a:gd name="T100" fmla="*/ 0 w 282"/>
                    <a:gd name="T101" fmla="*/ 0 h 253"/>
                    <a:gd name="T102" fmla="*/ 0 w 282"/>
                    <a:gd name="T103" fmla="*/ 0 h 253"/>
                    <a:gd name="T104" fmla="*/ 0 w 282"/>
                    <a:gd name="T105" fmla="*/ 0 h 253"/>
                    <a:gd name="T106" fmla="*/ 0 w 282"/>
                    <a:gd name="T107" fmla="*/ 0 h 253"/>
                    <a:gd name="T108" fmla="*/ 0 w 282"/>
                    <a:gd name="T109" fmla="*/ 0 h 253"/>
                    <a:gd name="T110" fmla="*/ 0 w 282"/>
                    <a:gd name="T111" fmla="*/ 0 h 253"/>
                    <a:gd name="T112" fmla="*/ 0 w 282"/>
                    <a:gd name="T113" fmla="*/ 0 h 253"/>
                    <a:gd name="T114" fmla="*/ 0 w 282"/>
                    <a:gd name="T115" fmla="*/ 0 h 253"/>
                    <a:gd name="T116" fmla="*/ 0 w 282"/>
                    <a:gd name="T117" fmla="*/ 0 h 253"/>
                    <a:gd name="T118" fmla="*/ 0 w 282"/>
                    <a:gd name="T119" fmla="*/ 0 h 253"/>
                    <a:gd name="T120" fmla="*/ 0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2"/>
                    <a:gd name="T184" fmla="*/ 0 h 253"/>
                    <a:gd name="T185" fmla="*/ 282 w 282"/>
                    <a:gd name="T186" fmla="*/ 253 h 253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99" name="Freeform 764">
                  <a:extLst>
                    <a:ext uri="{FF2B5EF4-FFF2-40B4-BE49-F238E27FC236}">
                      <a16:creationId xmlns:a16="http://schemas.microsoft.com/office/drawing/2014/main" id="{E9F89408-142B-4F4A-8DBE-ADB5E2AF773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0 w 115"/>
                    <a:gd name="T11" fmla="*/ 0 h 236"/>
                    <a:gd name="T12" fmla="*/ 0 w 115"/>
                    <a:gd name="T13" fmla="*/ 0 h 236"/>
                    <a:gd name="T14" fmla="*/ 0 w 115"/>
                    <a:gd name="T15" fmla="*/ 0 h 236"/>
                    <a:gd name="T16" fmla="*/ 0 w 115"/>
                    <a:gd name="T17" fmla="*/ 0 h 236"/>
                    <a:gd name="T18" fmla="*/ 0 w 115"/>
                    <a:gd name="T19" fmla="*/ 0 h 236"/>
                    <a:gd name="T20" fmla="*/ 0 w 115"/>
                    <a:gd name="T21" fmla="*/ 0 h 236"/>
                    <a:gd name="T22" fmla="*/ 0 w 115"/>
                    <a:gd name="T23" fmla="*/ 0 h 236"/>
                    <a:gd name="T24" fmla="*/ 0 w 115"/>
                    <a:gd name="T25" fmla="*/ 0 h 236"/>
                    <a:gd name="T26" fmla="*/ 0 w 115"/>
                    <a:gd name="T27" fmla="*/ 0 h 236"/>
                    <a:gd name="T28" fmla="*/ 0 w 115"/>
                    <a:gd name="T29" fmla="*/ 0 h 236"/>
                    <a:gd name="T30" fmla="*/ 0 w 115"/>
                    <a:gd name="T31" fmla="*/ 0 h 236"/>
                    <a:gd name="T32" fmla="*/ 0 w 115"/>
                    <a:gd name="T33" fmla="*/ 0 h 236"/>
                    <a:gd name="T34" fmla="*/ 0 w 115"/>
                    <a:gd name="T35" fmla="*/ 0 h 236"/>
                    <a:gd name="T36" fmla="*/ 0 w 115"/>
                    <a:gd name="T37" fmla="*/ 0 h 236"/>
                    <a:gd name="T38" fmla="*/ 0 w 115"/>
                    <a:gd name="T39" fmla="*/ 0 h 236"/>
                    <a:gd name="T40" fmla="*/ 0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0 w 115"/>
                    <a:gd name="T51" fmla="*/ 0 h 236"/>
                    <a:gd name="T52" fmla="*/ 0 w 115"/>
                    <a:gd name="T53" fmla="*/ 0 h 236"/>
                    <a:gd name="T54" fmla="*/ 0 w 115"/>
                    <a:gd name="T55" fmla="*/ 0 h 236"/>
                    <a:gd name="T56" fmla="*/ 0 w 115"/>
                    <a:gd name="T57" fmla="*/ 0 h 236"/>
                    <a:gd name="T58" fmla="*/ 0 w 115"/>
                    <a:gd name="T59" fmla="*/ 0 h 236"/>
                    <a:gd name="T60" fmla="*/ 0 w 115"/>
                    <a:gd name="T61" fmla="*/ 0 h 236"/>
                    <a:gd name="T62" fmla="*/ 0 w 115"/>
                    <a:gd name="T63" fmla="*/ 0 h 236"/>
                    <a:gd name="T64" fmla="*/ 0 w 115"/>
                    <a:gd name="T65" fmla="*/ 0 h 236"/>
                    <a:gd name="T66" fmla="*/ 0 w 115"/>
                    <a:gd name="T67" fmla="*/ 0 h 236"/>
                    <a:gd name="T68" fmla="*/ 0 w 115"/>
                    <a:gd name="T69" fmla="*/ 0 h 236"/>
                    <a:gd name="T70" fmla="*/ 0 w 115"/>
                    <a:gd name="T71" fmla="*/ 0 h 236"/>
                    <a:gd name="T72" fmla="*/ 0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5"/>
                    <a:gd name="T124" fmla="*/ 0 h 236"/>
                    <a:gd name="T125" fmla="*/ 115 w 115"/>
                    <a:gd name="T126" fmla="*/ 236 h 2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300" name="Freeform 765">
                  <a:extLst>
                    <a:ext uri="{FF2B5EF4-FFF2-40B4-BE49-F238E27FC236}">
                      <a16:creationId xmlns:a16="http://schemas.microsoft.com/office/drawing/2014/main" id="{96099165-B4A3-4269-9440-2FD0EB5A69F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0 w 245"/>
                    <a:gd name="T1" fmla="*/ 0 h 310"/>
                    <a:gd name="T2" fmla="*/ 0 w 245"/>
                    <a:gd name="T3" fmla="*/ 0 h 310"/>
                    <a:gd name="T4" fmla="*/ 0 w 245"/>
                    <a:gd name="T5" fmla="*/ 0 h 310"/>
                    <a:gd name="T6" fmla="*/ 0 w 245"/>
                    <a:gd name="T7" fmla="*/ 0 h 310"/>
                    <a:gd name="T8" fmla="*/ 0 w 245"/>
                    <a:gd name="T9" fmla="*/ 0 h 310"/>
                    <a:gd name="T10" fmla="*/ 0 w 245"/>
                    <a:gd name="T11" fmla="*/ 0 h 310"/>
                    <a:gd name="T12" fmla="*/ 0 w 245"/>
                    <a:gd name="T13" fmla="*/ 0 h 310"/>
                    <a:gd name="T14" fmla="*/ 0 w 245"/>
                    <a:gd name="T15" fmla="*/ 0 h 310"/>
                    <a:gd name="T16" fmla="*/ 0 w 245"/>
                    <a:gd name="T17" fmla="*/ 0 h 310"/>
                    <a:gd name="T18" fmla="*/ 0 w 245"/>
                    <a:gd name="T19" fmla="*/ 0 h 310"/>
                    <a:gd name="T20" fmla="*/ 0 w 245"/>
                    <a:gd name="T21" fmla="*/ 0 h 310"/>
                    <a:gd name="T22" fmla="*/ 0 w 245"/>
                    <a:gd name="T23" fmla="*/ 0 h 310"/>
                    <a:gd name="T24" fmla="*/ 0 w 245"/>
                    <a:gd name="T25" fmla="*/ 0 h 310"/>
                    <a:gd name="T26" fmla="*/ 0 w 245"/>
                    <a:gd name="T27" fmla="*/ 0 h 310"/>
                    <a:gd name="T28" fmla="*/ 0 w 245"/>
                    <a:gd name="T29" fmla="*/ 0 h 310"/>
                    <a:gd name="T30" fmla="*/ 0 w 245"/>
                    <a:gd name="T31" fmla="*/ 0 h 310"/>
                    <a:gd name="T32" fmla="*/ 0 w 245"/>
                    <a:gd name="T33" fmla="*/ 0 h 310"/>
                    <a:gd name="T34" fmla="*/ 0 w 245"/>
                    <a:gd name="T35" fmla="*/ 0 h 310"/>
                    <a:gd name="T36" fmla="*/ 0 w 245"/>
                    <a:gd name="T37" fmla="*/ 0 h 310"/>
                    <a:gd name="T38" fmla="*/ 0 w 245"/>
                    <a:gd name="T39" fmla="*/ 0 h 310"/>
                    <a:gd name="T40" fmla="*/ 0 w 245"/>
                    <a:gd name="T41" fmla="*/ 0 h 310"/>
                    <a:gd name="T42" fmla="*/ 0 w 245"/>
                    <a:gd name="T43" fmla="*/ 0 h 310"/>
                    <a:gd name="T44" fmla="*/ 0 w 245"/>
                    <a:gd name="T45" fmla="*/ 0 h 310"/>
                    <a:gd name="T46" fmla="*/ 0 w 245"/>
                    <a:gd name="T47" fmla="*/ 0 h 310"/>
                    <a:gd name="T48" fmla="*/ 0 w 245"/>
                    <a:gd name="T49" fmla="*/ 0 h 310"/>
                    <a:gd name="T50" fmla="*/ 0 w 245"/>
                    <a:gd name="T51" fmla="*/ 0 h 310"/>
                    <a:gd name="T52" fmla="*/ 0 w 245"/>
                    <a:gd name="T53" fmla="*/ 0 h 310"/>
                    <a:gd name="T54" fmla="*/ 0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0 w 245"/>
                    <a:gd name="T63" fmla="*/ 0 h 310"/>
                    <a:gd name="T64" fmla="*/ 0 w 245"/>
                    <a:gd name="T65" fmla="*/ 0 h 310"/>
                    <a:gd name="T66" fmla="*/ 0 w 245"/>
                    <a:gd name="T67" fmla="*/ 0 h 310"/>
                    <a:gd name="T68" fmla="*/ 0 w 245"/>
                    <a:gd name="T69" fmla="*/ 0 h 310"/>
                    <a:gd name="T70" fmla="*/ 0 w 245"/>
                    <a:gd name="T71" fmla="*/ 0 h 310"/>
                    <a:gd name="T72" fmla="*/ 0 w 245"/>
                    <a:gd name="T73" fmla="*/ 0 h 310"/>
                    <a:gd name="T74" fmla="*/ 0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5"/>
                    <a:gd name="T115" fmla="*/ 0 h 310"/>
                    <a:gd name="T116" fmla="*/ 245 w 245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pic>
            <p:nvPicPr>
              <p:cNvPr id="44288" name="Picture 766" descr="access_point_stylized_gray_small">
                <a:extLst>
                  <a:ext uri="{FF2B5EF4-FFF2-40B4-BE49-F238E27FC236}">
                    <a16:creationId xmlns:a16="http://schemas.microsoft.com/office/drawing/2014/main" id="{ED5CB1DF-3E22-4526-9B9E-475073428FE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4090" name="Group 767">
              <a:extLst>
                <a:ext uri="{FF2B5EF4-FFF2-40B4-BE49-F238E27FC236}">
                  <a16:creationId xmlns:a16="http://schemas.microsoft.com/office/drawing/2014/main" id="{25957B71-7DF9-4D59-A504-EAEB56C3D8D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52" y="2211"/>
              <a:ext cx="251" cy="226"/>
              <a:chOff x="5072" y="3611"/>
              <a:chExt cx="459" cy="380"/>
            </a:xfrm>
          </p:grpSpPr>
          <p:grpSp>
            <p:nvGrpSpPr>
              <p:cNvPr id="44273" name="Group 768">
                <a:extLst>
                  <a:ext uri="{FF2B5EF4-FFF2-40B4-BE49-F238E27FC236}">
                    <a16:creationId xmlns:a16="http://schemas.microsoft.com/office/drawing/2014/main" id="{11EB99B3-E5F1-4042-AE1F-D4D958431A1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44275" name="Freeform 769">
                  <a:extLst>
                    <a:ext uri="{FF2B5EF4-FFF2-40B4-BE49-F238E27FC236}">
                      <a16:creationId xmlns:a16="http://schemas.microsoft.com/office/drawing/2014/main" id="{848646EF-D9C1-4F8A-828E-9C1A3F788F8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0 w 199"/>
                    <a:gd name="T1" fmla="*/ 0 h 232"/>
                    <a:gd name="T2" fmla="*/ 0 w 199"/>
                    <a:gd name="T3" fmla="*/ 0 h 232"/>
                    <a:gd name="T4" fmla="*/ 0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0 h 232"/>
                    <a:gd name="T24" fmla="*/ 0 w 199"/>
                    <a:gd name="T25" fmla="*/ 0 h 232"/>
                    <a:gd name="T26" fmla="*/ 0 w 199"/>
                    <a:gd name="T27" fmla="*/ 0 h 232"/>
                    <a:gd name="T28" fmla="*/ 0 w 199"/>
                    <a:gd name="T29" fmla="*/ 0 h 232"/>
                    <a:gd name="T30" fmla="*/ 0 w 199"/>
                    <a:gd name="T31" fmla="*/ 0 h 232"/>
                    <a:gd name="T32" fmla="*/ 0 w 199"/>
                    <a:gd name="T33" fmla="*/ 0 h 232"/>
                    <a:gd name="T34" fmla="*/ 0 w 199"/>
                    <a:gd name="T35" fmla="*/ 0 h 232"/>
                    <a:gd name="T36" fmla="*/ 0 w 199"/>
                    <a:gd name="T37" fmla="*/ 0 h 232"/>
                    <a:gd name="T38" fmla="*/ 0 w 199"/>
                    <a:gd name="T39" fmla="*/ 0 h 232"/>
                    <a:gd name="T40" fmla="*/ 0 w 199"/>
                    <a:gd name="T41" fmla="*/ 0 h 232"/>
                    <a:gd name="T42" fmla="*/ 0 w 199"/>
                    <a:gd name="T43" fmla="*/ 0 h 232"/>
                    <a:gd name="T44" fmla="*/ 0 w 199"/>
                    <a:gd name="T45" fmla="*/ 0 h 232"/>
                    <a:gd name="T46" fmla="*/ 0 w 199"/>
                    <a:gd name="T47" fmla="*/ 0 h 232"/>
                    <a:gd name="T48" fmla="*/ 0 w 199"/>
                    <a:gd name="T49" fmla="*/ 0 h 232"/>
                    <a:gd name="T50" fmla="*/ 0 w 199"/>
                    <a:gd name="T51" fmla="*/ 0 h 232"/>
                    <a:gd name="T52" fmla="*/ 0 w 199"/>
                    <a:gd name="T53" fmla="*/ 0 h 232"/>
                    <a:gd name="T54" fmla="*/ 0 w 199"/>
                    <a:gd name="T55" fmla="*/ 0 h 232"/>
                    <a:gd name="T56" fmla="*/ 0 w 199"/>
                    <a:gd name="T57" fmla="*/ 0 h 232"/>
                    <a:gd name="T58" fmla="*/ 0 w 199"/>
                    <a:gd name="T59" fmla="*/ 0 h 232"/>
                    <a:gd name="T60" fmla="*/ 0 w 199"/>
                    <a:gd name="T61" fmla="*/ 0 h 232"/>
                    <a:gd name="T62" fmla="*/ 0 w 199"/>
                    <a:gd name="T63" fmla="*/ 0 h 232"/>
                    <a:gd name="T64" fmla="*/ 0 w 199"/>
                    <a:gd name="T65" fmla="*/ 0 h 232"/>
                    <a:gd name="T66" fmla="*/ 0 w 199"/>
                    <a:gd name="T67" fmla="*/ 0 h 232"/>
                    <a:gd name="T68" fmla="*/ 0 w 199"/>
                    <a:gd name="T69" fmla="*/ 0 h 232"/>
                    <a:gd name="T70" fmla="*/ 0 w 199"/>
                    <a:gd name="T71" fmla="*/ 0 h 232"/>
                    <a:gd name="T72" fmla="*/ 0 w 199"/>
                    <a:gd name="T73" fmla="*/ 0 h 232"/>
                    <a:gd name="T74" fmla="*/ 0 w 199"/>
                    <a:gd name="T75" fmla="*/ 0 h 232"/>
                    <a:gd name="T76" fmla="*/ 0 w 199"/>
                    <a:gd name="T77" fmla="*/ 0 h 232"/>
                    <a:gd name="T78" fmla="*/ 0 w 199"/>
                    <a:gd name="T79" fmla="*/ 0 h 232"/>
                    <a:gd name="T80" fmla="*/ 0 w 199"/>
                    <a:gd name="T81" fmla="*/ 0 h 232"/>
                    <a:gd name="T82" fmla="*/ 0 w 199"/>
                    <a:gd name="T83" fmla="*/ 0 h 232"/>
                    <a:gd name="T84" fmla="*/ 0 w 199"/>
                    <a:gd name="T85" fmla="*/ 0 h 232"/>
                    <a:gd name="T86" fmla="*/ 0 w 199"/>
                    <a:gd name="T87" fmla="*/ 0 h 232"/>
                    <a:gd name="T88" fmla="*/ 0 w 199"/>
                    <a:gd name="T89" fmla="*/ 0 h 232"/>
                    <a:gd name="T90" fmla="*/ 0 w 199"/>
                    <a:gd name="T91" fmla="*/ 0 h 232"/>
                    <a:gd name="T92" fmla="*/ 0 w 199"/>
                    <a:gd name="T93" fmla="*/ 0 h 232"/>
                    <a:gd name="T94" fmla="*/ 0 w 199"/>
                    <a:gd name="T95" fmla="*/ 0 h 232"/>
                    <a:gd name="T96" fmla="*/ 0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99"/>
                    <a:gd name="T148" fmla="*/ 0 h 232"/>
                    <a:gd name="T149" fmla="*/ 199 w 199"/>
                    <a:gd name="T150" fmla="*/ 232 h 232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76" name="Freeform 770">
                  <a:extLst>
                    <a:ext uri="{FF2B5EF4-FFF2-40B4-BE49-F238E27FC236}">
                      <a16:creationId xmlns:a16="http://schemas.microsoft.com/office/drawing/2014/main" id="{6D4F2F61-CE69-480C-986B-44AA3AB6DDB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0 w 128"/>
                    <a:gd name="T1" fmla="*/ 0 h 180"/>
                    <a:gd name="T2" fmla="*/ 0 w 128"/>
                    <a:gd name="T3" fmla="*/ 0 h 180"/>
                    <a:gd name="T4" fmla="*/ 0 w 128"/>
                    <a:gd name="T5" fmla="*/ 0 h 180"/>
                    <a:gd name="T6" fmla="*/ 0 w 128"/>
                    <a:gd name="T7" fmla="*/ 0 h 180"/>
                    <a:gd name="T8" fmla="*/ 0 w 128"/>
                    <a:gd name="T9" fmla="*/ 0 h 180"/>
                    <a:gd name="T10" fmla="*/ 0 w 128"/>
                    <a:gd name="T11" fmla="*/ 0 h 180"/>
                    <a:gd name="T12" fmla="*/ 0 w 128"/>
                    <a:gd name="T13" fmla="*/ 0 h 180"/>
                    <a:gd name="T14" fmla="*/ 0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0 w 128"/>
                    <a:gd name="T29" fmla="*/ 0 h 180"/>
                    <a:gd name="T30" fmla="*/ 0 w 128"/>
                    <a:gd name="T31" fmla="*/ 0 h 180"/>
                    <a:gd name="T32" fmla="*/ 0 w 128"/>
                    <a:gd name="T33" fmla="*/ 0 h 180"/>
                    <a:gd name="T34" fmla="*/ 0 w 128"/>
                    <a:gd name="T35" fmla="*/ 0 h 180"/>
                    <a:gd name="T36" fmla="*/ 0 w 128"/>
                    <a:gd name="T37" fmla="*/ 0 h 180"/>
                    <a:gd name="T38" fmla="*/ 0 w 128"/>
                    <a:gd name="T39" fmla="*/ 0 h 180"/>
                    <a:gd name="T40" fmla="*/ 0 w 128"/>
                    <a:gd name="T41" fmla="*/ 0 h 180"/>
                    <a:gd name="T42" fmla="*/ 0 w 128"/>
                    <a:gd name="T43" fmla="*/ 0 h 180"/>
                    <a:gd name="T44" fmla="*/ 0 w 128"/>
                    <a:gd name="T45" fmla="*/ 0 h 180"/>
                    <a:gd name="T46" fmla="*/ 0 w 128"/>
                    <a:gd name="T47" fmla="*/ 0 h 180"/>
                    <a:gd name="T48" fmla="*/ 0 w 128"/>
                    <a:gd name="T49" fmla="*/ 0 h 180"/>
                    <a:gd name="T50" fmla="*/ 0 w 128"/>
                    <a:gd name="T51" fmla="*/ 0 h 180"/>
                    <a:gd name="T52" fmla="*/ 0 w 128"/>
                    <a:gd name="T53" fmla="*/ 0 h 180"/>
                    <a:gd name="T54" fmla="*/ 0 w 128"/>
                    <a:gd name="T55" fmla="*/ 0 h 180"/>
                    <a:gd name="T56" fmla="*/ 0 w 128"/>
                    <a:gd name="T57" fmla="*/ 0 h 180"/>
                    <a:gd name="T58" fmla="*/ 0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0 w 128"/>
                    <a:gd name="T71" fmla="*/ 0 h 180"/>
                    <a:gd name="T72" fmla="*/ 0 w 128"/>
                    <a:gd name="T73" fmla="*/ 0 h 180"/>
                    <a:gd name="T74" fmla="*/ 0 w 128"/>
                    <a:gd name="T75" fmla="*/ 0 h 180"/>
                    <a:gd name="T76" fmla="*/ 0 w 128"/>
                    <a:gd name="T77" fmla="*/ 0 h 180"/>
                    <a:gd name="T78" fmla="*/ 0 w 128"/>
                    <a:gd name="T79" fmla="*/ 0 h 180"/>
                    <a:gd name="T80" fmla="*/ 0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0"/>
                    <a:gd name="T125" fmla="*/ 128 w 128"/>
                    <a:gd name="T126" fmla="*/ 180 h 180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77" name="Freeform 771">
                  <a:extLst>
                    <a:ext uri="{FF2B5EF4-FFF2-40B4-BE49-F238E27FC236}">
                      <a16:creationId xmlns:a16="http://schemas.microsoft.com/office/drawing/2014/main" id="{31AD2DE9-F25E-4D02-B9A8-A48699C5D1C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0 w 322"/>
                    <a:gd name="T1" fmla="*/ 0 h 378"/>
                    <a:gd name="T2" fmla="*/ 0 w 322"/>
                    <a:gd name="T3" fmla="*/ 0 h 378"/>
                    <a:gd name="T4" fmla="*/ 0 w 322"/>
                    <a:gd name="T5" fmla="*/ 0 h 378"/>
                    <a:gd name="T6" fmla="*/ 0 w 322"/>
                    <a:gd name="T7" fmla="*/ 0 h 378"/>
                    <a:gd name="T8" fmla="*/ 0 w 322"/>
                    <a:gd name="T9" fmla="*/ 0 h 378"/>
                    <a:gd name="T10" fmla="*/ 0 w 322"/>
                    <a:gd name="T11" fmla="*/ 0 h 378"/>
                    <a:gd name="T12" fmla="*/ 0 w 322"/>
                    <a:gd name="T13" fmla="*/ 0 h 378"/>
                    <a:gd name="T14" fmla="*/ 0 w 322"/>
                    <a:gd name="T15" fmla="*/ 0 h 378"/>
                    <a:gd name="T16" fmla="*/ 0 w 322"/>
                    <a:gd name="T17" fmla="*/ 0 h 378"/>
                    <a:gd name="T18" fmla="*/ 0 w 322"/>
                    <a:gd name="T19" fmla="*/ 0 h 378"/>
                    <a:gd name="T20" fmla="*/ 0 w 322"/>
                    <a:gd name="T21" fmla="*/ 0 h 378"/>
                    <a:gd name="T22" fmla="*/ 0 w 322"/>
                    <a:gd name="T23" fmla="*/ 0 h 378"/>
                    <a:gd name="T24" fmla="*/ 0 w 322"/>
                    <a:gd name="T25" fmla="*/ 0 h 378"/>
                    <a:gd name="T26" fmla="*/ 0 w 322"/>
                    <a:gd name="T27" fmla="*/ 0 h 378"/>
                    <a:gd name="T28" fmla="*/ 0 w 322"/>
                    <a:gd name="T29" fmla="*/ 0 h 378"/>
                    <a:gd name="T30" fmla="*/ 0 w 322"/>
                    <a:gd name="T31" fmla="*/ 0 h 378"/>
                    <a:gd name="T32" fmla="*/ 0 w 322"/>
                    <a:gd name="T33" fmla="*/ 0 h 378"/>
                    <a:gd name="T34" fmla="*/ 0 w 322"/>
                    <a:gd name="T35" fmla="*/ 0 h 378"/>
                    <a:gd name="T36" fmla="*/ 0 w 322"/>
                    <a:gd name="T37" fmla="*/ 0 h 378"/>
                    <a:gd name="T38" fmla="*/ 0 w 322"/>
                    <a:gd name="T39" fmla="*/ 0 h 378"/>
                    <a:gd name="T40" fmla="*/ 0 w 322"/>
                    <a:gd name="T41" fmla="*/ 0 h 378"/>
                    <a:gd name="T42" fmla="*/ 0 w 322"/>
                    <a:gd name="T43" fmla="*/ 0 h 378"/>
                    <a:gd name="T44" fmla="*/ 0 w 322"/>
                    <a:gd name="T45" fmla="*/ 0 h 378"/>
                    <a:gd name="T46" fmla="*/ 0 w 322"/>
                    <a:gd name="T47" fmla="*/ 0 h 378"/>
                    <a:gd name="T48" fmla="*/ 0 w 322"/>
                    <a:gd name="T49" fmla="*/ 0 h 378"/>
                    <a:gd name="T50" fmla="*/ 0 w 322"/>
                    <a:gd name="T51" fmla="*/ 0 h 378"/>
                    <a:gd name="T52" fmla="*/ 0 w 322"/>
                    <a:gd name="T53" fmla="*/ 0 h 378"/>
                    <a:gd name="T54" fmla="*/ 0 w 322"/>
                    <a:gd name="T55" fmla="*/ 0 h 378"/>
                    <a:gd name="T56" fmla="*/ 0 w 322"/>
                    <a:gd name="T57" fmla="*/ 0 h 378"/>
                    <a:gd name="T58" fmla="*/ 0 w 322"/>
                    <a:gd name="T59" fmla="*/ 0 h 378"/>
                    <a:gd name="T60" fmla="*/ 0 w 322"/>
                    <a:gd name="T61" fmla="*/ 0 h 378"/>
                    <a:gd name="T62" fmla="*/ 0 w 322"/>
                    <a:gd name="T63" fmla="*/ 0 h 378"/>
                    <a:gd name="T64" fmla="*/ 0 w 322"/>
                    <a:gd name="T65" fmla="*/ 0 h 378"/>
                    <a:gd name="T66" fmla="*/ 0 w 322"/>
                    <a:gd name="T67" fmla="*/ 0 h 378"/>
                    <a:gd name="T68" fmla="*/ 0 w 322"/>
                    <a:gd name="T69" fmla="*/ 0 h 378"/>
                    <a:gd name="T70" fmla="*/ 0 w 322"/>
                    <a:gd name="T71" fmla="*/ 0 h 378"/>
                    <a:gd name="T72" fmla="*/ 0 w 322"/>
                    <a:gd name="T73" fmla="*/ 0 h 378"/>
                    <a:gd name="T74" fmla="*/ 0 w 322"/>
                    <a:gd name="T75" fmla="*/ 0 h 378"/>
                    <a:gd name="T76" fmla="*/ 0 w 322"/>
                    <a:gd name="T77" fmla="*/ 0 h 378"/>
                    <a:gd name="T78" fmla="*/ 0 w 322"/>
                    <a:gd name="T79" fmla="*/ 0 h 378"/>
                    <a:gd name="T80" fmla="*/ 0 w 322"/>
                    <a:gd name="T81" fmla="*/ 0 h 378"/>
                    <a:gd name="T82" fmla="*/ 0 w 322"/>
                    <a:gd name="T83" fmla="*/ 0 h 378"/>
                    <a:gd name="T84" fmla="*/ 0 w 322"/>
                    <a:gd name="T85" fmla="*/ 0 h 378"/>
                    <a:gd name="T86" fmla="*/ 0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2"/>
                    <a:gd name="T133" fmla="*/ 0 h 378"/>
                    <a:gd name="T134" fmla="*/ 322 w 322"/>
                    <a:gd name="T135" fmla="*/ 378 h 378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78" name="Freeform 772">
                  <a:extLst>
                    <a:ext uri="{FF2B5EF4-FFF2-40B4-BE49-F238E27FC236}">
                      <a16:creationId xmlns:a16="http://schemas.microsoft.com/office/drawing/2014/main" id="{2EE44B15-4EF1-47FA-9256-787480C45EC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0 w 283"/>
                    <a:gd name="T1" fmla="*/ 0 h 252"/>
                    <a:gd name="T2" fmla="*/ 0 w 283"/>
                    <a:gd name="T3" fmla="*/ 0 h 252"/>
                    <a:gd name="T4" fmla="*/ 0 w 283"/>
                    <a:gd name="T5" fmla="*/ 0 h 252"/>
                    <a:gd name="T6" fmla="*/ 0 w 283"/>
                    <a:gd name="T7" fmla="*/ 0 h 252"/>
                    <a:gd name="T8" fmla="*/ 0 w 283"/>
                    <a:gd name="T9" fmla="*/ 0 h 252"/>
                    <a:gd name="T10" fmla="*/ 0 w 283"/>
                    <a:gd name="T11" fmla="*/ 0 h 252"/>
                    <a:gd name="T12" fmla="*/ 0 w 283"/>
                    <a:gd name="T13" fmla="*/ 0 h 252"/>
                    <a:gd name="T14" fmla="*/ 0 w 283"/>
                    <a:gd name="T15" fmla="*/ 0 h 252"/>
                    <a:gd name="T16" fmla="*/ 0 w 283"/>
                    <a:gd name="T17" fmla="*/ 0 h 252"/>
                    <a:gd name="T18" fmla="*/ 0 w 283"/>
                    <a:gd name="T19" fmla="*/ 0 h 252"/>
                    <a:gd name="T20" fmla="*/ 0 w 283"/>
                    <a:gd name="T21" fmla="*/ 0 h 252"/>
                    <a:gd name="T22" fmla="*/ 0 w 283"/>
                    <a:gd name="T23" fmla="*/ 0 h 252"/>
                    <a:gd name="T24" fmla="*/ 0 w 283"/>
                    <a:gd name="T25" fmla="*/ 0 h 252"/>
                    <a:gd name="T26" fmla="*/ 0 w 283"/>
                    <a:gd name="T27" fmla="*/ 0 h 252"/>
                    <a:gd name="T28" fmla="*/ 0 w 283"/>
                    <a:gd name="T29" fmla="*/ 0 h 252"/>
                    <a:gd name="T30" fmla="*/ 0 w 283"/>
                    <a:gd name="T31" fmla="*/ 0 h 252"/>
                    <a:gd name="T32" fmla="*/ 0 w 283"/>
                    <a:gd name="T33" fmla="*/ 0 h 252"/>
                    <a:gd name="T34" fmla="*/ 0 w 283"/>
                    <a:gd name="T35" fmla="*/ 0 h 252"/>
                    <a:gd name="T36" fmla="*/ 0 w 283"/>
                    <a:gd name="T37" fmla="*/ 0 h 252"/>
                    <a:gd name="T38" fmla="*/ 0 w 283"/>
                    <a:gd name="T39" fmla="*/ 0 h 252"/>
                    <a:gd name="T40" fmla="*/ 0 w 283"/>
                    <a:gd name="T41" fmla="*/ 0 h 252"/>
                    <a:gd name="T42" fmla="*/ 0 w 283"/>
                    <a:gd name="T43" fmla="*/ 0 h 252"/>
                    <a:gd name="T44" fmla="*/ 0 w 283"/>
                    <a:gd name="T45" fmla="*/ 0 h 252"/>
                    <a:gd name="T46" fmla="*/ 0 w 283"/>
                    <a:gd name="T47" fmla="*/ 0 h 252"/>
                    <a:gd name="T48" fmla="*/ 0 w 283"/>
                    <a:gd name="T49" fmla="*/ 0 h 252"/>
                    <a:gd name="T50" fmla="*/ 0 w 283"/>
                    <a:gd name="T51" fmla="*/ 0 h 252"/>
                    <a:gd name="T52" fmla="*/ 0 w 283"/>
                    <a:gd name="T53" fmla="*/ 0 h 252"/>
                    <a:gd name="T54" fmla="*/ 0 w 283"/>
                    <a:gd name="T55" fmla="*/ 0 h 252"/>
                    <a:gd name="T56" fmla="*/ 0 w 283"/>
                    <a:gd name="T57" fmla="*/ 0 h 252"/>
                    <a:gd name="T58" fmla="*/ 0 w 283"/>
                    <a:gd name="T59" fmla="*/ 0 h 252"/>
                    <a:gd name="T60" fmla="*/ 0 w 283"/>
                    <a:gd name="T61" fmla="*/ 0 h 252"/>
                    <a:gd name="T62" fmla="*/ 0 w 283"/>
                    <a:gd name="T63" fmla="*/ 0 h 252"/>
                    <a:gd name="T64" fmla="*/ 0 w 283"/>
                    <a:gd name="T65" fmla="*/ 0 h 252"/>
                    <a:gd name="T66" fmla="*/ 0 w 283"/>
                    <a:gd name="T67" fmla="*/ 0 h 252"/>
                    <a:gd name="T68" fmla="*/ 0 w 283"/>
                    <a:gd name="T69" fmla="*/ 0 h 252"/>
                    <a:gd name="T70" fmla="*/ 0 w 283"/>
                    <a:gd name="T71" fmla="*/ 0 h 252"/>
                    <a:gd name="T72" fmla="*/ 0 w 283"/>
                    <a:gd name="T73" fmla="*/ 0 h 252"/>
                    <a:gd name="T74" fmla="*/ 0 w 283"/>
                    <a:gd name="T75" fmla="*/ 0 h 252"/>
                    <a:gd name="T76" fmla="*/ 0 w 283"/>
                    <a:gd name="T77" fmla="*/ 0 h 252"/>
                    <a:gd name="T78" fmla="*/ 0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0 w 283"/>
                    <a:gd name="T95" fmla="*/ 0 h 252"/>
                    <a:gd name="T96" fmla="*/ 0 w 283"/>
                    <a:gd name="T97" fmla="*/ 0 h 252"/>
                    <a:gd name="T98" fmla="*/ 0 w 283"/>
                    <a:gd name="T99" fmla="*/ 0 h 252"/>
                    <a:gd name="T100" fmla="*/ 0 w 283"/>
                    <a:gd name="T101" fmla="*/ 0 h 252"/>
                    <a:gd name="T102" fmla="*/ 0 w 283"/>
                    <a:gd name="T103" fmla="*/ 0 h 252"/>
                    <a:gd name="T104" fmla="*/ 0 w 283"/>
                    <a:gd name="T105" fmla="*/ 0 h 252"/>
                    <a:gd name="T106" fmla="*/ 0 w 283"/>
                    <a:gd name="T107" fmla="*/ 0 h 252"/>
                    <a:gd name="T108" fmla="*/ 0 w 283"/>
                    <a:gd name="T109" fmla="*/ 0 h 252"/>
                    <a:gd name="T110" fmla="*/ 0 w 283"/>
                    <a:gd name="T111" fmla="*/ 0 h 252"/>
                    <a:gd name="T112" fmla="*/ 0 w 283"/>
                    <a:gd name="T113" fmla="*/ 0 h 252"/>
                    <a:gd name="T114" fmla="*/ 0 w 283"/>
                    <a:gd name="T115" fmla="*/ 0 h 252"/>
                    <a:gd name="T116" fmla="*/ 0 w 283"/>
                    <a:gd name="T117" fmla="*/ 0 h 252"/>
                    <a:gd name="T118" fmla="*/ 0 w 283"/>
                    <a:gd name="T119" fmla="*/ 0 h 252"/>
                    <a:gd name="T120" fmla="*/ 0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3"/>
                    <a:gd name="T184" fmla="*/ 0 h 252"/>
                    <a:gd name="T185" fmla="*/ 283 w 283"/>
                    <a:gd name="T186" fmla="*/ 252 h 252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79" name="Freeform 773">
                  <a:extLst>
                    <a:ext uri="{FF2B5EF4-FFF2-40B4-BE49-F238E27FC236}">
                      <a16:creationId xmlns:a16="http://schemas.microsoft.com/office/drawing/2014/main" id="{0775E992-C70A-476A-A95A-9B70165B822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0 h 238"/>
                    <a:gd name="T10" fmla="*/ 0 w 114"/>
                    <a:gd name="T11" fmla="*/ 0 h 238"/>
                    <a:gd name="T12" fmla="*/ 0 w 114"/>
                    <a:gd name="T13" fmla="*/ 0 h 238"/>
                    <a:gd name="T14" fmla="*/ 0 w 114"/>
                    <a:gd name="T15" fmla="*/ 0 h 238"/>
                    <a:gd name="T16" fmla="*/ 0 w 114"/>
                    <a:gd name="T17" fmla="*/ 0 h 238"/>
                    <a:gd name="T18" fmla="*/ 0 w 114"/>
                    <a:gd name="T19" fmla="*/ 0 h 238"/>
                    <a:gd name="T20" fmla="*/ 0 w 114"/>
                    <a:gd name="T21" fmla="*/ 0 h 238"/>
                    <a:gd name="T22" fmla="*/ 0 w 114"/>
                    <a:gd name="T23" fmla="*/ 0 h 238"/>
                    <a:gd name="T24" fmla="*/ 0 w 114"/>
                    <a:gd name="T25" fmla="*/ 0 h 238"/>
                    <a:gd name="T26" fmla="*/ 0 w 114"/>
                    <a:gd name="T27" fmla="*/ 0 h 238"/>
                    <a:gd name="T28" fmla="*/ 0 w 114"/>
                    <a:gd name="T29" fmla="*/ 0 h 238"/>
                    <a:gd name="T30" fmla="*/ 0 w 114"/>
                    <a:gd name="T31" fmla="*/ 0 h 238"/>
                    <a:gd name="T32" fmla="*/ 0 w 114"/>
                    <a:gd name="T33" fmla="*/ 0 h 238"/>
                    <a:gd name="T34" fmla="*/ 0 w 114"/>
                    <a:gd name="T35" fmla="*/ 0 h 238"/>
                    <a:gd name="T36" fmla="*/ 0 w 114"/>
                    <a:gd name="T37" fmla="*/ 0 h 238"/>
                    <a:gd name="T38" fmla="*/ 0 w 114"/>
                    <a:gd name="T39" fmla="*/ 0 h 238"/>
                    <a:gd name="T40" fmla="*/ 0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0 w 114"/>
                    <a:gd name="T51" fmla="*/ 0 h 238"/>
                    <a:gd name="T52" fmla="*/ 0 w 114"/>
                    <a:gd name="T53" fmla="*/ 0 h 238"/>
                    <a:gd name="T54" fmla="*/ 0 w 114"/>
                    <a:gd name="T55" fmla="*/ 0 h 238"/>
                    <a:gd name="T56" fmla="*/ 0 w 114"/>
                    <a:gd name="T57" fmla="*/ 0 h 238"/>
                    <a:gd name="T58" fmla="*/ 0 w 114"/>
                    <a:gd name="T59" fmla="*/ 0 h 238"/>
                    <a:gd name="T60" fmla="*/ 0 w 114"/>
                    <a:gd name="T61" fmla="*/ 0 h 238"/>
                    <a:gd name="T62" fmla="*/ 0 w 114"/>
                    <a:gd name="T63" fmla="*/ 0 h 238"/>
                    <a:gd name="T64" fmla="*/ 0 w 114"/>
                    <a:gd name="T65" fmla="*/ 0 h 238"/>
                    <a:gd name="T66" fmla="*/ 0 w 114"/>
                    <a:gd name="T67" fmla="*/ 0 h 238"/>
                    <a:gd name="T68" fmla="*/ 0 w 114"/>
                    <a:gd name="T69" fmla="*/ 0 h 238"/>
                    <a:gd name="T70" fmla="*/ 0 w 114"/>
                    <a:gd name="T71" fmla="*/ 0 h 238"/>
                    <a:gd name="T72" fmla="*/ 0 w 114"/>
                    <a:gd name="T73" fmla="*/ 0 h 238"/>
                    <a:gd name="T74" fmla="*/ 0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4"/>
                    <a:gd name="T124" fmla="*/ 0 h 238"/>
                    <a:gd name="T125" fmla="*/ 114 w 114"/>
                    <a:gd name="T126" fmla="*/ 238 h 238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80" name="Freeform 774">
                  <a:extLst>
                    <a:ext uri="{FF2B5EF4-FFF2-40B4-BE49-F238E27FC236}">
                      <a16:creationId xmlns:a16="http://schemas.microsoft.com/office/drawing/2014/main" id="{087A138F-3816-4F88-96D1-8F65E59378C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0 w 246"/>
                    <a:gd name="T1" fmla="*/ 0 h 310"/>
                    <a:gd name="T2" fmla="*/ 0 w 246"/>
                    <a:gd name="T3" fmla="*/ 0 h 310"/>
                    <a:gd name="T4" fmla="*/ 0 w 246"/>
                    <a:gd name="T5" fmla="*/ 0 h 310"/>
                    <a:gd name="T6" fmla="*/ 0 w 246"/>
                    <a:gd name="T7" fmla="*/ 0 h 310"/>
                    <a:gd name="T8" fmla="*/ 0 w 246"/>
                    <a:gd name="T9" fmla="*/ 0 h 310"/>
                    <a:gd name="T10" fmla="*/ 0 w 246"/>
                    <a:gd name="T11" fmla="*/ 0 h 310"/>
                    <a:gd name="T12" fmla="*/ 0 w 246"/>
                    <a:gd name="T13" fmla="*/ 0 h 310"/>
                    <a:gd name="T14" fmla="*/ 0 w 246"/>
                    <a:gd name="T15" fmla="*/ 0 h 310"/>
                    <a:gd name="T16" fmla="*/ 0 w 246"/>
                    <a:gd name="T17" fmla="*/ 0 h 310"/>
                    <a:gd name="T18" fmla="*/ 0 w 246"/>
                    <a:gd name="T19" fmla="*/ 0 h 310"/>
                    <a:gd name="T20" fmla="*/ 0 w 246"/>
                    <a:gd name="T21" fmla="*/ 0 h 310"/>
                    <a:gd name="T22" fmla="*/ 0 w 246"/>
                    <a:gd name="T23" fmla="*/ 0 h 310"/>
                    <a:gd name="T24" fmla="*/ 0 w 246"/>
                    <a:gd name="T25" fmla="*/ 0 h 310"/>
                    <a:gd name="T26" fmla="*/ 0 w 246"/>
                    <a:gd name="T27" fmla="*/ 0 h 310"/>
                    <a:gd name="T28" fmla="*/ 0 w 246"/>
                    <a:gd name="T29" fmla="*/ 0 h 310"/>
                    <a:gd name="T30" fmla="*/ 0 w 246"/>
                    <a:gd name="T31" fmla="*/ 0 h 310"/>
                    <a:gd name="T32" fmla="*/ 0 w 246"/>
                    <a:gd name="T33" fmla="*/ 0 h 310"/>
                    <a:gd name="T34" fmla="*/ 0 w 246"/>
                    <a:gd name="T35" fmla="*/ 0 h 310"/>
                    <a:gd name="T36" fmla="*/ 0 w 246"/>
                    <a:gd name="T37" fmla="*/ 0 h 310"/>
                    <a:gd name="T38" fmla="*/ 0 w 246"/>
                    <a:gd name="T39" fmla="*/ 0 h 310"/>
                    <a:gd name="T40" fmla="*/ 0 w 246"/>
                    <a:gd name="T41" fmla="*/ 0 h 310"/>
                    <a:gd name="T42" fmla="*/ 0 w 246"/>
                    <a:gd name="T43" fmla="*/ 0 h 310"/>
                    <a:gd name="T44" fmla="*/ 0 w 246"/>
                    <a:gd name="T45" fmla="*/ 0 h 310"/>
                    <a:gd name="T46" fmla="*/ 0 w 246"/>
                    <a:gd name="T47" fmla="*/ 0 h 310"/>
                    <a:gd name="T48" fmla="*/ 0 w 246"/>
                    <a:gd name="T49" fmla="*/ 0 h 310"/>
                    <a:gd name="T50" fmla="*/ 0 w 246"/>
                    <a:gd name="T51" fmla="*/ 0 h 310"/>
                    <a:gd name="T52" fmla="*/ 0 w 246"/>
                    <a:gd name="T53" fmla="*/ 0 h 310"/>
                    <a:gd name="T54" fmla="*/ 0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0 w 246"/>
                    <a:gd name="T65" fmla="*/ 0 h 310"/>
                    <a:gd name="T66" fmla="*/ 0 w 246"/>
                    <a:gd name="T67" fmla="*/ 0 h 310"/>
                    <a:gd name="T68" fmla="*/ 0 w 246"/>
                    <a:gd name="T69" fmla="*/ 0 h 310"/>
                    <a:gd name="T70" fmla="*/ 0 w 246"/>
                    <a:gd name="T71" fmla="*/ 0 h 310"/>
                    <a:gd name="T72" fmla="*/ 0 w 246"/>
                    <a:gd name="T73" fmla="*/ 0 h 310"/>
                    <a:gd name="T74" fmla="*/ 0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6"/>
                    <a:gd name="T115" fmla="*/ 0 h 310"/>
                    <a:gd name="T116" fmla="*/ 246 w 246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81" name="Freeform 775">
                  <a:extLst>
                    <a:ext uri="{FF2B5EF4-FFF2-40B4-BE49-F238E27FC236}">
                      <a16:creationId xmlns:a16="http://schemas.microsoft.com/office/drawing/2014/main" id="{8F09588D-84EC-486C-AA62-17886267606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0 w 198"/>
                    <a:gd name="T1" fmla="*/ 0 h 236"/>
                    <a:gd name="T2" fmla="*/ 0 w 198"/>
                    <a:gd name="T3" fmla="*/ 0 h 236"/>
                    <a:gd name="T4" fmla="*/ 0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0 h 236"/>
                    <a:gd name="T24" fmla="*/ 0 w 198"/>
                    <a:gd name="T25" fmla="*/ 0 h 236"/>
                    <a:gd name="T26" fmla="*/ 0 w 198"/>
                    <a:gd name="T27" fmla="*/ 0 h 236"/>
                    <a:gd name="T28" fmla="*/ 0 w 198"/>
                    <a:gd name="T29" fmla="*/ 0 h 236"/>
                    <a:gd name="T30" fmla="*/ 0 w 198"/>
                    <a:gd name="T31" fmla="*/ 0 h 236"/>
                    <a:gd name="T32" fmla="*/ 0 w 198"/>
                    <a:gd name="T33" fmla="*/ 0 h 236"/>
                    <a:gd name="T34" fmla="*/ 0 w 198"/>
                    <a:gd name="T35" fmla="*/ 0 h 236"/>
                    <a:gd name="T36" fmla="*/ 0 w 198"/>
                    <a:gd name="T37" fmla="*/ 0 h 236"/>
                    <a:gd name="T38" fmla="*/ 0 w 198"/>
                    <a:gd name="T39" fmla="*/ 0 h 236"/>
                    <a:gd name="T40" fmla="*/ 0 w 198"/>
                    <a:gd name="T41" fmla="*/ 0 h 236"/>
                    <a:gd name="T42" fmla="*/ 0 w 198"/>
                    <a:gd name="T43" fmla="*/ 0 h 236"/>
                    <a:gd name="T44" fmla="*/ 0 w 198"/>
                    <a:gd name="T45" fmla="*/ 0 h 236"/>
                    <a:gd name="T46" fmla="*/ 0 w 198"/>
                    <a:gd name="T47" fmla="*/ 0 h 236"/>
                    <a:gd name="T48" fmla="*/ 0 w 198"/>
                    <a:gd name="T49" fmla="*/ 0 h 236"/>
                    <a:gd name="T50" fmla="*/ 0 w 198"/>
                    <a:gd name="T51" fmla="*/ 0 h 236"/>
                    <a:gd name="T52" fmla="*/ 0 w 198"/>
                    <a:gd name="T53" fmla="*/ 0 h 236"/>
                    <a:gd name="T54" fmla="*/ 0 w 198"/>
                    <a:gd name="T55" fmla="*/ 0 h 236"/>
                    <a:gd name="T56" fmla="*/ 0 w 198"/>
                    <a:gd name="T57" fmla="*/ 0 h 236"/>
                    <a:gd name="T58" fmla="*/ 0 w 198"/>
                    <a:gd name="T59" fmla="*/ 0 h 236"/>
                    <a:gd name="T60" fmla="*/ 0 w 198"/>
                    <a:gd name="T61" fmla="*/ 0 h 236"/>
                    <a:gd name="T62" fmla="*/ 0 w 198"/>
                    <a:gd name="T63" fmla="*/ 0 h 236"/>
                    <a:gd name="T64" fmla="*/ 0 w 198"/>
                    <a:gd name="T65" fmla="*/ 0 h 236"/>
                    <a:gd name="T66" fmla="*/ 0 w 198"/>
                    <a:gd name="T67" fmla="*/ 0 h 236"/>
                    <a:gd name="T68" fmla="*/ 0 w 198"/>
                    <a:gd name="T69" fmla="*/ 0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0 w 198"/>
                    <a:gd name="T83" fmla="*/ 0 h 236"/>
                    <a:gd name="T84" fmla="*/ 0 w 198"/>
                    <a:gd name="T85" fmla="*/ 0 h 236"/>
                    <a:gd name="T86" fmla="*/ 0 w 198"/>
                    <a:gd name="T87" fmla="*/ 0 h 236"/>
                    <a:gd name="T88" fmla="*/ 0 w 198"/>
                    <a:gd name="T89" fmla="*/ 0 h 236"/>
                    <a:gd name="T90" fmla="*/ 0 w 198"/>
                    <a:gd name="T91" fmla="*/ 0 h 236"/>
                    <a:gd name="T92" fmla="*/ 0 w 198"/>
                    <a:gd name="T93" fmla="*/ 0 h 236"/>
                    <a:gd name="T94" fmla="*/ 0 w 198"/>
                    <a:gd name="T95" fmla="*/ 0 h 236"/>
                    <a:gd name="T96" fmla="*/ 0 w 198"/>
                    <a:gd name="T97" fmla="*/ 0 h 236"/>
                    <a:gd name="T98" fmla="*/ 0 w 198"/>
                    <a:gd name="T99" fmla="*/ 0 h 236"/>
                    <a:gd name="T100" fmla="*/ 0 w 198"/>
                    <a:gd name="T101" fmla="*/ 0 h 236"/>
                    <a:gd name="T102" fmla="*/ 0 w 198"/>
                    <a:gd name="T103" fmla="*/ 0 h 236"/>
                    <a:gd name="T104" fmla="*/ 0 w 198"/>
                    <a:gd name="T105" fmla="*/ 0 h 236"/>
                    <a:gd name="T106" fmla="*/ 0 w 198"/>
                    <a:gd name="T107" fmla="*/ 0 h 236"/>
                    <a:gd name="T108" fmla="*/ 0 w 198"/>
                    <a:gd name="T109" fmla="*/ 0 h 236"/>
                    <a:gd name="T110" fmla="*/ 0 w 198"/>
                    <a:gd name="T111" fmla="*/ 0 h 236"/>
                    <a:gd name="T112" fmla="*/ 0 w 198"/>
                    <a:gd name="T113" fmla="*/ 0 h 236"/>
                    <a:gd name="T114" fmla="*/ 0 w 198"/>
                    <a:gd name="T115" fmla="*/ 0 h 236"/>
                    <a:gd name="T116" fmla="*/ 0 w 198"/>
                    <a:gd name="T117" fmla="*/ 0 h 236"/>
                    <a:gd name="T118" fmla="*/ 0 w 198"/>
                    <a:gd name="T119" fmla="*/ 0 h 236"/>
                    <a:gd name="T120" fmla="*/ 0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98"/>
                    <a:gd name="T184" fmla="*/ 0 h 236"/>
                    <a:gd name="T185" fmla="*/ 198 w 198"/>
                    <a:gd name="T186" fmla="*/ 236 h 2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82" name="Freeform 776">
                  <a:extLst>
                    <a:ext uri="{FF2B5EF4-FFF2-40B4-BE49-F238E27FC236}">
                      <a16:creationId xmlns:a16="http://schemas.microsoft.com/office/drawing/2014/main" id="{D649EE9C-95AF-446D-829A-D230E66FDC4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0 w 128"/>
                    <a:gd name="T1" fmla="*/ 0 h 183"/>
                    <a:gd name="T2" fmla="*/ 0 w 128"/>
                    <a:gd name="T3" fmla="*/ 0 h 183"/>
                    <a:gd name="T4" fmla="*/ 0 w 128"/>
                    <a:gd name="T5" fmla="*/ 0 h 183"/>
                    <a:gd name="T6" fmla="*/ 0 w 128"/>
                    <a:gd name="T7" fmla="*/ 0 h 183"/>
                    <a:gd name="T8" fmla="*/ 0 w 128"/>
                    <a:gd name="T9" fmla="*/ 0 h 183"/>
                    <a:gd name="T10" fmla="*/ 0 w 128"/>
                    <a:gd name="T11" fmla="*/ 0 h 183"/>
                    <a:gd name="T12" fmla="*/ 0 w 128"/>
                    <a:gd name="T13" fmla="*/ 0 h 183"/>
                    <a:gd name="T14" fmla="*/ 0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0 w 128"/>
                    <a:gd name="T31" fmla="*/ 0 h 183"/>
                    <a:gd name="T32" fmla="*/ 0 w 128"/>
                    <a:gd name="T33" fmla="*/ 0 h 183"/>
                    <a:gd name="T34" fmla="*/ 0 w 128"/>
                    <a:gd name="T35" fmla="*/ 0 h 183"/>
                    <a:gd name="T36" fmla="*/ 0 w 128"/>
                    <a:gd name="T37" fmla="*/ 0 h 183"/>
                    <a:gd name="T38" fmla="*/ 0 w 128"/>
                    <a:gd name="T39" fmla="*/ 0 h 183"/>
                    <a:gd name="T40" fmla="*/ 0 w 128"/>
                    <a:gd name="T41" fmla="*/ 0 h 183"/>
                    <a:gd name="T42" fmla="*/ 0 w 128"/>
                    <a:gd name="T43" fmla="*/ 0 h 183"/>
                    <a:gd name="T44" fmla="*/ 0 w 128"/>
                    <a:gd name="T45" fmla="*/ 0 h 183"/>
                    <a:gd name="T46" fmla="*/ 0 w 128"/>
                    <a:gd name="T47" fmla="*/ 0 h 183"/>
                    <a:gd name="T48" fmla="*/ 0 w 128"/>
                    <a:gd name="T49" fmla="*/ 0 h 183"/>
                    <a:gd name="T50" fmla="*/ 0 w 128"/>
                    <a:gd name="T51" fmla="*/ 0 h 183"/>
                    <a:gd name="T52" fmla="*/ 0 w 128"/>
                    <a:gd name="T53" fmla="*/ 0 h 183"/>
                    <a:gd name="T54" fmla="*/ 0 w 128"/>
                    <a:gd name="T55" fmla="*/ 0 h 183"/>
                    <a:gd name="T56" fmla="*/ 0 w 128"/>
                    <a:gd name="T57" fmla="*/ 0 h 183"/>
                    <a:gd name="T58" fmla="*/ 0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0 w 128"/>
                    <a:gd name="T71" fmla="*/ 0 h 183"/>
                    <a:gd name="T72" fmla="*/ 0 w 128"/>
                    <a:gd name="T73" fmla="*/ 0 h 183"/>
                    <a:gd name="T74" fmla="*/ 0 w 128"/>
                    <a:gd name="T75" fmla="*/ 0 h 183"/>
                    <a:gd name="T76" fmla="*/ 0 w 128"/>
                    <a:gd name="T77" fmla="*/ 0 h 183"/>
                    <a:gd name="T78" fmla="*/ 0 w 128"/>
                    <a:gd name="T79" fmla="*/ 0 h 183"/>
                    <a:gd name="T80" fmla="*/ 0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3"/>
                    <a:gd name="T125" fmla="*/ 128 w 128"/>
                    <a:gd name="T126" fmla="*/ 183 h 183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83" name="Freeform 777">
                  <a:extLst>
                    <a:ext uri="{FF2B5EF4-FFF2-40B4-BE49-F238E27FC236}">
                      <a16:creationId xmlns:a16="http://schemas.microsoft.com/office/drawing/2014/main" id="{E5C92304-9E67-4378-B431-3DEF97FD76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0 w 323"/>
                    <a:gd name="T1" fmla="*/ 0 h 379"/>
                    <a:gd name="T2" fmla="*/ 0 w 323"/>
                    <a:gd name="T3" fmla="*/ 0 h 379"/>
                    <a:gd name="T4" fmla="*/ 0 w 323"/>
                    <a:gd name="T5" fmla="*/ 0 h 379"/>
                    <a:gd name="T6" fmla="*/ 0 w 323"/>
                    <a:gd name="T7" fmla="*/ 0 h 379"/>
                    <a:gd name="T8" fmla="*/ 0 w 323"/>
                    <a:gd name="T9" fmla="*/ 0 h 379"/>
                    <a:gd name="T10" fmla="*/ 0 w 323"/>
                    <a:gd name="T11" fmla="*/ 0 h 379"/>
                    <a:gd name="T12" fmla="*/ 0 w 323"/>
                    <a:gd name="T13" fmla="*/ 0 h 379"/>
                    <a:gd name="T14" fmla="*/ 0 w 323"/>
                    <a:gd name="T15" fmla="*/ 0 h 379"/>
                    <a:gd name="T16" fmla="*/ 0 w 323"/>
                    <a:gd name="T17" fmla="*/ 0 h 379"/>
                    <a:gd name="T18" fmla="*/ 0 w 323"/>
                    <a:gd name="T19" fmla="*/ 0 h 379"/>
                    <a:gd name="T20" fmla="*/ 0 w 323"/>
                    <a:gd name="T21" fmla="*/ 0 h 379"/>
                    <a:gd name="T22" fmla="*/ 0 w 323"/>
                    <a:gd name="T23" fmla="*/ 0 h 379"/>
                    <a:gd name="T24" fmla="*/ 0 w 323"/>
                    <a:gd name="T25" fmla="*/ 0 h 379"/>
                    <a:gd name="T26" fmla="*/ 0 w 323"/>
                    <a:gd name="T27" fmla="*/ 0 h 379"/>
                    <a:gd name="T28" fmla="*/ 0 w 323"/>
                    <a:gd name="T29" fmla="*/ 0 h 379"/>
                    <a:gd name="T30" fmla="*/ 0 w 323"/>
                    <a:gd name="T31" fmla="*/ 0 h 379"/>
                    <a:gd name="T32" fmla="*/ 0 w 323"/>
                    <a:gd name="T33" fmla="*/ 0 h 379"/>
                    <a:gd name="T34" fmla="*/ 0 w 323"/>
                    <a:gd name="T35" fmla="*/ 0 h 379"/>
                    <a:gd name="T36" fmla="*/ 0 w 323"/>
                    <a:gd name="T37" fmla="*/ 0 h 379"/>
                    <a:gd name="T38" fmla="*/ 0 w 323"/>
                    <a:gd name="T39" fmla="*/ 0 h 379"/>
                    <a:gd name="T40" fmla="*/ 0 w 323"/>
                    <a:gd name="T41" fmla="*/ 0 h 379"/>
                    <a:gd name="T42" fmla="*/ 0 w 323"/>
                    <a:gd name="T43" fmla="*/ 0 h 379"/>
                    <a:gd name="T44" fmla="*/ 0 w 323"/>
                    <a:gd name="T45" fmla="*/ 0 h 379"/>
                    <a:gd name="T46" fmla="*/ 0 w 323"/>
                    <a:gd name="T47" fmla="*/ 0 h 379"/>
                    <a:gd name="T48" fmla="*/ 0 w 323"/>
                    <a:gd name="T49" fmla="*/ 0 h 379"/>
                    <a:gd name="T50" fmla="*/ 0 w 323"/>
                    <a:gd name="T51" fmla="*/ 0 h 379"/>
                    <a:gd name="T52" fmla="*/ 0 w 323"/>
                    <a:gd name="T53" fmla="*/ 0 h 379"/>
                    <a:gd name="T54" fmla="*/ 0 w 323"/>
                    <a:gd name="T55" fmla="*/ 0 h 379"/>
                    <a:gd name="T56" fmla="*/ 0 w 323"/>
                    <a:gd name="T57" fmla="*/ 0 h 379"/>
                    <a:gd name="T58" fmla="*/ 0 w 323"/>
                    <a:gd name="T59" fmla="*/ 0 h 379"/>
                    <a:gd name="T60" fmla="*/ 0 w 323"/>
                    <a:gd name="T61" fmla="*/ 0 h 379"/>
                    <a:gd name="T62" fmla="*/ 0 w 323"/>
                    <a:gd name="T63" fmla="*/ 0 h 379"/>
                    <a:gd name="T64" fmla="*/ 0 w 323"/>
                    <a:gd name="T65" fmla="*/ 0 h 379"/>
                    <a:gd name="T66" fmla="*/ 0 w 323"/>
                    <a:gd name="T67" fmla="*/ 0 h 379"/>
                    <a:gd name="T68" fmla="*/ 0 w 323"/>
                    <a:gd name="T69" fmla="*/ 0 h 379"/>
                    <a:gd name="T70" fmla="*/ 0 w 323"/>
                    <a:gd name="T71" fmla="*/ 0 h 379"/>
                    <a:gd name="T72" fmla="*/ 0 w 323"/>
                    <a:gd name="T73" fmla="*/ 0 h 379"/>
                    <a:gd name="T74" fmla="*/ 0 w 323"/>
                    <a:gd name="T75" fmla="*/ 0 h 379"/>
                    <a:gd name="T76" fmla="*/ 0 w 323"/>
                    <a:gd name="T77" fmla="*/ 0 h 379"/>
                    <a:gd name="T78" fmla="*/ 0 w 323"/>
                    <a:gd name="T79" fmla="*/ 0 h 379"/>
                    <a:gd name="T80" fmla="*/ 0 w 323"/>
                    <a:gd name="T81" fmla="*/ 0 h 379"/>
                    <a:gd name="T82" fmla="*/ 0 w 323"/>
                    <a:gd name="T83" fmla="*/ 0 h 379"/>
                    <a:gd name="T84" fmla="*/ 0 w 323"/>
                    <a:gd name="T85" fmla="*/ 0 h 379"/>
                    <a:gd name="T86" fmla="*/ 0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3"/>
                    <a:gd name="T133" fmla="*/ 0 h 379"/>
                    <a:gd name="T134" fmla="*/ 323 w 323"/>
                    <a:gd name="T135" fmla="*/ 379 h 379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84" name="Freeform 778">
                  <a:extLst>
                    <a:ext uri="{FF2B5EF4-FFF2-40B4-BE49-F238E27FC236}">
                      <a16:creationId xmlns:a16="http://schemas.microsoft.com/office/drawing/2014/main" id="{4B1073A7-40BB-4328-8637-5BEDF0FCE29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0 w 282"/>
                    <a:gd name="T1" fmla="*/ 0 h 253"/>
                    <a:gd name="T2" fmla="*/ 0 w 282"/>
                    <a:gd name="T3" fmla="*/ 0 h 253"/>
                    <a:gd name="T4" fmla="*/ 0 w 282"/>
                    <a:gd name="T5" fmla="*/ 0 h 253"/>
                    <a:gd name="T6" fmla="*/ 0 w 282"/>
                    <a:gd name="T7" fmla="*/ 0 h 253"/>
                    <a:gd name="T8" fmla="*/ 0 w 282"/>
                    <a:gd name="T9" fmla="*/ 0 h 253"/>
                    <a:gd name="T10" fmla="*/ 0 w 282"/>
                    <a:gd name="T11" fmla="*/ 0 h 253"/>
                    <a:gd name="T12" fmla="*/ 0 w 282"/>
                    <a:gd name="T13" fmla="*/ 0 h 253"/>
                    <a:gd name="T14" fmla="*/ 0 w 282"/>
                    <a:gd name="T15" fmla="*/ 0 h 253"/>
                    <a:gd name="T16" fmla="*/ 0 w 282"/>
                    <a:gd name="T17" fmla="*/ 0 h 253"/>
                    <a:gd name="T18" fmla="*/ 0 w 282"/>
                    <a:gd name="T19" fmla="*/ 0 h 253"/>
                    <a:gd name="T20" fmla="*/ 0 w 282"/>
                    <a:gd name="T21" fmla="*/ 0 h 253"/>
                    <a:gd name="T22" fmla="*/ 0 w 282"/>
                    <a:gd name="T23" fmla="*/ 0 h 253"/>
                    <a:gd name="T24" fmla="*/ 0 w 282"/>
                    <a:gd name="T25" fmla="*/ 0 h 253"/>
                    <a:gd name="T26" fmla="*/ 0 w 282"/>
                    <a:gd name="T27" fmla="*/ 0 h 253"/>
                    <a:gd name="T28" fmla="*/ 0 w 282"/>
                    <a:gd name="T29" fmla="*/ 0 h 253"/>
                    <a:gd name="T30" fmla="*/ 0 w 282"/>
                    <a:gd name="T31" fmla="*/ 0 h 253"/>
                    <a:gd name="T32" fmla="*/ 0 w 282"/>
                    <a:gd name="T33" fmla="*/ 0 h 253"/>
                    <a:gd name="T34" fmla="*/ 0 w 282"/>
                    <a:gd name="T35" fmla="*/ 0 h 253"/>
                    <a:gd name="T36" fmla="*/ 0 w 282"/>
                    <a:gd name="T37" fmla="*/ 0 h 253"/>
                    <a:gd name="T38" fmla="*/ 0 w 282"/>
                    <a:gd name="T39" fmla="*/ 0 h 253"/>
                    <a:gd name="T40" fmla="*/ 0 w 282"/>
                    <a:gd name="T41" fmla="*/ 0 h 253"/>
                    <a:gd name="T42" fmla="*/ 0 w 282"/>
                    <a:gd name="T43" fmla="*/ 0 h 253"/>
                    <a:gd name="T44" fmla="*/ 0 w 282"/>
                    <a:gd name="T45" fmla="*/ 0 h 253"/>
                    <a:gd name="T46" fmla="*/ 0 w 282"/>
                    <a:gd name="T47" fmla="*/ 0 h 253"/>
                    <a:gd name="T48" fmla="*/ 0 w 282"/>
                    <a:gd name="T49" fmla="*/ 0 h 253"/>
                    <a:gd name="T50" fmla="*/ 0 w 282"/>
                    <a:gd name="T51" fmla="*/ 0 h 253"/>
                    <a:gd name="T52" fmla="*/ 0 w 282"/>
                    <a:gd name="T53" fmla="*/ 0 h 253"/>
                    <a:gd name="T54" fmla="*/ 0 w 282"/>
                    <a:gd name="T55" fmla="*/ 0 h 253"/>
                    <a:gd name="T56" fmla="*/ 0 w 282"/>
                    <a:gd name="T57" fmla="*/ 0 h 253"/>
                    <a:gd name="T58" fmla="*/ 0 w 282"/>
                    <a:gd name="T59" fmla="*/ 0 h 253"/>
                    <a:gd name="T60" fmla="*/ 0 w 282"/>
                    <a:gd name="T61" fmla="*/ 0 h 253"/>
                    <a:gd name="T62" fmla="*/ 0 w 282"/>
                    <a:gd name="T63" fmla="*/ 0 h 253"/>
                    <a:gd name="T64" fmla="*/ 0 w 282"/>
                    <a:gd name="T65" fmla="*/ 0 h 253"/>
                    <a:gd name="T66" fmla="*/ 0 w 282"/>
                    <a:gd name="T67" fmla="*/ 0 h 253"/>
                    <a:gd name="T68" fmla="*/ 0 w 282"/>
                    <a:gd name="T69" fmla="*/ 0 h 253"/>
                    <a:gd name="T70" fmla="*/ 0 w 282"/>
                    <a:gd name="T71" fmla="*/ 0 h 253"/>
                    <a:gd name="T72" fmla="*/ 0 w 282"/>
                    <a:gd name="T73" fmla="*/ 0 h 253"/>
                    <a:gd name="T74" fmla="*/ 0 w 282"/>
                    <a:gd name="T75" fmla="*/ 0 h 253"/>
                    <a:gd name="T76" fmla="*/ 0 w 282"/>
                    <a:gd name="T77" fmla="*/ 0 h 253"/>
                    <a:gd name="T78" fmla="*/ 0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0 w 282"/>
                    <a:gd name="T95" fmla="*/ 0 h 253"/>
                    <a:gd name="T96" fmla="*/ 0 w 282"/>
                    <a:gd name="T97" fmla="*/ 0 h 253"/>
                    <a:gd name="T98" fmla="*/ 0 w 282"/>
                    <a:gd name="T99" fmla="*/ 0 h 253"/>
                    <a:gd name="T100" fmla="*/ 0 w 282"/>
                    <a:gd name="T101" fmla="*/ 0 h 253"/>
                    <a:gd name="T102" fmla="*/ 0 w 282"/>
                    <a:gd name="T103" fmla="*/ 0 h 253"/>
                    <a:gd name="T104" fmla="*/ 0 w 282"/>
                    <a:gd name="T105" fmla="*/ 0 h 253"/>
                    <a:gd name="T106" fmla="*/ 0 w 282"/>
                    <a:gd name="T107" fmla="*/ 0 h 253"/>
                    <a:gd name="T108" fmla="*/ 0 w 282"/>
                    <a:gd name="T109" fmla="*/ 0 h 253"/>
                    <a:gd name="T110" fmla="*/ 0 w 282"/>
                    <a:gd name="T111" fmla="*/ 0 h 253"/>
                    <a:gd name="T112" fmla="*/ 0 w 282"/>
                    <a:gd name="T113" fmla="*/ 0 h 253"/>
                    <a:gd name="T114" fmla="*/ 0 w 282"/>
                    <a:gd name="T115" fmla="*/ 0 h 253"/>
                    <a:gd name="T116" fmla="*/ 0 w 282"/>
                    <a:gd name="T117" fmla="*/ 0 h 253"/>
                    <a:gd name="T118" fmla="*/ 0 w 282"/>
                    <a:gd name="T119" fmla="*/ 0 h 253"/>
                    <a:gd name="T120" fmla="*/ 0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2"/>
                    <a:gd name="T184" fmla="*/ 0 h 253"/>
                    <a:gd name="T185" fmla="*/ 282 w 282"/>
                    <a:gd name="T186" fmla="*/ 253 h 253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85" name="Freeform 779">
                  <a:extLst>
                    <a:ext uri="{FF2B5EF4-FFF2-40B4-BE49-F238E27FC236}">
                      <a16:creationId xmlns:a16="http://schemas.microsoft.com/office/drawing/2014/main" id="{32D00BF7-F136-4D4A-B4BB-9FBE2E1B273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0 w 115"/>
                    <a:gd name="T11" fmla="*/ 0 h 236"/>
                    <a:gd name="T12" fmla="*/ 0 w 115"/>
                    <a:gd name="T13" fmla="*/ 0 h 236"/>
                    <a:gd name="T14" fmla="*/ 0 w 115"/>
                    <a:gd name="T15" fmla="*/ 0 h 236"/>
                    <a:gd name="T16" fmla="*/ 0 w 115"/>
                    <a:gd name="T17" fmla="*/ 0 h 236"/>
                    <a:gd name="T18" fmla="*/ 0 w 115"/>
                    <a:gd name="T19" fmla="*/ 0 h 236"/>
                    <a:gd name="T20" fmla="*/ 0 w 115"/>
                    <a:gd name="T21" fmla="*/ 0 h 236"/>
                    <a:gd name="T22" fmla="*/ 0 w 115"/>
                    <a:gd name="T23" fmla="*/ 0 h 236"/>
                    <a:gd name="T24" fmla="*/ 0 w 115"/>
                    <a:gd name="T25" fmla="*/ 0 h 236"/>
                    <a:gd name="T26" fmla="*/ 0 w 115"/>
                    <a:gd name="T27" fmla="*/ 0 h 236"/>
                    <a:gd name="T28" fmla="*/ 0 w 115"/>
                    <a:gd name="T29" fmla="*/ 0 h 236"/>
                    <a:gd name="T30" fmla="*/ 0 w 115"/>
                    <a:gd name="T31" fmla="*/ 0 h 236"/>
                    <a:gd name="T32" fmla="*/ 0 w 115"/>
                    <a:gd name="T33" fmla="*/ 0 h 236"/>
                    <a:gd name="T34" fmla="*/ 0 w 115"/>
                    <a:gd name="T35" fmla="*/ 0 h 236"/>
                    <a:gd name="T36" fmla="*/ 0 w 115"/>
                    <a:gd name="T37" fmla="*/ 0 h 236"/>
                    <a:gd name="T38" fmla="*/ 0 w 115"/>
                    <a:gd name="T39" fmla="*/ 0 h 236"/>
                    <a:gd name="T40" fmla="*/ 0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0 w 115"/>
                    <a:gd name="T51" fmla="*/ 0 h 236"/>
                    <a:gd name="T52" fmla="*/ 0 w 115"/>
                    <a:gd name="T53" fmla="*/ 0 h 236"/>
                    <a:gd name="T54" fmla="*/ 0 w 115"/>
                    <a:gd name="T55" fmla="*/ 0 h 236"/>
                    <a:gd name="T56" fmla="*/ 0 w 115"/>
                    <a:gd name="T57" fmla="*/ 0 h 236"/>
                    <a:gd name="T58" fmla="*/ 0 w 115"/>
                    <a:gd name="T59" fmla="*/ 0 h 236"/>
                    <a:gd name="T60" fmla="*/ 0 w 115"/>
                    <a:gd name="T61" fmla="*/ 0 h 236"/>
                    <a:gd name="T62" fmla="*/ 0 w 115"/>
                    <a:gd name="T63" fmla="*/ 0 h 236"/>
                    <a:gd name="T64" fmla="*/ 0 w 115"/>
                    <a:gd name="T65" fmla="*/ 0 h 236"/>
                    <a:gd name="T66" fmla="*/ 0 w 115"/>
                    <a:gd name="T67" fmla="*/ 0 h 236"/>
                    <a:gd name="T68" fmla="*/ 0 w 115"/>
                    <a:gd name="T69" fmla="*/ 0 h 236"/>
                    <a:gd name="T70" fmla="*/ 0 w 115"/>
                    <a:gd name="T71" fmla="*/ 0 h 236"/>
                    <a:gd name="T72" fmla="*/ 0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5"/>
                    <a:gd name="T124" fmla="*/ 0 h 236"/>
                    <a:gd name="T125" fmla="*/ 115 w 115"/>
                    <a:gd name="T126" fmla="*/ 236 h 2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86" name="Freeform 780">
                  <a:extLst>
                    <a:ext uri="{FF2B5EF4-FFF2-40B4-BE49-F238E27FC236}">
                      <a16:creationId xmlns:a16="http://schemas.microsoft.com/office/drawing/2014/main" id="{B3E3CC0C-4E67-4518-8DC3-1FDABFA9824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0 w 245"/>
                    <a:gd name="T1" fmla="*/ 0 h 310"/>
                    <a:gd name="T2" fmla="*/ 0 w 245"/>
                    <a:gd name="T3" fmla="*/ 0 h 310"/>
                    <a:gd name="T4" fmla="*/ 0 w 245"/>
                    <a:gd name="T5" fmla="*/ 0 h 310"/>
                    <a:gd name="T6" fmla="*/ 0 w 245"/>
                    <a:gd name="T7" fmla="*/ 0 h 310"/>
                    <a:gd name="T8" fmla="*/ 0 w 245"/>
                    <a:gd name="T9" fmla="*/ 0 h 310"/>
                    <a:gd name="T10" fmla="*/ 0 w 245"/>
                    <a:gd name="T11" fmla="*/ 0 h 310"/>
                    <a:gd name="T12" fmla="*/ 0 w 245"/>
                    <a:gd name="T13" fmla="*/ 0 h 310"/>
                    <a:gd name="T14" fmla="*/ 0 w 245"/>
                    <a:gd name="T15" fmla="*/ 0 h 310"/>
                    <a:gd name="T16" fmla="*/ 0 w 245"/>
                    <a:gd name="T17" fmla="*/ 0 h 310"/>
                    <a:gd name="T18" fmla="*/ 0 w 245"/>
                    <a:gd name="T19" fmla="*/ 0 h 310"/>
                    <a:gd name="T20" fmla="*/ 0 w 245"/>
                    <a:gd name="T21" fmla="*/ 0 h 310"/>
                    <a:gd name="T22" fmla="*/ 0 w 245"/>
                    <a:gd name="T23" fmla="*/ 0 h 310"/>
                    <a:gd name="T24" fmla="*/ 0 w 245"/>
                    <a:gd name="T25" fmla="*/ 0 h 310"/>
                    <a:gd name="T26" fmla="*/ 0 w 245"/>
                    <a:gd name="T27" fmla="*/ 0 h 310"/>
                    <a:gd name="T28" fmla="*/ 0 w 245"/>
                    <a:gd name="T29" fmla="*/ 0 h 310"/>
                    <a:gd name="T30" fmla="*/ 0 w 245"/>
                    <a:gd name="T31" fmla="*/ 0 h 310"/>
                    <a:gd name="T32" fmla="*/ 0 w 245"/>
                    <a:gd name="T33" fmla="*/ 0 h 310"/>
                    <a:gd name="T34" fmla="*/ 0 w 245"/>
                    <a:gd name="T35" fmla="*/ 0 h 310"/>
                    <a:gd name="T36" fmla="*/ 0 w 245"/>
                    <a:gd name="T37" fmla="*/ 0 h 310"/>
                    <a:gd name="T38" fmla="*/ 0 w 245"/>
                    <a:gd name="T39" fmla="*/ 0 h 310"/>
                    <a:gd name="T40" fmla="*/ 0 w 245"/>
                    <a:gd name="T41" fmla="*/ 0 h 310"/>
                    <a:gd name="T42" fmla="*/ 0 w 245"/>
                    <a:gd name="T43" fmla="*/ 0 h 310"/>
                    <a:gd name="T44" fmla="*/ 0 w 245"/>
                    <a:gd name="T45" fmla="*/ 0 h 310"/>
                    <a:gd name="T46" fmla="*/ 0 w 245"/>
                    <a:gd name="T47" fmla="*/ 0 h 310"/>
                    <a:gd name="T48" fmla="*/ 0 w 245"/>
                    <a:gd name="T49" fmla="*/ 0 h 310"/>
                    <a:gd name="T50" fmla="*/ 0 w 245"/>
                    <a:gd name="T51" fmla="*/ 0 h 310"/>
                    <a:gd name="T52" fmla="*/ 0 w 245"/>
                    <a:gd name="T53" fmla="*/ 0 h 310"/>
                    <a:gd name="T54" fmla="*/ 0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0 w 245"/>
                    <a:gd name="T63" fmla="*/ 0 h 310"/>
                    <a:gd name="T64" fmla="*/ 0 w 245"/>
                    <a:gd name="T65" fmla="*/ 0 h 310"/>
                    <a:gd name="T66" fmla="*/ 0 w 245"/>
                    <a:gd name="T67" fmla="*/ 0 h 310"/>
                    <a:gd name="T68" fmla="*/ 0 w 245"/>
                    <a:gd name="T69" fmla="*/ 0 h 310"/>
                    <a:gd name="T70" fmla="*/ 0 w 245"/>
                    <a:gd name="T71" fmla="*/ 0 h 310"/>
                    <a:gd name="T72" fmla="*/ 0 w 245"/>
                    <a:gd name="T73" fmla="*/ 0 h 310"/>
                    <a:gd name="T74" fmla="*/ 0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5"/>
                    <a:gd name="T115" fmla="*/ 0 h 310"/>
                    <a:gd name="T116" fmla="*/ 245 w 245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pic>
            <p:nvPicPr>
              <p:cNvPr id="44274" name="Picture 781" descr="access_point_stylized_gray_small">
                <a:extLst>
                  <a:ext uri="{FF2B5EF4-FFF2-40B4-BE49-F238E27FC236}">
                    <a16:creationId xmlns:a16="http://schemas.microsoft.com/office/drawing/2014/main" id="{DA92C4D9-6D76-49EB-94AB-012FB3AF8F0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44091" name="Line 782">
              <a:extLst>
                <a:ext uri="{FF2B5EF4-FFF2-40B4-BE49-F238E27FC236}">
                  <a16:creationId xmlns:a16="http://schemas.microsoft.com/office/drawing/2014/main" id="{1EDEEB29-C007-44BA-8B1B-4DB67EFF3B2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V="1">
              <a:off x="5034" y="3427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44092" name="Group 783">
              <a:extLst>
                <a:ext uri="{FF2B5EF4-FFF2-40B4-BE49-F238E27FC236}">
                  <a16:creationId xmlns:a16="http://schemas.microsoft.com/office/drawing/2014/main" id="{186F86B8-C8F4-4656-9776-1E0DD8BAE7DD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3638" y="2856"/>
              <a:ext cx="261" cy="235"/>
              <a:chOff x="2839" y="3501"/>
              <a:chExt cx="755" cy="803"/>
            </a:xfrm>
          </p:grpSpPr>
          <p:pic>
            <p:nvPicPr>
              <p:cNvPr id="44271" name="Picture 784" descr="desktop_computer_stylized_medium">
                <a:extLst>
                  <a:ext uri="{FF2B5EF4-FFF2-40B4-BE49-F238E27FC236}">
                    <a16:creationId xmlns:a16="http://schemas.microsoft.com/office/drawing/2014/main" id="{F02891B7-4981-4C13-8EFF-626AC296637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272" name="Freeform 785">
                <a:extLst>
                  <a:ext uri="{FF2B5EF4-FFF2-40B4-BE49-F238E27FC236}">
                    <a16:creationId xmlns:a16="http://schemas.microsoft.com/office/drawing/2014/main" id="{5B2CFD11-55BE-4F3A-8BA6-9D752C0461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4093" name="Group 786">
              <a:extLst>
                <a:ext uri="{FF2B5EF4-FFF2-40B4-BE49-F238E27FC236}">
                  <a16:creationId xmlns:a16="http://schemas.microsoft.com/office/drawing/2014/main" id="{D57D8727-3A13-4EAF-B6EE-E42F98EF79D1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3438" y="3121"/>
              <a:ext cx="304" cy="256"/>
              <a:chOff x="2839" y="3501"/>
              <a:chExt cx="755" cy="803"/>
            </a:xfrm>
          </p:grpSpPr>
          <p:pic>
            <p:nvPicPr>
              <p:cNvPr id="44269" name="Picture 787" descr="desktop_computer_stylized_medium">
                <a:extLst>
                  <a:ext uri="{FF2B5EF4-FFF2-40B4-BE49-F238E27FC236}">
                    <a16:creationId xmlns:a16="http://schemas.microsoft.com/office/drawing/2014/main" id="{C8894830-9719-4A84-95B4-41E5A0FED2B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270" name="Freeform 788">
                <a:extLst>
                  <a:ext uri="{FF2B5EF4-FFF2-40B4-BE49-F238E27FC236}">
                    <a16:creationId xmlns:a16="http://schemas.microsoft.com/office/drawing/2014/main" id="{7B4BFA7B-6D8F-40DD-88EC-DF782A030D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4094" name="Group 789">
              <a:extLst>
                <a:ext uri="{FF2B5EF4-FFF2-40B4-BE49-F238E27FC236}">
                  <a16:creationId xmlns:a16="http://schemas.microsoft.com/office/drawing/2014/main" id="{1AF0313C-B4DA-4166-A0D0-9314AB62B991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3739" y="3311"/>
              <a:ext cx="269" cy="220"/>
              <a:chOff x="2839" y="3501"/>
              <a:chExt cx="755" cy="803"/>
            </a:xfrm>
          </p:grpSpPr>
          <p:pic>
            <p:nvPicPr>
              <p:cNvPr id="44267" name="Picture 790" descr="desktop_computer_stylized_medium">
                <a:extLst>
                  <a:ext uri="{FF2B5EF4-FFF2-40B4-BE49-F238E27FC236}">
                    <a16:creationId xmlns:a16="http://schemas.microsoft.com/office/drawing/2014/main" id="{A420437D-6536-4512-8BAF-3AA8E06DA77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268" name="Freeform 791">
                <a:extLst>
                  <a:ext uri="{FF2B5EF4-FFF2-40B4-BE49-F238E27FC236}">
                    <a16:creationId xmlns:a16="http://schemas.microsoft.com/office/drawing/2014/main" id="{D00614B8-4306-41CE-9A59-233FB8DA64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4095" name="Group 792">
              <a:extLst>
                <a:ext uri="{FF2B5EF4-FFF2-40B4-BE49-F238E27FC236}">
                  <a16:creationId xmlns:a16="http://schemas.microsoft.com/office/drawing/2014/main" id="{57F70E16-A371-4415-A747-57B72E2D27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26" y="3300"/>
              <a:ext cx="269" cy="221"/>
              <a:chOff x="2839" y="3501"/>
              <a:chExt cx="755" cy="803"/>
            </a:xfrm>
          </p:grpSpPr>
          <p:pic>
            <p:nvPicPr>
              <p:cNvPr id="44265" name="Picture 793" descr="desktop_computer_stylized_medium">
                <a:extLst>
                  <a:ext uri="{FF2B5EF4-FFF2-40B4-BE49-F238E27FC236}">
                    <a16:creationId xmlns:a16="http://schemas.microsoft.com/office/drawing/2014/main" id="{D48A5AC6-DA03-4E5F-9B99-85CCC98ABD5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266" name="Freeform 794">
                <a:extLst>
                  <a:ext uri="{FF2B5EF4-FFF2-40B4-BE49-F238E27FC236}">
                    <a16:creationId xmlns:a16="http://schemas.microsoft.com/office/drawing/2014/main" id="{66160036-7682-4E6A-854E-F2418621C0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pic>
          <p:nvPicPr>
            <p:cNvPr id="44096" name="Picture 795" descr="car_icon_small">
              <a:extLst>
                <a:ext uri="{FF2B5EF4-FFF2-40B4-BE49-F238E27FC236}">
                  <a16:creationId xmlns:a16="http://schemas.microsoft.com/office/drawing/2014/main" id="{09B02945-2F1C-4339-AB70-20A2D2EFBB4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5" y="1084"/>
              <a:ext cx="53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4097" name="Group 796">
              <a:extLst>
                <a:ext uri="{FF2B5EF4-FFF2-40B4-BE49-F238E27FC236}">
                  <a16:creationId xmlns:a16="http://schemas.microsoft.com/office/drawing/2014/main" id="{FECD0BA1-D681-466D-92F4-E6F040ACE7A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36" y="974"/>
              <a:ext cx="262" cy="243"/>
              <a:chOff x="2751" y="1851"/>
              <a:chExt cx="462" cy="478"/>
            </a:xfrm>
          </p:grpSpPr>
          <p:pic>
            <p:nvPicPr>
              <p:cNvPr id="44263" name="Picture 797" descr="iphone_stylized_small">
                <a:extLst>
                  <a:ext uri="{FF2B5EF4-FFF2-40B4-BE49-F238E27FC236}">
                    <a16:creationId xmlns:a16="http://schemas.microsoft.com/office/drawing/2014/main" id="{CF256810-C27F-43C1-A504-BFE9A8E7A20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28" y="1922"/>
                <a:ext cx="152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4264" name="Picture 798" descr="antenna_radiation_stylized">
                <a:extLst>
                  <a:ext uri="{FF2B5EF4-FFF2-40B4-BE49-F238E27FC236}">
                    <a16:creationId xmlns:a16="http://schemas.microsoft.com/office/drawing/2014/main" id="{63F7E9BF-E2E3-4DB7-800B-A3A977983FB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51" y="1851"/>
                <a:ext cx="462" cy="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4098" name="Group 799">
              <a:extLst>
                <a:ext uri="{FF2B5EF4-FFF2-40B4-BE49-F238E27FC236}">
                  <a16:creationId xmlns:a16="http://schemas.microsoft.com/office/drawing/2014/main" id="{D409C860-ADD3-4EFA-99C0-FE4E1489B39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91" y="3151"/>
              <a:ext cx="143" cy="303"/>
              <a:chOff x="4140" y="429"/>
              <a:chExt cx="1425" cy="2396"/>
            </a:xfrm>
          </p:grpSpPr>
          <p:sp>
            <p:nvSpPr>
              <p:cNvPr id="44231" name="Freeform 800">
                <a:extLst>
                  <a:ext uri="{FF2B5EF4-FFF2-40B4-BE49-F238E27FC236}">
                    <a16:creationId xmlns:a16="http://schemas.microsoft.com/office/drawing/2014/main" id="{9A1F0E6C-E81E-487E-BD22-B424EC2B48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12 w 354"/>
                  <a:gd name="T3" fmla="*/ 23 h 2742"/>
                  <a:gd name="T4" fmla="*/ 12 w 354"/>
                  <a:gd name="T5" fmla="*/ 171 h 2742"/>
                  <a:gd name="T6" fmla="*/ 0 w 354"/>
                  <a:gd name="T7" fmla="*/ 17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32" name="Rectangle 801">
                <a:extLst>
                  <a:ext uri="{FF2B5EF4-FFF2-40B4-BE49-F238E27FC236}">
                    <a16:creationId xmlns:a16="http://schemas.microsoft.com/office/drawing/2014/main" id="{E012ECCA-66EC-4581-8701-B75E82D795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33" name="Freeform 802">
                <a:extLst>
                  <a:ext uri="{FF2B5EF4-FFF2-40B4-BE49-F238E27FC236}">
                    <a16:creationId xmlns:a16="http://schemas.microsoft.com/office/drawing/2014/main" id="{8343E55E-ACB8-4C37-BAAD-A340590F42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 w 211"/>
                  <a:gd name="T3" fmla="*/ 15 h 2537"/>
                  <a:gd name="T4" fmla="*/ 2 w 211"/>
                  <a:gd name="T5" fmla="*/ 163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34" name="Freeform 803">
                <a:extLst>
                  <a:ext uri="{FF2B5EF4-FFF2-40B4-BE49-F238E27FC236}">
                    <a16:creationId xmlns:a16="http://schemas.microsoft.com/office/drawing/2014/main" id="{25684B4E-51F0-45A6-A353-31ECBF6C85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9 h 226"/>
                  <a:gd name="T4" fmla="*/ 11 w 328"/>
                  <a:gd name="T5" fmla="*/ 16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35" name="Rectangle 804">
                <a:extLst>
                  <a:ext uri="{FF2B5EF4-FFF2-40B4-BE49-F238E27FC236}">
                    <a16:creationId xmlns:a16="http://schemas.microsoft.com/office/drawing/2014/main" id="{D6A211D3-BC1A-480B-8667-884F6CDC75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4236" name="Group 805">
                <a:extLst>
                  <a:ext uri="{FF2B5EF4-FFF2-40B4-BE49-F238E27FC236}">
                    <a16:creationId xmlns:a16="http://schemas.microsoft.com/office/drawing/2014/main" id="{9192FEC3-0129-48A2-8013-4489276B6BD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4261" name="AutoShape 806">
                  <a:extLst>
                    <a:ext uri="{FF2B5EF4-FFF2-40B4-BE49-F238E27FC236}">
                      <a16:creationId xmlns:a16="http://schemas.microsoft.com/office/drawing/2014/main" id="{329B4F27-8ECB-43C9-A3A2-D02498431F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62" name="AutoShape 807">
                  <a:extLst>
                    <a:ext uri="{FF2B5EF4-FFF2-40B4-BE49-F238E27FC236}">
                      <a16:creationId xmlns:a16="http://schemas.microsoft.com/office/drawing/2014/main" id="{9462E19E-ADF4-42F9-B3DE-3169F72408F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237" name="Rectangle 808">
                <a:extLst>
                  <a:ext uri="{FF2B5EF4-FFF2-40B4-BE49-F238E27FC236}">
                    <a16:creationId xmlns:a16="http://schemas.microsoft.com/office/drawing/2014/main" id="{93EF9F38-1A67-4715-A37B-FD333AB569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4238" name="Group 809">
                <a:extLst>
                  <a:ext uri="{FF2B5EF4-FFF2-40B4-BE49-F238E27FC236}">
                    <a16:creationId xmlns:a16="http://schemas.microsoft.com/office/drawing/2014/main" id="{40882AF3-F3F7-4AD4-80E8-C87059973E0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4259" name="AutoShape 810">
                  <a:extLst>
                    <a:ext uri="{FF2B5EF4-FFF2-40B4-BE49-F238E27FC236}">
                      <a16:creationId xmlns:a16="http://schemas.microsoft.com/office/drawing/2014/main" id="{70B6594B-6611-4B91-BCA1-21074D5EB8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60" name="AutoShape 811">
                  <a:extLst>
                    <a:ext uri="{FF2B5EF4-FFF2-40B4-BE49-F238E27FC236}">
                      <a16:creationId xmlns:a16="http://schemas.microsoft.com/office/drawing/2014/main" id="{20247034-2212-42B4-B3B2-672070CF8F0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239" name="Rectangle 812">
                <a:extLst>
                  <a:ext uri="{FF2B5EF4-FFF2-40B4-BE49-F238E27FC236}">
                    <a16:creationId xmlns:a16="http://schemas.microsoft.com/office/drawing/2014/main" id="{0D4CBBE5-20BC-4C5E-98C4-BBF05CEFB5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40" name="Rectangle 813">
                <a:extLst>
                  <a:ext uri="{FF2B5EF4-FFF2-40B4-BE49-F238E27FC236}">
                    <a16:creationId xmlns:a16="http://schemas.microsoft.com/office/drawing/2014/main" id="{E5356BE8-8FAE-4BEB-9739-B4D5A97385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4241" name="Group 814">
                <a:extLst>
                  <a:ext uri="{FF2B5EF4-FFF2-40B4-BE49-F238E27FC236}">
                    <a16:creationId xmlns:a16="http://schemas.microsoft.com/office/drawing/2014/main" id="{F53E0B89-77D3-4559-8118-E8512FEE81A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4257" name="AutoShape 815">
                  <a:extLst>
                    <a:ext uri="{FF2B5EF4-FFF2-40B4-BE49-F238E27FC236}">
                      <a16:creationId xmlns:a16="http://schemas.microsoft.com/office/drawing/2014/main" id="{5AAA44D1-21D5-4F3A-84A8-65DE9CC743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58" name="AutoShape 816">
                  <a:extLst>
                    <a:ext uri="{FF2B5EF4-FFF2-40B4-BE49-F238E27FC236}">
                      <a16:creationId xmlns:a16="http://schemas.microsoft.com/office/drawing/2014/main" id="{A9BE9A21-76C9-4B26-AD3B-7D0A11D57A3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242" name="Freeform 817">
                <a:extLst>
                  <a:ext uri="{FF2B5EF4-FFF2-40B4-BE49-F238E27FC236}">
                    <a16:creationId xmlns:a16="http://schemas.microsoft.com/office/drawing/2014/main" id="{458185C3-859C-4312-971A-A955F1CE18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8 h 226"/>
                  <a:gd name="T4" fmla="*/ 11 w 328"/>
                  <a:gd name="T5" fmla="*/ 14 h 226"/>
                  <a:gd name="T6" fmla="*/ 0 w 328"/>
                  <a:gd name="T7" fmla="*/ 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4243" name="Group 818">
                <a:extLst>
                  <a:ext uri="{FF2B5EF4-FFF2-40B4-BE49-F238E27FC236}">
                    <a16:creationId xmlns:a16="http://schemas.microsoft.com/office/drawing/2014/main" id="{ED3CD860-D70C-43F9-BB99-EC7222071E4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4255" name="AutoShape 819">
                  <a:extLst>
                    <a:ext uri="{FF2B5EF4-FFF2-40B4-BE49-F238E27FC236}">
                      <a16:creationId xmlns:a16="http://schemas.microsoft.com/office/drawing/2014/main" id="{83DB7253-DB82-46DE-8204-697A5BF4D1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56" name="AutoShape 820">
                  <a:extLst>
                    <a:ext uri="{FF2B5EF4-FFF2-40B4-BE49-F238E27FC236}">
                      <a16:creationId xmlns:a16="http://schemas.microsoft.com/office/drawing/2014/main" id="{3CB573A0-BBE2-46BE-B4B9-5FA65489DC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244" name="Rectangle 821">
                <a:extLst>
                  <a:ext uri="{FF2B5EF4-FFF2-40B4-BE49-F238E27FC236}">
                    <a16:creationId xmlns:a16="http://schemas.microsoft.com/office/drawing/2014/main" id="{B40EAD05-ACD5-45DF-A01D-1B7079D6DE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45" name="Freeform 822">
                <a:extLst>
                  <a:ext uri="{FF2B5EF4-FFF2-40B4-BE49-F238E27FC236}">
                    <a16:creationId xmlns:a16="http://schemas.microsoft.com/office/drawing/2014/main" id="{54C252DD-9866-4EB9-81BB-26330E1FB1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1 w 296"/>
                  <a:gd name="T3" fmla="*/ 8 h 256"/>
                  <a:gd name="T4" fmla="*/ 11 w 296"/>
                  <a:gd name="T5" fmla="*/ 16 h 256"/>
                  <a:gd name="T6" fmla="*/ 0 w 296"/>
                  <a:gd name="T7" fmla="*/ 6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46" name="Freeform 823">
                <a:extLst>
                  <a:ext uri="{FF2B5EF4-FFF2-40B4-BE49-F238E27FC236}">
                    <a16:creationId xmlns:a16="http://schemas.microsoft.com/office/drawing/2014/main" id="{8CE6ACB6-A670-45CD-BB90-38B7F9DE66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1 w 304"/>
                  <a:gd name="T3" fmla="*/ 11 h 288"/>
                  <a:gd name="T4" fmla="*/ 10 w 304"/>
                  <a:gd name="T5" fmla="*/ 19 h 288"/>
                  <a:gd name="T6" fmla="*/ 2 w 304"/>
                  <a:gd name="T7" fmla="*/ 8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47" name="Oval 824">
                <a:extLst>
                  <a:ext uri="{FF2B5EF4-FFF2-40B4-BE49-F238E27FC236}">
                    <a16:creationId xmlns:a16="http://schemas.microsoft.com/office/drawing/2014/main" id="{862F6BBD-9AA6-48F9-8307-774765AE0A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48" name="Freeform 825">
                <a:extLst>
                  <a:ext uri="{FF2B5EF4-FFF2-40B4-BE49-F238E27FC236}">
                    <a16:creationId xmlns:a16="http://schemas.microsoft.com/office/drawing/2014/main" id="{9B2ADF4D-C946-4310-97F4-97D352125C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8 h 240"/>
                  <a:gd name="T2" fmla="*/ 2 w 306"/>
                  <a:gd name="T3" fmla="*/ 16 h 240"/>
                  <a:gd name="T4" fmla="*/ 11 w 306"/>
                  <a:gd name="T5" fmla="*/ 8 h 240"/>
                  <a:gd name="T6" fmla="*/ 11 w 306"/>
                  <a:gd name="T7" fmla="*/ 0 h 240"/>
                  <a:gd name="T8" fmla="*/ 0 w 306"/>
                  <a:gd name="T9" fmla="*/ 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49" name="AutoShape 826">
                <a:extLst>
                  <a:ext uri="{FF2B5EF4-FFF2-40B4-BE49-F238E27FC236}">
                    <a16:creationId xmlns:a16="http://schemas.microsoft.com/office/drawing/2014/main" id="{9B62581D-A7A7-4B06-AEEB-2586D68D32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50" name="AutoShape 827">
                <a:extLst>
                  <a:ext uri="{FF2B5EF4-FFF2-40B4-BE49-F238E27FC236}">
                    <a16:creationId xmlns:a16="http://schemas.microsoft.com/office/drawing/2014/main" id="{8FE6CC90-7719-43FC-8B45-42ABD83907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51" name="Oval 828">
                <a:extLst>
                  <a:ext uri="{FF2B5EF4-FFF2-40B4-BE49-F238E27FC236}">
                    <a16:creationId xmlns:a16="http://schemas.microsoft.com/office/drawing/2014/main" id="{49B8BAB7-AF4D-4237-B3B9-6890BDF2CF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52" name="Oval 829">
                <a:extLst>
                  <a:ext uri="{FF2B5EF4-FFF2-40B4-BE49-F238E27FC236}">
                    <a16:creationId xmlns:a16="http://schemas.microsoft.com/office/drawing/2014/main" id="{D35880E6-A8BD-4FB3-B077-28CF0D8B7C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253" name="Oval 830">
                <a:extLst>
                  <a:ext uri="{FF2B5EF4-FFF2-40B4-BE49-F238E27FC236}">
                    <a16:creationId xmlns:a16="http://schemas.microsoft.com/office/drawing/2014/main" id="{94C06A13-2274-4F34-AF17-7071969EE6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54" name="Rectangle 831">
                <a:extLst>
                  <a:ext uri="{FF2B5EF4-FFF2-40B4-BE49-F238E27FC236}">
                    <a16:creationId xmlns:a16="http://schemas.microsoft.com/office/drawing/2014/main" id="{F296D118-7F79-4DEA-812E-C729E6F3F3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4099" name="Group 832">
              <a:extLst>
                <a:ext uri="{FF2B5EF4-FFF2-40B4-BE49-F238E27FC236}">
                  <a16:creationId xmlns:a16="http://schemas.microsoft.com/office/drawing/2014/main" id="{FC575C9D-3450-40F7-BE66-932D8F32D4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92" y="3341"/>
              <a:ext cx="143" cy="303"/>
              <a:chOff x="4140" y="429"/>
              <a:chExt cx="1425" cy="2396"/>
            </a:xfrm>
          </p:grpSpPr>
          <p:sp>
            <p:nvSpPr>
              <p:cNvPr id="44199" name="Freeform 833">
                <a:extLst>
                  <a:ext uri="{FF2B5EF4-FFF2-40B4-BE49-F238E27FC236}">
                    <a16:creationId xmlns:a16="http://schemas.microsoft.com/office/drawing/2014/main" id="{75541BC3-BAD3-430A-BC60-A6148ECA8C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12 w 354"/>
                  <a:gd name="T3" fmla="*/ 23 h 2742"/>
                  <a:gd name="T4" fmla="*/ 12 w 354"/>
                  <a:gd name="T5" fmla="*/ 171 h 2742"/>
                  <a:gd name="T6" fmla="*/ 0 w 354"/>
                  <a:gd name="T7" fmla="*/ 17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00" name="Rectangle 834">
                <a:extLst>
                  <a:ext uri="{FF2B5EF4-FFF2-40B4-BE49-F238E27FC236}">
                    <a16:creationId xmlns:a16="http://schemas.microsoft.com/office/drawing/2014/main" id="{DC21997B-C8D4-4EA8-B262-DB607EBBC9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01" name="Freeform 835">
                <a:extLst>
                  <a:ext uri="{FF2B5EF4-FFF2-40B4-BE49-F238E27FC236}">
                    <a16:creationId xmlns:a16="http://schemas.microsoft.com/office/drawing/2014/main" id="{0B369A52-D7A4-493E-9730-AE8CC11930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 w 211"/>
                  <a:gd name="T3" fmla="*/ 15 h 2537"/>
                  <a:gd name="T4" fmla="*/ 2 w 211"/>
                  <a:gd name="T5" fmla="*/ 163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02" name="Freeform 836">
                <a:extLst>
                  <a:ext uri="{FF2B5EF4-FFF2-40B4-BE49-F238E27FC236}">
                    <a16:creationId xmlns:a16="http://schemas.microsoft.com/office/drawing/2014/main" id="{EA5869C7-C1D1-4F92-8958-671B90DBFA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9 h 226"/>
                  <a:gd name="T4" fmla="*/ 11 w 328"/>
                  <a:gd name="T5" fmla="*/ 16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03" name="Rectangle 837">
                <a:extLst>
                  <a:ext uri="{FF2B5EF4-FFF2-40B4-BE49-F238E27FC236}">
                    <a16:creationId xmlns:a16="http://schemas.microsoft.com/office/drawing/2014/main" id="{A5AC5B28-CF9B-4642-900A-669113D799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4204" name="Group 838">
                <a:extLst>
                  <a:ext uri="{FF2B5EF4-FFF2-40B4-BE49-F238E27FC236}">
                    <a16:creationId xmlns:a16="http://schemas.microsoft.com/office/drawing/2014/main" id="{C2EAAAD7-8CF2-468C-A384-352AADB6CBE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4229" name="AutoShape 839">
                  <a:extLst>
                    <a:ext uri="{FF2B5EF4-FFF2-40B4-BE49-F238E27FC236}">
                      <a16:creationId xmlns:a16="http://schemas.microsoft.com/office/drawing/2014/main" id="{5C6C6EC4-24AA-496C-B92B-2BC03DAA1C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30" name="AutoShape 840">
                  <a:extLst>
                    <a:ext uri="{FF2B5EF4-FFF2-40B4-BE49-F238E27FC236}">
                      <a16:creationId xmlns:a16="http://schemas.microsoft.com/office/drawing/2014/main" id="{5359E0D0-30CC-4B9B-B48A-79ED54B3489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205" name="Rectangle 841">
                <a:extLst>
                  <a:ext uri="{FF2B5EF4-FFF2-40B4-BE49-F238E27FC236}">
                    <a16:creationId xmlns:a16="http://schemas.microsoft.com/office/drawing/2014/main" id="{27A8E4A1-1F47-4FBA-AC21-A5280018EC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4206" name="Group 842">
                <a:extLst>
                  <a:ext uri="{FF2B5EF4-FFF2-40B4-BE49-F238E27FC236}">
                    <a16:creationId xmlns:a16="http://schemas.microsoft.com/office/drawing/2014/main" id="{5BD31EFE-F51C-4573-8B01-9BCF56C8392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4227" name="AutoShape 843">
                  <a:extLst>
                    <a:ext uri="{FF2B5EF4-FFF2-40B4-BE49-F238E27FC236}">
                      <a16:creationId xmlns:a16="http://schemas.microsoft.com/office/drawing/2014/main" id="{953ED6D4-5C1E-40D6-8F84-698BCDDDD1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28" name="AutoShape 844">
                  <a:extLst>
                    <a:ext uri="{FF2B5EF4-FFF2-40B4-BE49-F238E27FC236}">
                      <a16:creationId xmlns:a16="http://schemas.microsoft.com/office/drawing/2014/main" id="{D73EAF5A-BAA8-428A-8A97-C693CBCD9B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207" name="Rectangle 845">
                <a:extLst>
                  <a:ext uri="{FF2B5EF4-FFF2-40B4-BE49-F238E27FC236}">
                    <a16:creationId xmlns:a16="http://schemas.microsoft.com/office/drawing/2014/main" id="{EC58FE7C-6B8A-44B0-892F-81D8D7940A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08" name="Rectangle 846">
                <a:extLst>
                  <a:ext uri="{FF2B5EF4-FFF2-40B4-BE49-F238E27FC236}">
                    <a16:creationId xmlns:a16="http://schemas.microsoft.com/office/drawing/2014/main" id="{76B2785F-4EDF-4E30-B38E-3CC79D8AD3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4209" name="Group 847">
                <a:extLst>
                  <a:ext uri="{FF2B5EF4-FFF2-40B4-BE49-F238E27FC236}">
                    <a16:creationId xmlns:a16="http://schemas.microsoft.com/office/drawing/2014/main" id="{7F08B631-A4BB-4708-B7B7-DE3D12992D9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4225" name="AutoShape 848">
                  <a:extLst>
                    <a:ext uri="{FF2B5EF4-FFF2-40B4-BE49-F238E27FC236}">
                      <a16:creationId xmlns:a16="http://schemas.microsoft.com/office/drawing/2014/main" id="{510C786E-9A4E-4C6D-80C9-F556B38705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26" name="AutoShape 849">
                  <a:extLst>
                    <a:ext uri="{FF2B5EF4-FFF2-40B4-BE49-F238E27FC236}">
                      <a16:creationId xmlns:a16="http://schemas.microsoft.com/office/drawing/2014/main" id="{637A84DB-7124-472A-BB98-94767336CB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210" name="Freeform 850">
                <a:extLst>
                  <a:ext uri="{FF2B5EF4-FFF2-40B4-BE49-F238E27FC236}">
                    <a16:creationId xmlns:a16="http://schemas.microsoft.com/office/drawing/2014/main" id="{25104EDC-DD2A-4327-9D30-12F87C7398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8 h 226"/>
                  <a:gd name="T4" fmla="*/ 11 w 328"/>
                  <a:gd name="T5" fmla="*/ 14 h 226"/>
                  <a:gd name="T6" fmla="*/ 0 w 328"/>
                  <a:gd name="T7" fmla="*/ 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4211" name="Group 851">
                <a:extLst>
                  <a:ext uri="{FF2B5EF4-FFF2-40B4-BE49-F238E27FC236}">
                    <a16:creationId xmlns:a16="http://schemas.microsoft.com/office/drawing/2014/main" id="{2C7DFBBD-E4AB-4D6A-BCDD-A4DA5B0462A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4223" name="AutoShape 852">
                  <a:extLst>
                    <a:ext uri="{FF2B5EF4-FFF2-40B4-BE49-F238E27FC236}">
                      <a16:creationId xmlns:a16="http://schemas.microsoft.com/office/drawing/2014/main" id="{6AA236D9-CAB6-4F4D-B3D4-78BA2BAACB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24" name="AutoShape 853">
                  <a:extLst>
                    <a:ext uri="{FF2B5EF4-FFF2-40B4-BE49-F238E27FC236}">
                      <a16:creationId xmlns:a16="http://schemas.microsoft.com/office/drawing/2014/main" id="{D92A5E80-C0D6-48A9-9228-7C64FE19D0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212" name="Rectangle 854">
                <a:extLst>
                  <a:ext uri="{FF2B5EF4-FFF2-40B4-BE49-F238E27FC236}">
                    <a16:creationId xmlns:a16="http://schemas.microsoft.com/office/drawing/2014/main" id="{01FDA004-CDE8-4154-90F1-66E9717A2C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13" name="Freeform 855">
                <a:extLst>
                  <a:ext uri="{FF2B5EF4-FFF2-40B4-BE49-F238E27FC236}">
                    <a16:creationId xmlns:a16="http://schemas.microsoft.com/office/drawing/2014/main" id="{A97FDCE6-16A8-4C25-A2CC-BA8601DB2D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1 w 296"/>
                  <a:gd name="T3" fmla="*/ 8 h 256"/>
                  <a:gd name="T4" fmla="*/ 11 w 296"/>
                  <a:gd name="T5" fmla="*/ 16 h 256"/>
                  <a:gd name="T6" fmla="*/ 0 w 296"/>
                  <a:gd name="T7" fmla="*/ 6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14" name="Freeform 856">
                <a:extLst>
                  <a:ext uri="{FF2B5EF4-FFF2-40B4-BE49-F238E27FC236}">
                    <a16:creationId xmlns:a16="http://schemas.microsoft.com/office/drawing/2014/main" id="{9942C904-7AA6-421E-B84E-707B3838AC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1 w 304"/>
                  <a:gd name="T3" fmla="*/ 11 h 288"/>
                  <a:gd name="T4" fmla="*/ 10 w 304"/>
                  <a:gd name="T5" fmla="*/ 19 h 288"/>
                  <a:gd name="T6" fmla="*/ 2 w 304"/>
                  <a:gd name="T7" fmla="*/ 8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15" name="Oval 857">
                <a:extLst>
                  <a:ext uri="{FF2B5EF4-FFF2-40B4-BE49-F238E27FC236}">
                    <a16:creationId xmlns:a16="http://schemas.microsoft.com/office/drawing/2014/main" id="{67DF7E6D-5B27-43B7-AF86-60AF5216FA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16" name="Freeform 858">
                <a:extLst>
                  <a:ext uri="{FF2B5EF4-FFF2-40B4-BE49-F238E27FC236}">
                    <a16:creationId xmlns:a16="http://schemas.microsoft.com/office/drawing/2014/main" id="{A5B894F4-224D-4886-A1D1-5CBEEEA7CE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8 h 240"/>
                  <a:gd name="T2" fmla="*/ 2 w 306"/>
                  <a:gd name="T3" fmla="*/ 16 h 240"/>
                  <a:gd name="T4" fmla="*/ 11 w 306"/>
                  <a:gd name="T5" fmla="*/ 8 h 240"/>
                  <a:gd name="T6" fmla="*/ 11 w 306"/>
                  <a:gd name="T7" fmla="*/ 0 h 240"/>
                  <a:gd name="T8" fmla="*/ 0 w 306"/>
                  <a:gd name="T9" fmla="*/ 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17" name="AutoShape 859">
                <a:extLst>
                  <a:ext uri="{FF2B5EF4-FFF2-40B4-BE49-F238E27FC236}">
                    <a16:creationId xmlns:a16="http://schemas.microsoft.com/office/drawing/2014/main" id="{1DA1F375-7493-4EE3-8F1C-EF7DEC14B2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18" name="AutoShape 860">
                <a:extLst>
                  <a:ext uri="{FF2B5EF4-FFF2-40B4-BE49-F238E27FC236}">
                    <a16:creationId xmlns:a16="http://schemas.microsoft.com/office/drawing/2014/main" id="{BBBA7F48-2CAE-4C98-84ED-4F129B7E76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19" name="Oval 861">
                <a:extLst>
                  <a:ext uri="{FF2B5EF4-FFF2-40B4-BE49-F238E27FC236}">
                    <a16:creationId xmlns:a16="http://schemas.microsoft.com/office/drawing/2014/main" id="{BC590211-4726-4E84-B819-F055D157F2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20" name="Oval 862">
                <a:extLst>
                  <a:ext uri="{FF2B5EF4-FFF2-40B4-BE49-F238E27FC236}">
                    <a16:creationId xmlns:a16="http://schemas.microsoft.com/office/drawing/2014/main" id="{FB8E0FEF-24DD-4298-B051-6E70ACAC90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221" name="Oval 863">
                <a:extLst>
                  <a:ext uri="{FF2B5EF4-FFF2-40B4-BE49-F238E27FC236}">
                    <a16:creationId xmlns:a16="http://schemas.microsoft.com/office/drawing/2014/main" id="{2E1D724E-317B-4788-A009-086CD0704F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22" name="Rectangle 864">
                <a:extLst>
                  <a:ext uri="{FF2B5EF4-FFF2-40B4-BE49-F238E27FC236}">
                    <a16:creationId xmlns:a16="http://schemas.microsoft.com/office/drawing/2014/main" id="{AB284F55-C6D8-4F25-A25E-70AE6DD891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4100" name="Group 865">
              <a:extLst>
                <a:ext uri="{FF2B5EF4-FFF2-40B4-BE49-F238E27FC236}">
                  <a16:creationId xmlns:a16="http://schemas.microsoft.com/office/drawing/2014/main" id="{F9C2827D-BE01-46FC-8681-085DA77EDF7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40" y="1287"/>
              <a:ext cx="337" cy="257"/>
              <a:chOff x="877" y="1008"/>
              <a:chExt cx="2747" cy="2591"/>
            </a:xfrm>
          </p:grpSpPr>
          <p:pic>
            <p:nvPicPr>
              <p:cNvPr id="44176" name="Picture 866" descr="antenna_stylized">
                <a:extLst>
                  <a:ext uri="{FF2B5EF4-FFF2-40B4-BE49-F238E27FC236}">
                    <a16:creationId xmlns:a16="http://schemas.microsoft.com/office/drawing/2014/main" id="{F636CFF4-7284-4CD5-856B-9686438A4F3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4177" name="Picture 867" descr="laptop_keyboard">
                <a:extLst>
                  <a:ext uri="{FF2B5EF4-FFF2-40B4-BE49-F238E27FC236}">
                    <a16:creationId xmlns:a16="http://schemas.microsoft.com/office/drawing/2014/main" id="{FA1F96B7-1DDF-4A9C-B994-82567DDA74D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178" name="Freeform 868">
                <a:extLst>
                  <a:ext uri="{FF2B5EF4-FFF2-40B4-BE49-F238E27FC236}">
                    <a16:creationId xmlns:a16="http://schemas.microsoft.com/office/drawing/2014/main" id="{24388FA6-5659-4226-9D69-7B5BB389D4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 w 2982"/>
                  <a:gd name="T1" fmla="*/ 0 h 2442"/>
                  <a:gd name="T2" fmla="*/ 0 w 2982"/>
                  <a:gd name="T3" fmla="*/ 1 h 2442"/>
                  <a:gd name="T4" fmla="*/ 1 w 2982"/>
                  <a:gd name="T5" fmla="*/ 1 h 2442"/>
                  <a:gd name="T6" fmla="*/ 1 w 2982"/>
                  <a:gd name="T7" fmla="*/ 1 h 2442"/>
                  <a:gd name="T8" fmla="*/ 1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pic>
            <p:nvPicPr>
              <p:cNvPr id="44179" name="Picture 869" descr="screen">
                <a:extLst>
                  <a:ext uri="{FF2B5EF4-FFF2-40B4-BE49-F238E27FC236}">
                    <a16:creationId xmlns:a16="http://schemas.microsoft.com/office/drawing/2014/main" id="{0EBF133B-AF24-4D92-BE76-C7F1C4C0603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180" name="Freeform 870">
                <a:extLst>
                  <a:ext uri="{FF2B5EF4-FFF2-40B4-BE49-F238E27FC236}">
                    <a16:creationId xmlns:a16="http://schemas.microsoft.com/office/drawing/2014/main" id="{29CAE047-8838-45E8-8E96-4F559D23B3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 w 2528"/>
                  <a:gd name="T3" fmla="*/ 1 h 455"/>
                  <a:gd name="T4" fmla="*/ 1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81" name="Freeform 871">
                <a:extLst>
                  <a:ext uri="{FF2B5EF4-FFF2-40B4-BE49-F238E27FC236}">
                    <a16:creationId xmlns:a16="http://schemas.microsoft.com/office/drawing/2014/main" id="{560611BB-E007-4B94-90B9-1273449797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 w 702"/>
                  <a:gd name="T1" fmla="*/ 0 h 1893"/>
                  <a:gd name="T2" fmla="*/ 0 w 702"/>
                  <a:gd name="T3" fmla="*/ 1 h 1893"/>
                  <a:gd name="T4" fmla="*/ 1 w 702"/>
                  <a:gd name="T5" fmla="*/ 1 h 1893"/>
                  <a:gd name="T6" fmla="*/ 1 w 702"/>
                  <a:gd name="T7" fmla="*/ 1 h 1893"/>
                  <a:gd name="T8" fmla="*/ 1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82" name="Freeform 872">
                <a:extLst>
                  <a:ext uri="{FF2B5EF4-FFF2-40B4-BE49-F238E27FC236}">
                    <a16:creationId xmlns:a16="http://schemas.microsoft.com/office/drawing/2014/main" id="{0EA8CB9E-D852-4A46-B87F-F0A7239057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 w 756"/>
                  <a:gd name="T1" fmla="*/ 0 h 2184"/>
                  <a:gd name="T2" fmla="*/ 1 w 756"/>
                  <a:gd name="T3" fmla="*/ 1 h 2184"/>
                  <a:gd name="T4" fmla="*/ 0 w 756"/>
                  <a:gd name="T5" fmla="*/ 1 h 2184"/>
                  <a:gd name="T6" fmla="*/ 1 w 756"/>
                  <a:gd name="T7" fmla="*/ 1 h 2184"/>
                  <a:gd name="T8" fmla="*/ 1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83" name="Freeform 873">
                <a:extLst>
                  <a:ext uri="{FF2B5EF4-FFF2-40B4-BE49-F238E27FC236}">
                    <a16:creationId xmlns:a16="http://schemas.microsoft.com/office/drawing/2014/main" id="{4FFF60C0-9C03-4AC1-8D95-5773AB8DBE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 w 2773"/>
                  <a:gd name="T5" fmla="*/ 1 h 738"/>
                  <a:gd name="T6" fmla="*/ 1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84" name="Freeform 874">
                <a:extLst>
                  <a:ext uri="{FF2B5EF4-FFF2-40B4-BE49-F238E27FC236}">
                    <a16:creationId xmlns:a16="http://schemas.microsoft.com/office/drawing/2014/main" id="{5178F2B1-E5D1-4E38-A256-1478DDD0EC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 w 637"/>
                  <a:gd name="T1" fmla="*/ 0 h 1659"/>
                  <a:gd name="T2" fmla="*/ 1 w 637"/>
                  <a:gd name="T3" fmla="*/ 0 h 1659"/>
                  <a:gd name="T4" fmla="*/ 1 w 637"/>
                  <a:gd name="T5" fmla="*/ 11 h 1659"/>
                  <a:gd name="T6" fmla="*/ 0 w 637"/>
                  <a:gd name="T7" fmla="*/ 11 h 1659"/>
                  <a:gd name="T8" fmla="*/ 1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85" name="Freeform 875">
                <a:extLst>
                  <a:ext uri="{FF2B5EF4-FFF2-40B4-BE49-F238E27FC236}">
                    <a16:creationId xmlns:a16="http://schemas.microsoft.com/office/drawing/2014/main" id="{AE74C246-2EED-4A3E-BFD4-29F0A39CB7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1 h 550"/>
                  <a:gd name="T4" fmla="*/ 6 w 2216"/>
                  <a:gd name="T5" fmla="*/ 4 h 550"/>
                  <a:gd name="T6" fmla="*/ 6 w 2216"/>
                  <a:gd name="T7" fmla="*/ 3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4186" name="Group 876">
                <a:extLst>
                  <a:ext uri="{FF2B5EF4-FFF2-40B4-BE49-F238E27FC236}">
                    <a16:creationId xmlns:a16="http://schemas.microsoft.com/office/drawing/2014/main" id="{7227FFBE-1279-408C-B1C4-7A8D93BF6CD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44193" name="Freeform 877">
                  <a:extLst>
                    <a:ext uri="{FF2B5EF4-FFF2-40B4-BE49-F238E27FC236}">
                      <a16:creationId xmlns:a16="http://schemas.microsoft.com/office/drawing/2014/main" id="{F9E4D672-3009-400B-8121-AF4D1E28DF3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194" name="Freeform 878">
                  <a:extLst>
                    <a:ext uri="{FF2B5EF4-FFF2-40B4-BE49-F238E27FC236}">
                      <a16:creationId xmlns:a16="http://schemas.microsoft.com/office/drawing/2014/main" id="{ADF90886-F034-4E5D-A1D7-8C126DCB7C4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195" name="Freeform 879">
                  <a:extLst>
                    <a:ext uri="{FF2B5EF4-FFF2-40B4-BE49-F238E27FC236}">
                      <a16:creationId xmlns:a16="http://schemas.microsoft.com/office/drawing/2014/main" id="{617C0EE0-2886-4993-A05E-5B31FA8D1F8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196" name="Freeform 880">
                  <a:extLst>
                    <a:ext uri="{FF2B5EF4-FFF2-40B4-BE49-F238E27FC236}">
                      <a16:creationId xmlns:a16="http://schemas.microsoft.com/office/drawing/2014/main" id="{6B2DF334-C7BF-41DB-8ADE-C5B2077F289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197" name="Freeform 881">
                  <a:extLst>
                    <a:ext uri="{FF2B5EF4-FFF2-40B4-BE49-F238E27FC236}">
                      <a16:creationId xmlns:a16="http://schemas.microsoft.com/office/drawing/2014/main" id="{926F7D1B-FCD3-49FD-9335-7AF5EB571A8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198" name="Freeform 882">
                  <a:extLst>
                    <a:ext uri="{FF2B5EF4-FFF2-40B4-BE49-F238E27FC236}">
                      <a16:creationId xmlns:a16="http://schemas.microsoft.com/office/drawing/2014/main" id="{A0619DCC-B74A-4E3F-9E0F-42CACB2DAFB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187" name="Freeform 883">
                <a:extLst>
                  <a:ext uri="{FF2B5EF4-FFF2-40B4-BE49-F238E27FC236}">
                    <a16:creationId xmlns:a16="http://schemas.microsoft.com/office/drawing/2014/main" id="{E6457811-FC85-4B6B-93F4-3B4F58F0B6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 h 792"/>
                  <a:gd name="T2" fmla="*/ 1 w 990"/>
                  <a:gd name="T3" fmla="*/ 0 h 792"/>
                  <a:gd name="T4" fmla="*/ 1 w 990"/>
                  <a:gd name="T5" fmla="*/ 1 h 792"/>
                  <a:gd name="T6" fmla="*/ 0 w 990"/>
                  <a:gd name="T7" fmla="*/ 1 h 792"/>
                  <a:gd name="T8" fmla="*/ 1 w 990"/>
                  <a:gd name="T9" fmla="*/ 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88" name="Freeform 884">
                <a:extLst>
                  <a:ext uri="{FF2B5EF4-FFF2-40B4-BE49-F238E27FC236}">
                    <a16:creationId xmlns:a16="http://schemas.microsoft.com/office/drawing/2014/main" id="{12F7F00A-4C2F-4469-ACEF-30F59748FF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 w 2532"/>
                  <a:gd name="T5" fmla="*/ 1 h 723"/>
                  <a:gd name="T6" fmla="*/ 2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89" name="Freeform 885">
                <a:extLst>
                  <a:ext uri="{FF2B5EF4-FFF2-40B4-BE49-F238E27FC236}">
                    <a16:creationId xmlns:a16="http://schemas.microsoft.com/office/drawing/2014/main" id="{0F4F07B8-0213-4F5A-ADB6-34A960EBCD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1 h 147"/>
                  <a:gd name="T4" fmla="*/ 0 w 26"/>
                  <a:gd name="T5" fmla="*/ 1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90" name="Freeform 886">
                <a:extLst>
                  <a:ext uri="{FF2B5EF4-FFF2-40B4-BE49-F238E27FC236}">
                    <a16:creationId xmlns:a16="http://schemas.microsoft.com/office/drawing/2014/main" id="{F79A79B8-8128-4233-8DE3-45C506DCB3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 w 1176"/>
                  <a:gd name="T1" fmla="*/ 0 h 606"/>
                  <a:gd name="T2" fmla="*/ 0 w 1176"/>
                  <a:gd name="T3" fmla="*/ 1 h 606"/>
                  <a:gd name="T4" fmla="*/ 1 w 1176"/>
                  <a:gd name="T5" fmla="*/ 1 h 606"/>
                  <a:gd name="T6" fmla="*/ 1 w 1176"/>
                  <a:gd name="T7" fmla="*/ 1 h 606"/>
                  <a:gd name="T8" fmla="*/ 1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91" name="Freeform 887">
                <a:extLst>
                  <a:ext uri="{FF2B5EF4-FFF2-40B4-BE49-F238E27FC236}">
                    <a16:creationId xmlns:a16="http://schemas.microsoft.com/office/drawing/2014/main" id="{9EC2F4B6-C742-424B-B65B-C503DBE705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 w 2532"/>
                  <a:gd name="T5" fmla="*/ 1 h 723"/>
                  <a:gd name="T6" fmla="*/ 1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92" name="Freeform 888">
                <a:extLst>
                  <a:ext uri="{FF2B5EF4-FFF2-40B4-BE49-F238E27FC236}">
                    <a16:creationId xmlns:a16="http://schemas.microsoft.com/office/drawing/2014/main" id="{CCD622C0-E272-408F-9D8F-060A5ED36474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1 h 723"/>
                  <a:gd name="T6" fmla="*/ 0 w 2532"/>
                  <a:gd name="T7" fmla="*/ 1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4101" name="Group 889">
              <a:extLst>
                <a:ext uri="{FF2B5EF4-FFF2-40B4-BE49-F238E27FC236}">
                  <a16:creationId xmlns:a16="http://schemas.microsoft.com/office/drawing/2014/main" id="{C0854D32-335F-4B5F-902B-91F50925CA8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9" y="3456"/>
              <a:ext cx="299" cy="257"/>
              <a:chOff x="877" y="1008"/>
              <a:chExt cx="2747" cy="2591"/>
            </a:xfrm>
          </p:grpSpPr>
          <p:pic>
            <p:nvPicPr>
              <p:cNvPr id="44153" name="Picture 890" descr="antenna_stylized">
                <a:extLst>
                  <a:ext uri="{FF2B5EF4-FFF2-40B4-BE49-F238E27FC236}">
                    <a16:creationId xmlns:a16="http://schemas.microsoft.com/office/drawing/2014/main" id="{4AB088C9-0E0A-48B9-814A-DE200F577AA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4154" name="Picture 891" descr="laptop_keyboard">
                <a:extLst>
                  <a:ext uri="{FF2B5EF4-FFF2-40B4-BE49-F238E27FC236}">
                    <a16:creationId xmlns:a16="http://schemas.microsoft.com/office/drawing/2014/main" id="{72C75ED4-5782-4DA1-A6C9-C8421700ED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155" name="Freeform 892">
                <a:extLst>
                  <a:ext uri="{FF2B5EF4-FFF2-40B4-BE49-F238E27FC236}">
                    <a16:creationId xmlns:a16="http://schemas.microsoft.com/office/drawing/2014/main" id="{906D0934-A14B-427E-85F0-9D1009FC24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 w 2982"/>
                  <a:gd name="T1" fmla="*/ 0 h 2442"/>
                  <a:gd name="T2" fmla="*/ 0 w 2982"/>
                  <a:gd name="T3" fmla="*/ 1 h 2442"/>
                  <a:gd name="T4" fmla="*/ 1 w 2982"/>
                  <a:gd name="T5" fmla="*/ 1 h 2442"/>
                  <a:gd name="T6" fmla="*/ 1 w 2982"/>
                  <a:gd name="T7" fmla="*/ 1 h 2442"/>
                  <a:gd name="T8" fmla="*/ 1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pic>
            <p:nvPicPr>
              <p:cNvPr id="44156" name="Picture 893" descr="screen">
                <a:extLst>
                  <a:ext uri="{FF2B5EF4-FFF2-40B4-BE49-F238E27FC236}">
                    <a16:creationId xmlns:a16="http://schemas.microsoft.com/office/drawing/2014/main" id="{CFC9F958-8660-449A-8C01-F76805801BB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157" name="Freeform 894">
                <a:extLst>
                  <a:ext uri="{FF2B5EF4-FFF2-40B4-BE49-F238E27FC236}">
                    <a16:creationId xmlns:a16="http://schemas.microsoft.com/office/drawing/2014/main" id="{301BE1CA-D2A8-47F6-AF03-F6CE0A1B01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 w 2528"/>
                  <a:gd name="T3" fmla="*/ 1 h 455"/>
                  <a:gd name="T4" fmla="*/ 1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58" name="Freeform 895">
                <a:extLst>
                  <a:ext uri="{FF2B5EF4-FFF2-40B4-BE49-F238E27FC236}">
                    <a16:creationId xmlns:a16="http://schemas.microsoft.com/office/drawing/2014/main" id="{953E6BD5-155D-4227-A134-FC5B9EBFD7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 w 702"/>
                  <a:gd name="T1" fmla="*/ 0 h 1893"/>
                  <a:gd name="T2" fmla="*/ 0 w 702"/>
                  <a:gd name="T3" fmla="*/ 1 h 1893"/>
                  <a:gd name="T4" fmla="*/ 1 w 702"/>
                  <a:gd name="T5" fmla="*/ 1 h 1893"/>
                  <a:gd name="T6" fmla="*/ 1 w 702"/>
                  <a:gd name="T7" fmla="*/ 1 h 1893"/>
                  <a:gd name="T8" fmla="*/ 1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59" name="Freeform 896">
                <a:extLst>
                  <a:ext uri="{FF2B5EF4-FFF2-40B4-BE49-F238E27FC236}">
                    <a16:creationId xmlns:a16="http://schemas.microsoft.com/office/drawing/2014/main" id="{680238E0-2368-4711-BFB9-4DC5737162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 w 756"/>
                  <a:gd name="T1" fmla="*/ 0 h 2184"/>
                  <a:gd name="T2" fmla="*/ 1 w 756"/>
                  <a:gd name="T3" fmla="*/ 1 h 2184"/>
                  <a:gd name="T4" fmla="*/ 0 w 756"/>
                  <a:gd name="T5" fmla="*/ 1 h 2184"/>
                  <a:gd name="T6" fmla="*/ 1 w 756"/>
                  <a:gd name="T7" fmla="*/ 1 h 2184"/>
                  <a:gd name="T8" fmla="*/ 1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60" name="Freeform 897">
                <a:extLst>
                  <a:ext uri="{FF2B5EF4-FFF2-40B4-BE49-F238E27FC236}">
                    <a16:creationId xmlns:a16="http://schemas.microsoft.com/office/drawing/2014/main" id="{9581CB26-0F50-4576-ACF4-7ED5337312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 w 2773"/>
                  <a:gd name="T5" fmla="*/ 1 h 738"/>
                  <a:gd name="T6" fmla="*/ 1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61" name="Freeform 898">
                <a:extLst>
                  <a:ext uri="{FF2B5EF4-FFF2-40B4-BE49-F238E27FC236}">
                    <a16:creationId xmlns:a16="http://schemas.microsoft.com/office/drawing/2014/main" id="{85C9FA25-CE8C-443E-B8E5-4D749151A8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 w 637"/>
                  <a:gd name="T1" fmla="*/ 0 h 1659"/>
                  <a:gd name="T2" fmla="*/ 1 w 637"/>
                  <a:gd name="T3" fmla="*/ 0 h 1659"/>
                  <a:gd name="T4" fmla="*/ 1 w 637"/>
                  <a:gd name="T5" fmla="*/ 11 h 1659"/>
                  <a:gd name="T6" fmla="*/ 0 w 637"/>
                  <a:gd name="T7" fmla="*/ 11 h 1659"/>
                  <a:gd name="T8" fmla="*/ 1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62" name="Freeform 899">
                <a:extLst>
                  <a:ext uri="{FF2B5EF4-FFF2-40B4-BE49-F238E27FC236}">
                    <a16:creationId xmlns:a16="http://schemas.microsoft.com/office/drawing/2014/main" id="{51279982-ED03-4CE8-A52A-29189D53C3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1 h 550"/>
                  <a:gd name="T4" fmla="*/ 6 w 2216"/>
                  <a:gd name="T5" fmla="*/ 4 h 550"/>
                  <a:gd name="T6" fmla="*/ 6 w 2216"/>
                  <a:gd name="T7" fmla="*/ 3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4163" name="Group 900">
                <a:extLst>
                  <a:ext uri="{FF2B5EF4-FFF2-40B4-BE49-F238E27FC236}">
                    <a16:creationId xmlns:a16="http://schemas.microsoft.com/office/drawing/2014/main" id="{46245B43-EA7A-4CBC-B747-F2E922C192E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44170" name="Freeform 901">
                  <a:extLst>
                    <a:ext uri="{FF2B5EF4-FFF2-40B4-BE49-F238E27FC236}">
                      <a16:creationId xmlns:a16="http://schemas.microsoft.com/office/drawing/2014/main" id="{F5AEA041-36EE-4DAF-9FFB-37D9DD61795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171" name="Freeform 902">
                  <a:extLst>
                    <a:ext uri="{FF2B5EF4-FFF2-40B4-BE49-F238E27FC236}">
                      <a16:creationId xmlns:a16="http://schemas.microsoft.com/office/drawing/2014/main" id="{93149902-FBA5-4BEB-88A7-2EE1792262F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172" name="Freeform 903">
                  <a:extLst>
                    <a:ext uri="{FF2B5EF4-FFF2-40B4-BE49-F238E27FC236}">
                      <a16:creationId xmlns:a16="http://schemas.microsoft.com/office/drawing/2014/main" id="{9AB02BA1-6A85-438F-B8A6-6EAF1D74532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173" name="Freeform 904">
                  <a:extLst>
                    <a:ext uri="{FF2B5EF4-FFF2-40B4-BE49-F238E27FC236}">
                      <a16:creationId xmlns:a16="http://schemas.microsoft.com/office/drawing/2014/main" id="{ECAFA539-A1CD-4977-BEA7-305B020F93E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174" name="Freeform 905">
                  <a:extLst>
                    <a:ext uri="{FF2B5EF4-FFF2-40B4-BE49-F238E27FC236}">
                      <a16:creationId xmlns:a16="http://schemas.microsoft.com/office/drawing/2014/main" id="{35DA4296-0609-4117-BD2B-B7203E01D62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175" name="Freeform 906">
                  <a:extLst>
                    <a:ext uri="{FF2B5EF4-FFF2-40B4-BE49-F238E27FC236}">
                      <a16:creationId xmlns:a16="http://schemas.microsoft.com/office/drawing/2014/main" id="{12C4C439-F7B7-46D2-A6D0-401E2883890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164" name="Freeform 907">
                <a:extLst>
                  <a:ext uri="{FF2B5EF4-FFF2-40B4-BE49-F238E27FC236}">
                    <a16:creationId xmlns:a16="http://schemas.microsoft.com/office/drawing/2014/main" id="{134854DF-E133-4928-B384-9133525989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 h 792"/>
                  <a:gd name="T2" fmla="*/ 1 w 990"/>
                  <a:gd name="T3" fmla="*/ 0 h 792"/>
                  <a:gd name="T4" fmla="*/ 1 w 990"/>
                  <a:gd name="T5" fmla="*/ 1 h 792"/>
                  <a:gd name="T6" fmla="*/ 0 w 990"/>
                  <a:gd name="T7" fmla="*/ 1 h 792"/>
                  <a:gd name="T8" fmla="*/ 1 w 990"/>
                  <a:gd name="T9" fmla="*/ 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65" name="Freeform 908">
                <a:extLst>
                  <a:ext uri="{FF2B5EF4-FFF2-40B4-BE49-F238E27FC236}">
                    <a16:creationId xmlns:a16="http://schemas.microsoft.com/office/drawing/2014/main" id="{670F2784-2A9A-4388-83ED-4DEBB0DED2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 w 2532"/>
                  <a:gd name="T5" fmla="*/ 1 h 723"/>
                  <a:gd name="T6" fmla="*/ 2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66" name="Freeform 909">
                <a:extLst>
                  <a:ext uri="{FF2B5EF4-FFF2-40B4-BE49-F238E27FC236}">
                    <a16:creationId xmlns:a16="http://schemas.microsoft.com/office/drawing/2014/main" id="{56EC7959-E136-43DB-92E1-11FAA2A79D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1 h 147"/>
                  <a:gd name="T4" fmla="*/ 0 w 26"/>
                  <a:gd name="T5" fmla="*/ 1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67" name="Freeform 910">
                <a:extLst>
                  <a:ext uri="{FF2B5EF4-FFF2-40B4-BE49-F238E27FC236}">
                    <a16:creationId xmlns:a16="http://schemas.microsoft.com/office/drawing/2014/main" id="{9BA21C70-F12D-42C7-BC63-57141B2653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 w 1176"/>
                  <a:gd name="T1" fmla="*/ 0 h 606"/>
                  <a:gd name="T2" fmla="*/ 0 w 1176"/>
                  <a:gd name="T3" fmla="*/ 1 h 606"/>
                  <a:gd name="T4" fmla="*/ 1 w 1176"/>
                  <a:gd name="T5" fmla="*/ 1 h 606"/>
                  <a:gd name="T6" fmla="*/ 1 w 1176"/>
                  <a:gd name="T7" fmla="*/ 1 h 606"/>
                  <a:gd name="T8" fmla="*/ 1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68" name="Freeform 911">
                <a:extLst>
                  <a:ext uri="{FF2B5EF4-FFF2-40B4-BE49-F238E27FC236}">
                    <a16:creationId xmlns:a16="http://schemas.microsoft.com/office/drawing/2014/main" id="{9D822739-E63B-4767-9A94-0F26C4E168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 w 2532"/>
                  <a:gd name="T5" fmla="*/ 1 h 723"/>
                  <a:gd name="T6" fmla="*/ 1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69" name="Freeform 912">
                <a:extLst>
                  <a:ext uri="{FF2B5EF4-FFF2-40B4-BE49-F238E27FC236}">
                    <a16:creationId xmlns:a16="http://schemas.microsoft.com/office/drawing/2014/main" id="{67D4FAE9-A957-4A6C-B710-C510EC0B8352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1 h 723"/>
                  <a:gd name="T6" fmla="*/ 0 w 2532"/>
                  <a:gd name="T7" fmla="*/ 1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4102" name="Group 913">
              <a:extLst>
                <a:ext uri="{FF2B5EF4-FFF2-40B4-BE49-F238E27FC236}">
                  <a16:creationId xmlns:a16="http://schemas.microsoft.com/office/drawing/2014/main" id="{F3019906-DD10-47C4-9A30-555B174C2F4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03" y="1916"/>
              <a:ext cx="280" cy="257"/>
              <a:chOff x="877" y="1008"/>
              <a:chExt cx="2747" cy="2591"/>
            </a:xfrm>
          </p:grpSpPr>
          <p:pic>
            <p:nvPicPr>
              <p:cNvPr id="44130" name="Picture 914" descr="antenna_stylized">
                <a:extLst>
                  <a:ext uri="{FF2B5EF4-FFF2-40B4-BE49-F238E27FC236}">
                    <a16:creationId xmlns:a16="http://schemas.microsoft.com/office/drawing/2014/main" id="{453F6326-3442-44C7-B082-FB82525B2FD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4131" name="Picture 915" descr="laptop_keyboard">
                <a:extLst>
                  <a:ext uri="{FF2B5EF4-FFF2-40B4-BE49-F238E27FC236}">
                    <a16:creationId xmlns:a16="http://schemas.microsoft.com/office/drawing/2014/main" id="{D9DBA3DC-0EC2-4153-B906-5E653176404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132" name="Freeform 916">
                <a:extLst>
                  <a:ext uri="{FF2B5EF4-FFF2-40B4-BE49-F238E27FC236}">
                    <a16:creationId xmlns:a16="http://schemas.microsoft.com/office/drawing/2014/main" id="{214E2829-1E7C-4EE4-A096-F8EC65AF9C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 w 2982"/>
                  <a:gd name="T1" fmla="*/ 0 h 2442"/>
                  <a:gd name="T2" fmla="*/ 0 w 2982"/>
                  <a:gd name="T3" fmla="*/ 1 h 2442"/>
                  <a:gd name="T4" fmla="*/ 1 w 2982"/>
                  <a:gd name="T5" fmla="*/ 1 h 2442"/>
                  <a:gd name="T6" fmla="*/ 1 w 2982"/>
                  <a:gd name="T7" fmla="*/ 1 h 2442"/>
                  <a:gd name="T8" fmla="*/ 1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pic>
            <p:nvPicPr>
              <p:cNvPr id="44133" name="Picture 917" descr="screen">
                <a:extLst>
                  <a:ext uri="{FF2B5EF4-FFF2-40B4-BE49-F238E27FC236}">
                    <a16:creationId xmlns:a16="http://schemas.microsoft.com/office/drawing/2014/main" id="{3D13089E-35CC-450B-96C2-0C08C26F663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134" name="Freeform 918">
                <a:extLst>
                  <a:ext uri="{FF2B5EF4-FFF2-40B4-BE49-F238E27FC236}">
                    <a16:creationId xmlns:a16="http://schemas.microsoft.com/office/drawing/2014/main" id="{9F2CBC70-A556-4F08-8CA8-B3C366E322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 w 2528"/>
                  <a:gd name="T3" fmla="*/ 1 h 455"/>
                  <a:gd name="T4" fmla="*/ 1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35" name="Freeform 919">
                <a:extLst>
                  <a:ext uri="{FF2B5EF4-FFF2-40B4-BE49-F238E27FC236}">
                    <a16:creationId xmlns:a16="http://schemas.microsoft.com/office/drawing/2014/main" id="{4AB40A37-C43C-49E1-9344-F455B601F2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 w 702"/>
                  <a:gd name="T1" fmla="*/ 0 h 1893"/>
                  <a:gd name="T2" fmla="*/ 0 w 702"/>
                  <a:gd name="T3" fmla="*/ 1 h 1893"/>
                  <a:gd name="T4" fmla="*/ 1 w 702"/>
                  <a:gd name="T5" fmla="*/ 1 h 1893"/>
                  <a:gd name="T6" fmla="*/ 1 w 702"/>
                  <a:gd name="T7" fmla="*/ 1 h 1893"/>
                  <a:gd name="T8" fmla="*/ 1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36" name="Freeform 920">
                <a:extLst>
                  <a:ext uri="{FF2B5EF4-FFF2-40B4-BE49-F238E27FC236}">
                    <a16:creationId xmlns:a16="http://schemas.microsoft.com/office/drawing/2014/main" id="{8F3EC2F9-C70E-4189-A38A-A66D329BA1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 w 756"/>
                  <a:gd name="T1" fmla="*/ 0 h 2184"/>
                  <a:gd name="T2" fmla="*/ 1 w 756"/>
                  <a:gd name="T3" fmla="*/ 1 h 2184"/>
                  <a:gd name="T4" fmla="*/ 0 w 756"/>
                  <a:gd name="T5" fmla="*/ 1 h 2184"/>
                  <a:gd name="T6" fmla="*/ 1 w 756"/>
                  <a:gd name="T7" fmla="*/ 1 h 2184"/>
                  <a:gd name="T8" fmla="*/ 1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37" name="Freeform 921">
                <a:extLst>
                  <a:ext uri="{FF2B5EF4-FFF2-40B4-BE49-F238E27FC236}">
                    <a16:creationId xmlns:a16="http://schemas.microsoft.com/office/drawing/2014/main" id="{7D9C1913-AA66-4073-8F97-7A2E14994C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 w 2773"/>
                  <a:gd name="T5" fmla="*/ 1 h 738"/>
                  <a:gd name="T6" fmla="*/ 1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38" name="Freeform 922">
                <a:extLst>
                  <a:ext uri="{FF2B5EF4-FFF2-40B4-BE49-F238E27FC236}">
                    <a16:creationId xmlns:a16="http://schemas.microsoft.com/office/drawing/2014/main" id="{F2886A74-8E5F-448E-8670-4F96382409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 w 637"/>
                  <a:gd name="T1" fmla="*/ 0 h 1659"/>
                  <a:gd name="T2" fmla="*/ 1 w 637"/>
                  <a:gd name="T3" fmla="*/ 0 h 1659"/>
                  <a:gd name="T4" fmla="*/ 1 w 637"/>
                  <a:gd name="T5" fmla="*/ 11 h 1659"/>
                  <a:gd name="T6" fmla="*/ 0 w 637"/>
                  <a:gd name="T7" fmla="*/ 11 h 1659"/>
                  <a:gd name="T8" fmla="*/ 1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39" name="Freeform 923">
                <a:extLst>
                  <a:ext uri="{FF2B5EF4-FFF2-40B4-BE49-F238E27FC236}">
                    <a16:creationId xmlns:a16="http://schemas.microsoft.com/office/drawing/2014/main" id="{6B0EE156-9EC5-442E-BCBC-3C4F81AF94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1 h 550"/>
                  <a:gd name="T4" fmla="*/ 6 w 2216"/>
                  <a:gd name="T5" fmla="*/ 4 h 550"/>
                  <a:gd name="T6" fmla="*/ 6 w 2216"/>
                  <a:gd name="T7" fmla="*/ 3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4140" name="Group 924">
                <a:extLst>
                  <a:ext uri="{FF2B5EF4-FFF2-40B4-BE49-F238E27FC236}">
                    <a16:creationId xmlns:a16="http://schemas.microsoft.com/office/drawing/2014/main" id="{1BCADD1E-A1BC-43F3-9DBD-B7D975571B0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44147" name="Freeform 925">
                  <a:extLst>
                    <a:ext uri="{FF2B5EF4-FFF2-40B4-BE49-F238E27FC236}">
                      <a16:creationId xmlns:a16="http://schemas.microsoft.com/office/drawing/2014/main" id="{A6F7A8FC-D49D-4495-8524-9431E1E5063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148" name="Freeform 926">
                  <a:extLst>
                    <a:ext uri="{FF2B5EF4-FFF2-40B4-BE49-F238E27FC236}">
                      <a16:creationId xmlns:a16="http://schemas.microsoft.com/office/drawing/2014/main" id="{F75D6FA3-3284-4302-A88D-8E4D9BE668F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149" name="Freeform 927">
                  <a:extLst>
                    <a:ext uri="{FF2B5EF4-FFF2-40B4-BE49-F238E27FC236}">
                      <a16:creationId xmlns:a16="http://schemas.microsoft.com/office/drawing/2014/main" id="{00E58FBE-DA66-475A-84D8-75A6AB3DCA0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150" name="Freeform 928">
                  <a:extLst>
                    <a:ext uri="{FF2B5EF4-FFF2-40B4-BE49-F238E27FC236}">
                      <a16:creationId xmlns:a16="http://schemas.microsoft.com/office/drawing/2014/main" id="{BD6F2153-B24F-4F15-A5BF-EA112AC6DFA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151" name="Freeform 929">
                  <a:extLst>
                    <a:ext uri="{FF2B5EF4-FFF2-40B4-BE49-F238E27FC236}">
                      <a16:creationId xmlns:a16="http://schemas.microsoft.com/office/drawing/2014/main" id="{525FD04A-B42E-4919-B9DB-690092A855E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152" name="Freeform 930">
                  <a:extLst>
                    <a:ext uri="{FF2B5EF4-FFF2-40B4-BE49-F238E27FC236}">
                      <a16:creationId xmlns:a16="http://schemas.microsoft.com/office/drawing/2014/main" id="{3541FA2C-1BCA-4C58-8711-BC25FA9BA9C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141" name="Freeform 931">
                <a:extLst>
                  <a:ext uri="{FF2B5EF4-FFF2-40B4-BE49-F238E27FC236}">
                    <a16:creationId xmlns:a16="http://schemas.microsoft.com/office/drawing/2014/main" id="{9CDF00A8-EFA8-4348-80B1-F54260F3A7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 h 792"/>
                  <a:gd name="T2" fmla="*/ 1 w 990"/>
                  <a:gd name="T3" fmla="*/ 0 h 792"/>
                  <a:gd name="T4" fmla="*/ 1 w 990"/>
                  <a:gd name="T5" fmla="*/ 1 h 792"/>
                  <a:gd name="T6" fmla="*/ 0 w 990"/>
                  <a:gd name="T7" fmla="*/ 1 h 792"/>
                  <a:gd name="T8" fmla="*/ 1 w 990"/>
                  <a:gd name="T9" fmla="*/ 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42" name="Freeform 932">
                <a:extLst>
                  <a:ext uri="{FF2B5EF4-FFF2-40B4-BE49-F238E27FC236}">
                    <a16:creationId xmlns:a16="http://schemas.microsoft.com/office/drawing/2014/main" id="{24DFEA7E-A070-4BBA-9111-A5896899AB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 w 2532"/>
                  <a:gd name="T5" fmla="*/ 1 h 723"/>
                  <a:gd name="T6" fmla="*/ 2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43" name="Freeform 933">
                <a:extLst>
                  <a:ext uri="{FF2B5EF4-FFF2-40B4-BE49-F238E27FC236}">
                    <a16:creationId xmlns:a16="http://schemas.microsoft.com/office/drawing/2014/main" id="{00DE85F7-B3A2-42D6-BAA1-CB0852741D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1 h 147"/>
                  <a:gd name="T4" fmla="*/ 0 w 26"/>
                  <a:gd name="T5" fmla="*/ 1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44" name="Freeform 934">
                <a:extLst>
                  <a:ext uri="{FF2B5EF4-FFF2-40B4-BE49-F238E27FC236}">
                    <a16:creationId xmlns:a16="http://schemas.microsoft.com/office/drawing/2014/main" id="{08C8A67D-E5EA-421C-AC1E-9734E894BC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 w 1176"/>
                  <a:gd name="T1" fmla="*/ 0 h 606"/>
                  <a:gd name="T2" fmla="*/ 0 w 1176"/>
                  <a:gd name="T3" fmla="*/ 1 h 606"/>
                  <a:gd name="T4" fmla="*/ 1 w 1176"/>
                  <a:gd name="T5" fmla="*/ 1 h 606"/>
                  <a:gd name="T6" fmla="*/ 1 w 1176"/>
                  <a:gd name="T7" fmla="*/ 1 h 606"/>
                  <a:gd name="T8" fmla="*/ 1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45" name="Freeform 935">
                <a:extLst>
                  <a:ext uri="{FF2B5EF4-FFF2-40B4-BE49-F238E27FC236}">
                    <a16:creationId xmlns:a16="http://schemas.microsoft.com/office/drawing/2014/main" id="{AEFC1979-29B9-4B0C-8A53-D57AD24A6E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 w 2532"/>
                  <a:gd name="T5" fmla="*/ 1 h 723"/>
                  <a:gd name="T6" fmla="*/ 1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46" name="Freeform 936">
                <a:extLst>
                  <a:ext uri="{FF2B5EF4-FFF2-40B4-BE49-F238E27FC236}">
                    <a16:creationId xmlns:a16="http://schemas.microsoft.com/office/drawing/2014/main" id="{32303461-F65D-4923-AB50-E81AE3827815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1 h 723"/>
                  <a:gd name="T6" fmla="*/ 0 w 2532"/>
                  <a:gd name="T7" fmla="*/ 1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4103" name="Group 937">
              <a:extLst>
                <a:ext uri="{FF2B5EF4-FFF2-40B4-BE49-F238E27FC236}">
                  <a16:creationId xmlns:a16="http://schemas.microsoft.com/office/drawing/2014/main" id="{584E525B-C8B4-4574-8620-752817AFF2F8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3742" y="2030"/>
              <a:ext cx="261" cy="235"/>
              <a:chOff x="2839" y="3501"/>
              <a:chExt cx="755" cy="803"/>
            </a:xfrm>
          </p:grpSpPr>
          <p:pic>
            <p:nvPicPr>
              <p:cNvPr id="44128" name="Picture 938" descr="desktop_computer_stylized_medium">
                <a:extLst>
                  <a:ext uri="{FF2B5EF4-FFF2-40B4-BE49-F238E27FC236}">
                    <a16:creationId xmlns:a16="http://schemas.microsoft.com/office/drawing/2014/main" id="{9E84CFBF-734B-45E3-9F74-2B0BA5C4952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129" name="Freeform 939">
                <a:extLst>
                  <a:ext uri="{FF2B5EF4-FFF2-40B4-BE49-F238E27FC236}">
                    <a16:creationId xmlns:a16="http://schemas.microsoft.com/office/drawing/2014/main" id="{C09D4E09-B410-41FD-A6A2-181A6603F4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4104" name="Group 940">
              <a:extLst>
                <a:ext uri="{FF2B5EF4-FFF2-40B4-BE49-F238E27FC236}">
                  <a16:creationId xmlns:a16="http://schemas.microsoft.com/office/drawing/2014/main" id="{95EED7F7-F978-4745-9198-8893CA2FE87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03" y="3416"/>
              <a:ext cx="299" cy="257"/>
              <a:chOff x="877" y="1008"/>
              <a:chExt cx="2747" cy="2591"/>
            </a:xfrm>
          </p:grpSpPr>
          <p:pic>
            <p:nvPicPr>
              <p:cNvPr id="44105" name="Picture 941" descr="antenna_stylized">
                <a:extLst>
                  <a:ext uri="{FF2B5EF4-FFF2-40B4-BE49-F238E27FC236}">
                    <a16:creationId xmlns:a16="http://schemas.microsoft.com/office/drawing/2014/main" id="{8CABE84D-917C-4D51-A99D-46AC2A02BC6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4106" name="Picture 942" descr="laptop_keyboard">
                <a:extLst>
                  <a:ext uri="{FF2B5EF4-FFF2-40B4-BE49-F238E27FC236}">
                    <a16:creationId xmlns:a16="http://schemas.microsoft.com/office/drawing/2014/main" id="{6C3C6612-B32B-4CC1-9297-A57DFC5D159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107" name="Freeform 943">
                <a:extLst>
                  <a:ext uri="{FF2B5EF4-FFF2-40B4-BE49-F238E27FC236}">
                    <a16:creationId xmlns:a16="http://schemas.microsoft.com/office/drawing/2014/main" id="{478651A1-2322-446A-A9CF-CA4CAE6698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 w 2982"/>
                  <a:gd name="T1" fmla="*/ 0 h 2442"/>
                  <a:gd name="T2" fmla="*/ 0 w 2982"/>
                  <a:gd name="T3" fmla="*/ 1 h 2442"/>
                  <a:gd name="T4" fmla="*/ 1 w 2982"/>
                  <a:gd name="T5" fmla="*/ 1 h 2442"/>
                  <a:gd name="T6" fmla="*/ 1 w 2982"/>
                  <a:gd name="T7" fmla="*/ 1 h 2442"/>
                  <a:gd name="T8" fmla="*/ 1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pic>
            <p:nvPicPr>
              <p:cNvPr id="44108" name="Picture 944" descr="screen">
                <a:extLst>
                  <a:ext uri="{FF2B5EF4-FFF2-40B4-BE49-F238E27FC236}">
                    <a16:creationId xmlns:a16="http://schemas.microsoft.com/office/drawing/2014/main" id="{EEF934CC-7EA4-4ED5-9ABD-EB52795FDEB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109" name="Freeform 945">
                <a:extLst>
                  <a:ext uri="{FF2B5EF4-FFF2-40B4-BE49-F238E27FC236}">
                    <a16:creationId xmlns:a16="http://schemas.microsoft.com/office/drawing/2014/main" id="{BCE670C9-81F7-4FA2-B290-DF8C1C20B7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 w 2528"/>
                  <a:gd name="T3" fmla="*/ 1 h 455"/>
                  <a:gd name="T4" fmla="*/ 1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10" name="Freeform 946">
                <a:extLst>
                  <a:ext uri="{FF2B5EF4-FFF2-40B4-BE49-F238E27FC236}">
                    <a16:creationId xmlns:a16="http://schemas.microsoft.com/office/drawing/2014/main" id="{78DB45D8-FFB6-4C5D-8310-493B9B3AAC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 w 702"/>
                  <a:gd name="T1" fmla="*/ 0 h 1893"/>
                  <a:gd name="T2" fmla="*/ 0 w 702"/>
                  <a:gd name="T3" fmla="*/ 1 h 1893"/>
                  <a:gd name="T4" fmla="*/ 1 w 702"/>
                  <a:gd name="T5" fmla="*/ 1 h 1893"/>
                  <a:gd name="T6" fmla="*/ 1 w 702"/>
                  <a:gd name="T7" fmla="*/ 1 h 1893"/>
                  <a:gd name="T8" fmla="*/ 1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11" name="Freeform 947">
                <a:extLst>
                  <a:ext uri="{FF2B5EF4-FFF2-40B4-BE49-F238E27FC236}">
                    <a16:creationId xmlns:a16="http://schemas.microsoft.com/office/drawing/2014/main" id="{B06AF9BF-C962-4B4A-A267-483BE48739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 w 756"/>
                  <a:gd name="T1" fmla="*/ 0 h 2184"/>
                  <a:gd name="T2" fmla="*/ 1 w 756"/>
                  <a:gd name="T3" fmla="*/ 1 h 2184"/>
                  <a:gd name="T4" fmla="*/ 0 w 756"/>
                  <a:gd name="T5" fmla="*/ 1 h 2184"/>
                  <a:gd name="T6" fmla="*/ 1 w 756"/>
                  <a:gd name="T7" fmla="*/ 1 h 2184"/>
                  <a:gd name="T8" fmla="*/ 1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12" name="Freeform 948">
                <a:extLst>
                  <a:ext uri="{FF2B5EF4-FFF2-40B4-BE49-F238E27FC236}">
                    <a16:creationId xmlns:a16="http://schemas.microsoft.com/office/drawing/2014/main" id="{4036D763-3777-4ACE-AEB8-E40895434F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 w 2773"/>
                  <a:gd name="T5" fmla="*/ 1 h 738"/>
                  <a:gd name="T6" fmla="*/ 1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13" name="Freeform 949">
                <a:extLst>
                  <a:ext uri="{FF2B5EF4-FFF2-40B4-BE49-F238E27FC236}">
                    <a16:creationId xmlns:a16="http://schemas.microsoft.com/office/drawing/2014/main" id="{0BE8457A-81DF-4245-BA03-1C2F869D20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 w 637"/>
                  <a:gd name="T1" fmla="*/ 0 h 1659"/>
                  <a:gd name="T2" fmla="*/ 1 w 637"/>
                  <a:gd name="T3" fmla="*/ 0 h 1659"/>
                  <a:gd name="T4" fmla="*/ 1 w 637"/>
                  <a:gd name="T5" fmla="*/ 11 h 1659"/>
                  <a:gd name="T6" fmla="*/ 0 w 637"/>
                  <a:gd name="T7" fmla="*/ 11 h 1659"/>
                  <a:gd name="T8" fmla="*/ 1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14" name="Freeform 950">
                <a:extLst>
                  <a:ext uri="{FF2B5EF4-FFF2-40B4-BE49-F238E27FC236}">
                    <a16:creationId xmlns:a16="http://schemas.microsoft.com/office/drawing/2014/main" id="{C3088EB4-04EC-4602-9110-2CEFFBDF13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1 h 550"/>
                  <a:gd name="T4" fmla="*/ 6 w 2216"/>
                  <a:gd name="T5" fmla="*/ 4 h 550"/>
                  <a:gd name="T6" fmla="*/ 6 w 2216"/>
                  <a:gd name="T7" fmla="*/ 3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4115" name="Group 951">
                <a:extLst>
                  <a:ext uri="{FF2B5EF4-FFF2-40B4-BE49-F238E27FC236}">
                    <a16:creationId xmlns:a16="http://schemas.microsoft.com/office/drawing/2014/main" id="{0134FD37-9028-4353-A491-DB862440681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44122" name="Freeform 952">
                  <a:extLst>
                    <a:ext uri="{FF2B5EF4-FFF2-40B4-BE49-F238E27FC236}">
                      <a16:creationId xmlns:a16="http://schemas.microsoft.com/office/drawing/2014/main" id="{E6B87554-3880-4447-BCDD-355F358C062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123" name="Freeform 953">
                  <a:extLst>
                    <a:ext uri="{FF2B5EF4-FFF2-40B4-BE49-F238E27FC236}">
                      <a16:creationId xmlns:a16="http://schemas.microsoft.com/office/drawing/2014/main" id="{8F77770A-A27C-4358-B435-63A4EB8CC8B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124" name="Freeform 954">
                  <a:extLst>
                    <a:ext uri="{FF2B5EF4-FFF2-40B4-BE49-F238E27FC236}">
                      <a16:creationId xmlns:a16="http://schemas.microsoft.com/office/drawing/2014/main" id="{4A711810-25F9-4B94-AF02-72F8867708E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125" name="Freeform 955">
                  <a:extLst>
                    <a:ext uri="{FF2B5EF4-FFF2-40B4-BE49-F238E27FC236}">
                      <a16:creationId xmlns:a16="http://schemas.microsoft.com/office/drawing/2014/main" id="{E1F6A6BF-334A-4C75-9A49-2412674022E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126" name="Freeform 956">
                  <a:extLst>
                    <a:ext uri="{FF2B5EF4-FFF2-40B4-BE49-F238E27FC236}">
                      <a16:creationId xmlns:a16="http://schemas.microsoft.com/office/drawing/2014/main" id="{B570B42D-033A-4DC2-A0EF-B5CB73EC7C2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127" name="Freeform 957">
                  <a:extLst>
                    <a:ext uri="{FF2B5EF4-FFF2-40B4-BE49-F238E27FC236}">
                      <a16:creationId xmlns:a16="http://schemas.microsoft.com/office/drawing/2014/main" id="{AF0A3473-5322-48F0-876B-46D3E7B43B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116" name="Freeform 958">
                <a:extLst>
                  <a:ext uri="{FF2B5EF4-FFF2-40B4-BE49-F238E27FC236}">
                    <a16:creationId xmlns:a16="http://schemas.microsoft.com/office/drawing/2014/main" id="{8F1273D1-F32D-4564-B59E-FDDF568BA1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 h 792"/>
                  <a:gd name="T2" fmla="*/ 1 w 990"/>
                  <a:gd name="T3" fmla="*/ 0 h 792"/>
                  <a:gd name="T4" fmla="*/ 1 w 990"/>
                  <a:gd name="T5" fmla="*/ 1 h 792"/>
                  <a:gd name="T6" fmla="*/ 0 w 990"/>
                  <a:gd name="T7" fmla="*/ 1 h 792"/>
                  <a:gd name="T8" fmla="*/ 1 w 990"/>
                  <a:gd name="T9" fmla="*/ 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17" name="Freeform 959">
                <a:extLst>
                  <a:ext uri="{FF2B5EF4-FFF2-40B4-BE49-F238E27FC236}">
                    <a16:creationId xmlns:a16="http://schemas.microsoft.com/office/drawing/2014/main" id="{496454C4-08C5-4DDC-9B7B-90835954EE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 w 2532"/>
                  <a:gd name="T5" fmla="*/ 1 h 723"/>
                  <a:gd name="T6" fmla="*/ 2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18" name="Freeform 960">
                <a:extLst>
                  <a:ext uri="{FF2B5EF4-FFF2-40B4-BE49-F238E27FC236}">
                    <a16:creationId xmlns:a16="http://schemas.microsoft.com/office/drawing/2014/main" id="{6787327C-50A2-4A6F-B782-1441DBAC21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1 h 147"/>
                  <a:gd name="T4" fmla="*/ 0 w 26"/>
                  <a:gd name="T5" fmla="*/ 1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19" name="Freeform 961">
                <a:extLst>
                  <a:ext uri="{FF2B5EF4-FFF2-40B4-BE49-F238E27FC236}">
                    <a16:creationId xmlns:a16="http://schemas.microsoft.com/office/drawing/2014/main" id="{AD6EEF2C-9613-4980-BCAD-7CFB5C84B4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 w 1176"/>
                  <a:gd name="T1" fmla="*/ 0 h 606"/>
                  <a:gd name="T2" fmla="*/ 0 w 1176"/>
                  <a:gd name="T3" fmla="*/ 1 h 606"/>
                  <a:gd name="T4" fmla="*/ 1 w 1176"/>
                  <a:gd name="T5" fmla="*/ 1 h 606"/>
                  <a:gd name="T6" fmla="*/ 1 w 1176"/>
                  <a:gd name="T7" fmla="*/ 1 h 606"/>
                  <a:gd name="T8" fmla="*/ 1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20" name="Freeform 962">
                <a:extLst>
                  <a:ext uri="{FF2B5EF4-FFF2-40B4-BE49-F238E27FC236}">
                    <a16:creationId xmlns:a16="http://schemas.microsoft.com/office/drawing/2014/main" id="{D014AF16-306A-4A57-B0F2-676E8900AC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 w 2532"/>
                  <a:gd name="T5" fmla="*/ 1 h 723"/>
                  <a:gd name="T6" fmla="*/ 1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21" name="Freeform 963">
                <a:extLst>
                  <a:ext uri="{FF2B5EF4-FFF2-40B4-BE49-F238E27FC236}">
                    <a16:creationId xmlns:a16="http://schemas.microsoft.com/office/drawing/2014/main" id="{C7FAB8B7-458C-490D-935F-DB40AF8CA3DA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1 h 723"/>
                  <a:gd name="T6" fmla="*/ 0 w 2532"/>
                  <a:gd name="T7" fmla="*/ 1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</p:grpSp>
      <p:sp>
        <p:nvSpPr>
          <p:cNvPr id="44036" name="Rectangle 4">
            <a:extLst>
              <a:ext uri="{FF2B5EF4-FFF2-40B4-BE49-F238E27FC236}">
                <a16:creationId xmlns:a16="http://schemas.microsoft.com/office/drawing/2014/main" id="{84D8C272-E5A8-41B2-B936-6C132AF900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4000" y="184150"/>
            <a:ext cx="8813800" cy="852488"/>
          </a:xfrm>
        </p:spPr>
        <p:txBody>
          <a:bodyPr/>
          <a:lstStyle/>
          <a:p>
            <a:r>
              <a:rPr lang="en-US" altLang="en-US" dirty="0"/>
              <a:t>Client-server architecture (e.g., Web)</a:t>
            </a:r>
          </a:p>
        </p:txBody>
      </p:sp>
      <p:sp>
        <p:nvSpPr>
          <p:cNvPr id="44037" name="Rectangle 460">
            <a:extLst>
              <a:ext uri="{FF2B5EF4-FFF2-40B4-BE49-F238E27FC236}">
                <a16:creationId xmlns:a16="http://schemas.microsoft.com/office/drawing/2014/main" id="{998E8EF5-DD55-4CAA-BD7C-657E2FD5863C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752975" y="1416050"/>
            <a:ext cx="4143375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CC0000"/>
                </a:solidFill>
              </a:rPr>
              <a:t>server: </a:t>
            </a:r>
          </a:p>
          <a:p>
            <a:r>
              <a:rPr lang="en-US" altLang="en-US" sz="2400"/>
              <a:t>always-on host</a:t>
            </a:r>
          </a:p>
          <a:p>
            <a:r>
              <a:rPr lang="en-US" altLang="en-US" sz="2400"/>
              <a:t>permanent IP address</a:t>
            </a:r>
          </a:p>
          <a:p>
            <a:r>
              <a:rPr lang="en-US" altLang="en-US" sz="2400"/>
              <a:t>data centers for scaling</a:t>
            </a:r>
          </a:p>
          <a:p>
            <a:pPr>
              <a:spcBef>
                <a:spcPct val="75000"/>
              </a:spcBef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CC0000"/>
                </a:solidFill>
              </a:rPr>
              <a:t>clients:</a:t>
            </a:r>
          </a:p>
          <a:p>
            <a:r>
              <a:rPr lang="en-US" altLang="en-US" sz="2400"/>
              <a:t>communicate with server</a:t>
            </a:r>
          </a:p>
          <a:p>
            <a:r>
              <a:rPr lang="en-US" altLang="en-US" sz="2400"/>
              <a:t>may be intermittently connected</a:t>
            </a:r>
          </a:p>
          <a:p>
            <a:r>
              <a:rPr lang="en-US" altLang="en-US" sz="2400"/>
              <a:t>may have dynamic IP addresses</a:t>
            </a:r>
          </a:p>
          <a:p>
            <a:r>
              <a:rPr lang="en-US" altLang="en-US" sz="2400"/>
              <a:t>do not communicate directly with each other</a:t>
            </a:r>
          </a:p>
        </p:txBody>
      </p:sp>
      <p:pic>
        <p:nvPicPr>
          <p:cNvPr id="44038" name="Picture 351" descr="underline_base">
            <a:extLst>
              <a:ext uri="{FF2B5EF4-FFF2-40B4-BE49-F238E27FC236}">
                <a16:creationId xmlns:a16="http://schemas.microsoft.com/office/drawing/2014/main" id="{D143BAD0-C1CD-4291-AA6A-D9FB08624847}"/>
              </a:ext>
            </a:extLst>
          </p:cNvPr>
          <p:cNvPicPr>
            <a:picLocks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842963"/>
            <a:ext cx="605790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9" name="Line 913">
            <a:extLst>
              <a:ext uri="{FF2B5EF4-FFF2-40B4-BE49-F238E27FC236}">
                <a16:creationId xmlns:a16="http://schemas.microsoft.com/office/drawing/2014/main" id="{7DFB4124-13CA-46AE-A114-6FAA27D46BCB}"/>
              </a:ext>
            </a:extLst>
          </p:cNvPr>
          <p:cNvSpPr>
            <a:spLocks noChangeShapeType="1"/>
          </p:cNvSpPr>
          <p:nvPr/>
        </p:nvSpPr>
        <p:spPr bwMode="auto">
          <a:xfrm>
            <a:off x="1249363" y="3235325"/>
            <a:ext cx="2006600" cy="1978025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44040" name="Line 800">
            <a:extLst>
              <a:ext uri="{FF2B5EF4-FFF2-40B4-BE49-F238E27FC236}">
                <a16:creationId xmlns:a16="http://schemas.microsoft.com/office/drawing/2014/main" id="{4A850530-9828-4A1B-81B5-5AF4565DE13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11388" y="1844675"/>
            <a:ext cx="1481137" cy="3109913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44041" name="Text Box 803">
            <a:extLst>
              <a:ext uri="{FF2B5EF4-FFF2-40B4-BE49-F238E27FC236}">
                <a16:creationId xmlns:a16="http://schemas.microsoft.com/office/drawing/2014/main" id="{093D1AB5-A43E-4D09-B50B-0967B31702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000" y="4067175"/>
            <a:ext cx="155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client/server</a:t>
            </a:r>
          </a:p>
        </p:txBody>
      </p:sp>
    </p:spTree>
    <p:extLst>
      <p:ext uri="{BB962C8B-B14F-4D97-AF65-F5344CB8AC3E}">
        <p14:creationId xmlns:p14="http://schemas.microsoft.com/office/powerpoint/2010/main" val="3767040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83" name="Group 566">
            <a:extLst>
              <a:ext uri="{FF2B5EF4-FFF2-40B4-BE49-F238E27FC236}">
                <a16:creationId xmlns:a16="http://schemas.microsoft.com/office/drawing/2014/main" id="{FF675089-4B89-4078-9AC3-3D7D7A6B28BC}"/>
              </a:ext>
            </a:extLst>
          </p:cNvPr>
          <p:cNvGrpSpPr>
            <a:grpSpLocks/>
          </p:cNvGrpSpPr>
          <p:nvPr/>
        </p:nvGrpSpPr>
        <p:grpSpPr bwMode="auto">
          <a:xfrm>
            <a:off x="5202238" y="1546225"/>
            <a:ext cx="3540125" cy="4545013"/>
            <a:chOff x="3277" y="974"/>
            <a:chExt cx="2230" cy="2863"/>
          </a:xfrm>
        </p:grpSpPr>
        <p:sp>
          <p:nvSpPr>
            <p:cNvPr id="46091" name="Freeform 567">
              <a:extLst>
                <a:ext uri="{FF2B5EF4-FFF2-40B4-BE49-F238E27FC236}">
                  <a16:creationId xmlns:a16="http://schemas.microsoft.com/office/drawing/2014/main" id="{238182D7-BD2A-4F0B-8059-C501FA207DD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7" y="1079"/>
              <a:ext cx="1094" cy="675"/>
            </a:xfrm>
            <a:custGeom>
              <a:avLst/>
              <a:gdLst>
                <a:gd name="T0" fmla="*/ 1466 w 1036"/>
                <a:gd name="T1" fmla="*/ 11 h 675"/>
                <a:gd name="T2" fmla="*/ 884 w 1036"/>
                <a:gd name="T3" fmla="*/ 53 h 675"/>
                <a:gd name="T4" fmla="*/ 467 w 1036"/>
                <a:gd name="T5" fmla="*/ 129 h 675"/>
                <a:gd name="T6" fmla="*/ 347 w 1036"/>
                <a:gd name="T7" fmla="*/ 229 h 675"/>
                <a:gd name="T8" fmla="*/ 48 w 1036"/>
                <a:gd name="T9" fmla="*/ 297 h 675"/>
                <a:gd name="T10" fmla="*/ 39 w 1036"/>
                <a:gd name="T11" fmla="*/ 459 h 675"/>
                <a:gd name="T12" fmla="*/ 298 w 1036"/>
                <a:gd name="T13" fmla="*/ 489 h 675"/>
                <a:gd name="T14" fmla="*/ 1039 w 1036"/>
                <a:gd name="T15" fmla="*/ 489 h 675"/>
                <a:gd name="T16" fmla="*/ 1353 w 1036"/>
                <a:gd name="T17" fmla="*/ 555 h 675"/>
                <a:gd name="T18" fmla="*/ 1702 w 1036"/>
                <a:gd name="T19" fmla="*/ 657 h 675"/>
                <a:gd name="T20" fmla="*/ 1969 w 1036"/>
                <a:gd name="T21" fmla="*/ 661 h 675"/>
                <a:gd name="T22" fmla="*/ 2153 w 1036"/>
                <a:gd name="T23" fmla="*/ 603 h 675"/>
                <a:gd name="T24" fmla="*/ 2247 w 1036"/>
                <a:gd name="T25" fmla="*/ 445 h 675"/>
                <a:gd name="T26" fmla="*/ 2305 w 1036"/>
                <a:gd name="T27" fmla="*/ 291 h 675"/>
                <a:gd name="T28" fmla="*/ 2312 w 1036"/>
                <a:gd name="T29" fmla="*/ 107 h 675"/>
                <a:gd name="T30" fmla="*/ 2113 w 1036"/>
                <a:gd name="T31" fmla="*/ 17 h 675"/>
                <a:gd name="T32" fmla="*/ 1755 w 1036"/>
                <a:gd name="T33" fmla="*/ 3 h 675"/>
                <a:gd name="T34" fmla="*/ 1466 w 1036"/>
                <a:gd name="T35" fmla="*/ 11 h 6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6"/>
                <a:gd name="T55" fmla="*/ 0 h 675"/>
                <a:gd name="T56" fmla="*/ 1036 w 1036"/>
                <a:gd name="T57" fmla="*/ 675 h 67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46092" name="Group 568">
              <a:extLst>
                <a:ext uri="{FF2B5EF4-FFF2-40B4-BE49-F238E27FC236}">
                  <a16:creationId xmlns:a16="http://schemas.microsoft.com/office/drawing/2014/main" id="{C7B329B4-E6D8-4924-98BF-2D0A37CC7FB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83" y="1920"/>
              <a:ext cx="919" cy="588"/>
              <a:chOff x="2889" y="1631"/>
              <a:chExt cx="980" cy="743"/>
            </a:xfrm>
          </p:grpSpPr>
          <p:sp>
            <p:nvSpPr>
              <p:cNvPr id="46466" name="Rectangle 569">
                <a:extLst>
                  <a:ext uri="{FF2B5EF4-FFF2-40B4-BE49-F238E27FC236}">
                    <a16:creationId xmlns:a16="http://schemas.microsoft.com/office/drawing/2014/main" id="{03FE30E1-750E-4758-B1C9-CFABE4A9AC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46" y="1841"/>
                <a:ext cx="663" cy="533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467" name="AutoShape 570">
                <a:extLst>
                  <a:ext uri="{FF2B5EF4-FFF2-40B4-BE49-F238E27FC236}">
                    <a16:creationId xmlns:a16="http://schemas.microsoft.com/office/drawing/2014/main" id="{F776D977-BB4A-4526-8E35-55112B701A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9" y="1631"/>
                <a:ext cx="980" cy="253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CCFF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46093" name="Freeform 571">
              <a:extLst>
                <a:ext uri="{FF2B5EF4-FFF2-40B4-BE49-F238E27FC236}">
                  <a16:creationId xmlns:a16="http://schemas.microsoft.com/office/drawing/2014/main" id="{933B48C5-21FB-4CC8-9018-E2B1825215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9" y="2788"/>
              <a:ext cx="2032" cy="1049"/>
            </a:xfrm>
            <a:custGeom>
              <a:avLst/>
              <a:gdLst>
                <a:gd name="T0" fmla="*/ 1044 w 2032"/>
                <a:gd name="T1" fmla="*/ 26 h 1049"/>
                <a:gd name="T2" fmla="*/ 847 w 2032"/>
                <a:gd name="T3" fmla="*/ 125 h 1049"/>
                <a:gd name="T4" fmla="*/ 580 w 2032"/>
                <a:gd name="T5" fmla="*/ 68 h 1049"/>
                <a:gd name="T6" fmla="*/ 143 w 2032"/>
                <a:gd name="T7" fmla="*/ 170 h 1049"/>
                <a:gd name="T8" fmla="*/ 48 w 2032"/>
                <a:gd name="T9" fmla="*/ 374 h 1049"/>
                <a:gd name="T10" fmla="*/ 41 w 2032"/>
                <a:gd name="T11" fmla="*/ 680 h 1049"/>
                <a:gd name="T12" fmla="*/ 294 w 2032"/>
                <a:gd name="T13" fmla="*/ 744 h 1049"/>
                <a:gd name="T14" fmla="*/ 660 w 2032"/>
                <a:gd name="T15" fmla="*/ 893 h 1049"/>
                <a:gd name="T16" fmla="*/ 1088 w 2032"/>
                <a:gd name="T17" fmla="*/ 1014 h 1049"/>
                <a:gd name="T18" fmla="*/ 1525 w 2032"/>
                <a:gd name="T19" fmla="*/ 1031 h 1049"/>
                <a:gd name="T20" fmla="*/ 1831 w 2032"/>
                <a:gd name="T21" fmla="*/ 907 h 1049"/>
                <a:gd name="T22" fmla="*/ 2015 w 2032"/>
                <a:gd name="T23" fmla="*/ 714 h 1049"/>
                <a:gd name="T24" fmla="*/ 1931 w 2032"/>
                <a:gd name="T25" fmla="*/ 251 h 1049"/>
                <a:gd name="T26" fmla="*/ 1658 w 2032"/>
                <a:gd name="T27" fmla="*/ 114 h 1049"/>
                <a:gd name="T28" fmla="*/ 1355 w 2032"/>
                <a:gd name="T29" fmla="*/ 15 h 1049"/>
                <a:gd name="T30" fmla="*/ 1044 w 2032"/>
                <a:gd name="T31" fmla="*/ 26 h 104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032"/>
                <a:gd name="T49" fmla="*/ 0 h 1049"/>
                <a:gd name="T50" fmla="*/ 2032 w 2032"/>
                <a:gd name="T51" fmla="*/ 1049 h 104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032" h="1049">
                  <a:moveTo>
                    <a:pt x="1044" y="26"/>
                  </a:moveTo>
                  <a:cubicBezTo>
                    <a:pt x="959" y="45"/>
                    <a:pt x="924" y="118"/>
                    <a:pt x="847" y="125"/>
                  </a:cubicBezTo>
                  <a:cubicBezTo>
                    <a:pt x="770" y="132"/>
                    <a:pt x="697" y="61"/>
                    <a:pt x="580" y="68"/>
                  </a:cubicBezTo>
                  <a:cubicBezTo>
                    <a:pt x="463" y="75"/>
                    <a:pt x="232" y="119"/>
                    <a:pt x="143" y="170"/>
                  </a:cubicBezTo>
                  <a:cubicBezTo>
                    <a:pt x="54" y="221"/>
                    <a:pt x="65" y="289"/>
                    <a:pt x="48" y="374"/>
                  </a:cubicBezTo>
                  <a:cubicBezTo>
                    <a:pt x="31" y="459"/>
                    <a:pt x="0" y="618"/>
                    <a:pt x="41" y="680"/>
                  </a:cubicBezTo>
                  <a:cubicBezTo>
                    <a:pt x="82" y="742"/>
                    <a:pt x="191" y="709"/>
                    <a:pt x="294" y="744"/>
                  </a:cubicBezTo>
                  <a:cubicBezTo>
                    <a:pt x="397" y="779"/>
                    <a:pt x="527" y="849"/>
                    <a:pt x="660" y="893"/>
                  </a:cubicBezTo>
                  <a:cubicBezTo>
                    <a:pt x="793" y="938"/>
                    <a:pt x="944" y="991"/>
                    <a:pt x="1088" y="1014"/>
                  </a:cubicBezTo>
                  <a:cubicBezTo>
                    <a:pt x="1232" y="1036"/>
                    <a:pt x="1401" y="1049"/>
                    <a:pt x="1525" y="1031"/>
                  </a:cubicBezTo>
                  <a:cubicBezTo>
                    <a:pt x="1649" y="1012"/>
                    <a:pt x="1749" y="960"/>
                    <a:pt x="1831" y="907"/>
                  </a:cubicBezTo>
                  <a:cubicBezTo>
                    <a:pt x="1913" y="855"/>
                    <a:pt x="1998" y="824"/>
                    <a:pt x="2015" y="714"/>
                  </a:cubicBezTo>
                  <a:cubicBezTo>
                    <a:pt x="2032" y="604"/>
                    <a:pt x="1990" y="350"/>
                    <a:pt x="1931" y="251"/>
                  </a:cubicBezTo>
                  <a:cubicBezTo>
                    <a:pt x="1872" y="151"/>
                    <a:pt x="1754" y="153"/>
                    <a:pt x="1658" y="114"/>
                  </a:cubicBezTo>
                  <a:cubicBezTo>
                    <a:pt x="1562" y="76"/>
                    <a:pt x="1457" y="30"/>
                    <a:pt x="1355" y="15"/>
                  </a:cubicBezTo>
                  <a:cubicBezTo>
                    <a:pt x="1253" y="0"/>
                    <a:pt x="1129" y="8"/>
                    <a:pt x="1044" y="26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094" name="Line 572">
              <a:extLst>
                <a:ext uri="{FF2B5EF4-FFF2-40B4-BE49-F238E27FC236}">
                  <a16:creationId xmlns:a16="http://schemas.microsoft.com/office/drawing/2014/main" id="{A84FBF3D-70C9-42D8-8B89-DFFB2BDCCFA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>
              <a:off x="4924" y="3316"/>
              <a:ext cx="284" cy="7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095" name="Line 573">
              <a:extLst>
                <a:ext uri="{FF2B5EF4-FFF2-40B4-BE49-F238E27FC236}">
                  <a16:creationId xmlns:a16="http://schemas.microsoft.com/office/drawing/2014/main" id="{4693313C-B1BA-4C05-98EE-335118D953E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V="1">
              <a:off x="5034" y="3429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096" name="Line 574">
              <a:extLst>
                <a:ext uri="{FF2B5EF4-FFF2-40B4-BE49-F238E27FC236}">
                  <a16:creationId xmlns:a16="http://schemas.microsoft.com/office/drawing/2014/main" id="{E340868B-7C71-43FB-81F3-5C9042AFDB5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H="1">
              <a:off x="5113" y="3192"/>
              <a:ext cx="90" cy="5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097" name="Line 576">
              <a:extLst>
                <a:ext uri="{FF2B5EF4-FFF2-40B4-BE49-F238E27FC236}">
                  <a16:creationId xmlns:a16="http://schemas.microsoft.com/office/drawing/2014/main" id="{3A814D29-5CF2-4790-A3C5-3ED9B4DEE4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3" y="3009"/>
              <a:ext cx="99" cy="81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098" name="Line 577">
              <a:extLst>
                <a:ext uri="{FF2B5EF4-FFF2-40B4-BE49-F238E27FC236}">
                  <a16:creationId xmlns:a16="http://schemas.microsoft.com/office/drawing/2014/main" id="{7FA3E87A-FE6F-4796-9AE1-C19D2E11B1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80" y="3159"/>
              <a:ext cx="256" cy="6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099" name="Line 580">
              <a:extLst>
                <a:ext uri="{FF2B5EF4-FFF2-40B4-BE49-F238E27FC236}">
                  <a16:creationId xmlns:a16="http://schemas.microsoft.com/office/drawing/2014/main" id="{79759921-9DE6-4BA7-999B-6C79D74129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48" y="3204"/>
              <a:ext cx="90" cy="11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100" name="Line 581">
              <a:extLst>
                <a:ext uri="{FF2B5EF4-FFF2-40B4-BE49-F238E27FC236}">
                  <a16:creationId xmlns:a16="http://schemas.microsoft.com/office/drawing/2014/main" id="{A79DF019-7D99-401C-B805-54409D4475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46" y="3213"/>
              <a:ext cx="51" cy="10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101" name="Line 582">
              <a:extLst>
                <a:ext uri="{FF2B5EF4-FFF2-40B4-BE49-F238E27FC236}">
                  <a16:creationId xmlns:a16="http://schemas.microsoft.com/office/drawing/2014/main" id="{0FACDACC-B44E-4925-BF43-2DD5C67113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48" y="3185"/>
              <a:ext cx="317" cy="17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102" name="Line 584">
              <a:extLst>
                <a:ext uri="{FF2B5EF4-FFF2-40B4-BE49-F238E27FC236}">
                  <a16:creationId xmlns:a16="http://schemas.microsoft.com/office/drawing/2014/main" id="{91CDAB88-726F-4AD4-89C9-C25A8E8B0E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09" y="2257"/>
              <a:ext cx="148" cy="4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103" name="Line 585">
              <a:extLst>
                <a:ext uri="{FF2B5EF4-FFF2-40B4-BE49-F238E27FC236}">
                  <a16:creationId xmlns:a16="http://schemas.microsoft.com/office/drawing/2014/main" id="{A435D1A8-1A3D-4E81-BACD-A75468C628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11" y="2354"/>
              <a:ext cx="106" cy="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46104" name="Group 586">
              <a:extLst>
                <a:ext uri="{FF2B5EF4-FFF2-40B4-BE49-F238E27FC236}">
                  <a16:creationId xmlns:a16="http://schemas.microsoft.com/office/drawing/2014/main" id="{3F83EA12-76C5-42C2-AA68-FBA63DD8D8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35" y="2207"/>
              <a:ext cx="319" cy="222"/>
              <a:chOff x="2967" y="478"/>
              <a:chExt cx="788" cy="625"/>
            </a:xfrm>
          </p:grpSpPr>
          <p:pic>
            <p:nvPicPr>
              <p:cNvPr id="46464" name="Picture 587" descr="access_point_stylized_small">
                <a:extLst>
                  <a:ext uri="{FF2B5EF4-FFF2-40B4-BE49-F238E27FC236}">
                    <a16:creationId xmlns:a16="http://schemas.microsoft.com/office/drawing/2014/main" id="{93D03245-90C0-4300-952C-754EEA50958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12" y="559"/>
                <a:ext cx="576" cy="5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6465" name="Picture 588" descr="antenna_radiation_stylized">
                <a:extLst>
                  <a:ext uri="{FF2B5EF4-FFF2-40B4-BE49-F238E27FC236}">
                    <a16:creationId xmlns:a16="http://schemas.microsoft.com/office/drawing/2014/main" id="{A2CD2B50-424F-4787-BAE8-BCB4B9FD572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67" y="478"/>
                <a:ext cx="788" cy="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46105" name="Freeform 589">
              <a:extLst>
                <a:ext uri="{FF2B5EF4-FFF2-40B4-BE49-F238E27FC236}">
                  <a16:creationId xmlns:a16="http://schemas.microsoft.com/office/drawing/2014/main" id="{69AECFD5-B9E4-48DF-90E0-A238C1BDFB5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9" y="2224"/>
              <a:ext cx="828" cy="425"/>
            </a:xfrm>
            <a:custGeom>
              <a:avLst/>
              <a:gdLst>
                <a:gd name="T0" fmla="*/ 382 w 828"/>
                <a:gd name="T1" fmla="*/ 30 h 425"/>
                <a:gd name="T2" fmla="*/ 370 w 828"/>
                <a:gd name="T3" fmla="*/ 30 h 425"/>
                <a:gd name="T4" fmla="*/ 126 w 828"/>
                <a:gd name="T5" fmla="*/ 32 h 425"/>
                <a:gd name="T6" fmla="*/ 6 w 828"/>
                <a:gd name="T7" fmla="*/ 126 h 425"/>
                <a:gd name="T8" fmla="*/ 92 w 828"/>
                <a:gd name="T9" fmla="*/ 274 h 425"/>
                <a:gd name="T10" fmla="*/ 292 w 828"/>
                <a:gd name="T11" fmla="*/ 384 h 425"/>
                <a:gd name="T12" fmla="*/ 540 w 828"/>
                <a:gd name="T13" fmla="*/ 416 h 425"/>
                <a:gd name="T14" fmla="*/ 698 w 828"/>
                <a:gd name="T15" fmla="*/ 330 h 425"/>
                <a:gd name="T16" fmla="*/ 776 w 828"/>
                <a:gd name="T17" fmla="*/ 170 h 425"/>
                <a:gd name="T18" fmla="*/ 792 w 828"/>
                <a:gd name="T19" fmla="*/ 22 h 425"/>
                <a:gd name="T20" fmla="*/ 560 w 828"/>
                <a:gd name="T21" fmla="*/ 38 h 425"/>
                <a:gd name="T22" fmla="*/ 382 w 828"/>
                <a:gd name="T23" fmla="*/ 30 h 42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28"/>
                <a:gd name="T37" fmla="*/ 0 h 425"/>
                <a:gd name="T38" fmla="*/ 828 w 828"/>
                <a:gd name="T39" fmla="*/ 425 h 42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28" h="425">
                  <a:moveTo>
                    <a:pt x="382" y="30"/>
                  </a:moveTo>
                  <a:cubicBezTo>
                    <a:pt x="350" y="29"/>
                    <a:pt x="413" y="30"/>
                    <a:pt x="370" y="30"/>
                  </a:cubicBezTo>
                  <a:cubicBezTo>
                    <a:pt x="327" y="30"/>
                    <a:pt x="187" y="16"/>
                    <a:pt x="126" y="32"/>
                  </a:cubicBezTo>
                  <a:cubicBezTo>
                    <a:pt x="65" y="48"/>
                    <a:pt x="12" y="86"/>
                    <a:pt x="6" y="126"/>
                  </a:cubicBezTo>
                  <a:cubicBezTo>
                    <a:pt x="0" y="166"/>
                    <a:pt x="44" y="231"/>
                    <a:pt x="92" y="274"/>
                  </a:cubicBezTo>
                  <a:cubicBezTo>
                    <a:pt x="140" y="317"/>
                    <a:pt x="217" y="360"/>
                    <a:pt x="292" y="384"/>
                  </a:cubicBezTo>
                  <a:cubicBezTo>
                    <a:pt x="367" y="408"/>
                    <a:pt x="472" y="425"/>
                    <a:pt x="540" y="416"/>
                  </a:cubicBezTo>
                  <a:cubicBezTo>
                    <a:pt x="608" y="407"/>
                    <a:pt x="659" y="371"/>
                    <a:pt x="698" y="330"/>
                  </a:cubicBezTo>
                  <a:cubicBezTo>
                    <a:pt x="737" y="289"/>
                    <a:pt x="760" y="221"/>
                    <a:pt x="776" y="170"/>
                  </a:cubicBezTo>
                  <a:cubicBezTo>
                    <a:pt x="792" y="119"/>
                    <a:pt x="828" y="44"/>
                    <a:pt x="792" y="22"/>
                  </a:cubicBezTo>
                  <a:cubicBezTo>
                    <a:pt x="756" y="0"/>
                    <a:pt x="630" y="37"/>
                    <a:pt x="560" y="38"/>
                  </a:cubicBezTo>
                  <a:cubicBezTo>
                    <a:pt x="490" y="39"/>
                    <a:pt x="414" y="31"/>
                    <a:pt x="382" y="30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106" name="Freeform 590">
              <a:extLst>
                <a:ext uri="{FF2B5EF4-FFF2-40B4-BE49-F238E27FC236}">
                  <a16:creationId xmlns:a16="http://schemas.microsoft.com/office/drawing/2014/main" id="{2035CF82-A68F-4D38-A9B8-B2F1D3122C7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7" y="1263"/>
              <a:ext cx="1090" cy="709"/>
            </a:xfrm>
            <a:custGeom>
              <a:avLst/>
              <a:gdLst>
                <a:gd name="T0" fmla="*/ 85898 w 765"/>
                <a:gd name="T1" fmla="*/ 6712 h 459"/>
                <a:gd name="T2" fmla="*/ 58210 w 765"/>
                <a:gd name="T3" fmla="*/ 47662 h 459"/>
                <a:gd name="T4" fmla="*/ 19473 w 765"/>
                <a:gd name="T5" fmla="*/ 67835 h 459"/>
                <a:gd name="T6" fmla="*/ 2783 w 765"/>
                <a:gd name="T7" fmla="*/ 228588 h 459"/>
                <a:gd name="T8" fmla="*/ 36422 w 765"/>
                <a:gd name="T9" fmla="*/ 302028 h 459"/>
                <a:gd name="T10" fmla="*/ 70014 w 765"/>
                <a:gd name="T11" fmla="*/ 289496 h 459"/>
                <a:gd name="T12" fmla="*/ 118176 w 765"/>
                <a:gd name="T13" fmla="*/ 302028 h 459"/>
                <a:gd name="T14" fmla="*/ 141415 w 765"/>
                <a:gd name="T15" fmla="*/ 295017 h 459"/>
                <a:gd name="T16" fmla="*/ 152220 w 765"/>
                <a:gd name="T17" fmla="*/ 253122 h 459"/>
                <a:gd name="T18" fmla="*/ 151953 w 765"/>
                <a:gd name="T19" fmla="*/ 107441 h 459"/>
                <a:gd name="T20" fmla="*/ 134106 w 765"/>
                <a:gd name="T21" fmla="*/ 23437 h 459"/>
                <a:gd name="T22" fmla="*/ 85898 w 765"/>
                <a:gd name="T23" fmla="*/ 6712 h 45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65"/>
                <a:gd name="T37" fmla="*/ 0 h 459"/>
                <a:gd name="T38" fmla="*/ 765 w 765"/>
                <a:gd name="T39" fmla="*/ 459 h 45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65" h="459">
                  <a:moveTo>
                    <a:pt x="424" y="10"/>
                  </a:moveTo>
                  <a:cubicBezTo>
                    <a:pt x="362" y="16"/>
                    <a:pt x="343" y="55"/>
                    <a:pt x="288" y="70"/>
                  </a:cubicBezTo>
                  <a:cubicBezTo>
                    <a:pt x="233" y="85"/>
                    <a:pt x="142" y="56"/>
                    <a:pt x="96" y="100"/>
                  </a:cubicBezTo>
                  <a:cubicBezTo>
                    <a:pt x="50" y="144"/>
                    <a:pt x="0" y="279"/>
                    <a:pt x="14" y="336"/>
                  </a:cubicBezTo>
                  <a:cubicBezTo>
                    <a:pt x="28" y="393"/>
                    <a:pt x="125" y="429"/>
                    <a:pt x="180" y="444"/>
                  </a:cubicBezTo>
                  <a:cubicBezTo>
                    <a:pt x="235" y="459"/>
                    <a:pt x="279" y="426"/>
                    <a:pt x="346" y="426"/>
                  </a:cubicBezTo>
                  <a:cubicBezTo>
                    <a:pt x="413" y="426"/>
                    <a:pt x="525" y="443"/>
                    <a:pt x="584" y="444"/>
                  </a:cubicBezTo>
                  <a:cubicBezTo>
                    <a:pt x="643" y="445"/>
                    <a:pt x="670" y="446"/>
                    <a:pt x="698" y="434"/>
                  </a:cubicBezTo>
                  <a:cubicBezTo>
                    <a:pt x="726" y="422"/>
                    <a:pt x="743" y="418"/>
                    <a:pt x="752" y="372"/>
                  </a:cubicBezTo>
                  <a:cubicBezTo>
                    <a:pt x="761" y="326"/>
                    <a:pt x="765" y="214"/>
                    <a:pt x="750" y="158"/>
                  </a:cubicBezTo>
                  <a:cubicBezTo>
                    <a:pt x="735" y="102"/>
                    <a:pt x="716" y="58"/>
                    <a:pt x="662" y="34"/>
                  </a:cubicBezTo>
                  <a:cubicBezTo>
                    <a:pt x="608" y="10"/>
                    <a:pt x="505" y="0"/>
                    <a:pt x="424" y="1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107" name="Line 591">
              <a:extLst>
                <a:ext uri="{FF2B5EF4-FFF2-40B4-BE49-F238E27FC236}">
                  <a16:creationId xmlns:a16="http://schemas.microsoft.com/office/drawing/2014/main" id="{B1FC0E02-F5C8-407D-9F46-FC7D5EAC9C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59" y="2404"/>
              <a:ext cx="103" cy="7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108" name="Line 592">
              <a:extLst>
                <a:ext uri="{FF2B5EF4-FFF2-40B4-BE49-F238E27FC236}">
                  <a16:creationId xmlns:a16="http://schemas.microsoft.com/office/drawing/2014/main" id="{6FF59B95-D106-4307-9B32-93A1065B93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20" y="2354"/>
              <a:ext cx="176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109" name="Line 593">
              <a:extLst>
                <a:ext uri="{FF2B5EF4-FFF2-40B4-BE49-F238E27FC236}">
                  <a16:creationId xmlns:a16="http://schemas.microsoft.com/office/drawing/2014/main" id="{213BBD70-B3C4-4E45-87D0-49340FAA22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69" y="2408"/>
              <a:ext cx="85" cy="6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110" name="Line 594">
              <a:extLst>
                <a:ext uri="{FF2B5EF4-FFF2-40B4-BE49-F238E27FC236}">
                  <a16:creationId xmlns:a16="http://schemas.microsoft.com/office/drawing/2014/main" id="{09C2F5DE-C740-458C-9081-642A666DAF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35" y="1632"/>
              <a:ext cx="321" cy="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111" name="Line 595">
              <a:extLst>
                <a:ext uri="{FF2B5EF4-FFF2-40B4-BE49-F238E27FC236}">
                  <a16:creationId xmlns:a16="http://schemas.microsoft.com/office/drawing/2014/main" id="{4324C80B-D28C-43B2-B6B1-3D65FBAD84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35" y="2961"/>
              <a:ext cx="246" cy="11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112" name="Line 596">
              <a:extLst>
                <a:ext uri="{FF2B5EF4-FFF2-40B4-BE49-F238E27FC236}">
                  <a16:creationId xmlns:a16="http://schemas.microsoft.com/office/drawing/2014/main" id="{8E21785C-3990-4AE8-AEEC-A9F8E771E8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44" y="2953"/>
              <a:ext cx="203" cy="12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113" name="Line 597">
              <a:extLst>
                <a:ext uri="{FF2B5EF4-FFF2-40B4-BE49-F238E27FC236}">
                  <a16:creationId xmlns:a16="http://schemas.microsoft.com/office/drawing/2014/main" id="{3A8C44A4-EBA9-4B4D-94F3-A17C227EF2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71" y="3137"/>
              <a:ext cx="6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114" name="Line 598">
              <a:extLst>
                <a:ext uri="{FF2B5EF4-FFF2-40B4-BE49-F238E27FC236}">
                  <a16:creationId xmlns:a16="http://schemas.microsoft.com/office/drawing/2014/main" id="{C34F884B-A4D7-424C-A67F-3FFB1D8DDE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73" y="1572"/>
              <a:ext cx="78" cy="5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115" name="Line 599">
              <a:extLst>
                <a:ext uri="{FF2B5EF4-FFF2-40B4-BE49-F238E27FC236}">
                  <a16:creationId xmlns:a16="http://schemas.microsoft.com/office/drawing/2014/main" id="{861D276D-E81D-4252-84A5-E93622BA20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65" y="1681"/>
              <a:ext cx="0" cy="5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116" name="Line 600">
              <a:extLst>
                <a:ext uri="{FF2B5EF4-FFF2-40B4-BE49-F238E27FC236}">
                  <a16:creationId xmlns:a16="http://schemas.microsoft.com/office/drawing/2014/main" id="{50481F86-B0D9-42EC-880B-F1F3D7009A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73" y="1616"/>
              <a:ext cx="166" cy="18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117" name="Line 601">
              <a:extLst>
                <a:ext uri="{FF2B5EF4-FFF2-40B4-BE49-F238E27FC236}">
                  <a16:creationId xmlns:a16="http://schemas.microsoft.com/office/drawing/2014/main" id="{08969080-AE30-4C9B-9BE1-0E84A788A4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3" y="1615"/>
              <a:ext cx="0" cy="12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118" name="Line 602">
              <a:extLst>
                <a:ext uri="{FF2B5EF4-FFF2-40B4-BE49-F238E27FC236}">
                  <a16:creationId xmlns:a16="http://schemas.microsoft.com/office/drawing/2014/main" id="{2543654C-B301-43D8-A375-A2F3758BD5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85" y="1808"/>
              <a:ext cx="11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119" name="Line 603">
              <a:extLst>
                <a:ext uri="{FF2B5EF4-FFF2-40B4-BE49-F238E27FC236}">
                  <a16:creationId xmlns:a16="http://schemas.microsoft.com/office/drawing/2014/main" id="{3C291A16-9707-4C6F-A939-B849A6F233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34" y="1802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120" name="Line 604">
              <a:extLst>
                <a:ext uri="{FF2B5EF4-FFF2-40B4-BE49-F238E27FC236}">
                  <a16:creationId xmlns:a16="http://schemas.microsoft.com/office/drawing/2014/main" id="{DCB03A1B-8213-4BF8-BC24-F1E0A796DC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96" y="1850"/>
              <a:ext cx="62" cy="444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121" name="Line 605">
              <a:extLst>
                <a:ext uri="{FF2B5EF4-FFF2-40B4-BE49-F238E27FC236}">
                  <a16:creationId xmlns:a16="http://schemas.microsoft.com/office/drawing/2014/main" id="{8EBB658D-2914-45A8-949C-A1F4F7DF79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69" y="1850"/>
              <a:ext cx="70" cy="45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122" name="Line 606">
              <a:extLst>
                <a:ext uri="{FF2B5EF4-FFF2-40B4-BE49-F238E27FC236}">
                  <a16:creationId xmlns:a16="http://schemas.microsoft.com/office/drawing/2014/main" id="{852ED90A-B768-4C6D-A3D3-C21C7147D9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81" y="2569"/>
              <a:ext cx="143" cy="2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123" name="Line 607">
              <a:extLst>
                <a:ext uri="{FF2B5EF4-FFF2-40B4-BE49-F238E27FC236}">
                  <a16:creationId xmlns:a16="http://schemas.microsoft.com/office/drawing/2014/main" id="{F09949B9-9D47-401A-967C-FC1906BF6D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7" y="1801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46124" name="Group 608">
              <a:extLst>
                <a:ext uri="{FF2B5EF4-FFF2-40B4-BE49-F238E27FC236}">
                  <a16:creationId xmlns:a16="http://schemas.microsoft.com/office/drawing/2014/main" id="{D1445511-AABD-46AC-8DE7-6471EF1F23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13" y="1163"/>
              <a:ext cx="295" cy="391"/>
              <a:chOff x="1653" y="3023"/>
              <a:chExt cx="622" cy="911"/>
            </a:xfrm>
          </p:grpSpPr>
          <p:sp>
            <p:nvSpPr>
              <p:cNvPr id="46447" name="Line 270">
                <a:extLst>
                  <a:ext uri="{FF2B5EF4-FFF2-40B4-BE49-F238E27FC236}">
                    <a16:creationId xmlns:a16="http://schemas.microsoft.com/office/drawing/2014/main" id="{CE86E86B-2E27-4CA1-8391-CD872DABDE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766" y="3287"/>
                <a:ext cx="188" cy="586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448" name="Line 271">
                <a:extLst>
                  <a:ext uri="{FF2B5EF4-FFF2-40B4-BE49-F238E27FC236}">
                    <a16:creationId xmlns:a16="http://schemas.microsoft.com/office/drawing/2014/main" id="{6006E068-3E03-44F8-993F-74A9B581D0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54" y="3287"/>
                <a:ext cx="188" cy="58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449" name="Line 272">
                <a:extLst>
                  <a:ext uri="{FF2B5EF4-FFF2-40B4-BE49-F238E27FC236}">
                    <a16:creationId xmlns:a16="http://schemas.microsoft.com/office/drawing/2014/main" id="{2E69C9FC-9808-449E-B129-9F1A7E29EC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66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450" name="Line 273">
                <a:extLst>
                  <a:ext uri="{FF2B5EF4-FFF2-40B4-BE49-F238E27FC236}">
                    <a16:creationId xmlns:a16="http://schemas.microsoft.com/office/drawing/2014/main" id="{107117A3-A26F-49DD-81BF-4F356AADAE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54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451" name="Line 274">
                <a:extLst>
                  <a:ext uri="{FF2B5EF4-FFF2-40B4-BE49-F238E27FC236}">
                    <a16:creationId xmlns:a16="http://schemas.microsoft.com/office/drawing/2014/main" id="{CDA24008-6B24-4E77-87D2-5F3FC68BDF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54" y="3300"/>
                <a:ext cx="0" cy="63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452" name="Line 275">
                <a:extLst>
                  <a:ext uri="{FF2B5EF4-FFF2-40B4-BE49-F238E27FC236}">
                    <a16:creationId xmlns:a16="http://schemas.microsoft.com/office/drawing/2014/main" id="{9DB5E897-6270-4F66-9933-47DBC71901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66" y="3810"/>
                <a:ext cx="188" cy="6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453" name="Line 276">
                <a:extLst>
                  <a:ext uri="{FF2B5EF4-FFF2-40B4-BE49-F238E27FC236}">
                    <a16:creationId xmlns:a16="http://schemas.microsoft.com/office/drawing/2014/main" id="{0E0177CD-5222-4A31-BD40-B0F5AAB889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1954" y="3810"/>
                <a:ext cx="188" cy="60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454" name="Line 277">
                <a:extLst>
                  <a:ext uri="{FF2B5EF4-FFF2-40B4-BE49-F238E27FC236}">
                    <a16:creationId xmlns:a16="http://schemas.microsoft.com/office/drawing/2014/main" id="{CE974486-32A2-4F40-B984-0A18830483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6" y="3618"/>
                <a:ext cx="108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455" name="Line 278">
                <a:extLst>
                  <a:ext uri="{FF2B5EF4-FFF2-40B4-BE49-F238E27FC236}">
                    <a16:creationId xmlns:a16="http://schemas.microsoft.com/office/drawing/2014/main" id="{3F0DB315-1DD4-4E3E-8293-8058FF3D09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4" y="3618"/>
                <a:ext cx="114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456" name="Line 279">
                <a:extLst>
                  <a:ext uri="{FF2B5EF4-FFF2-40B4-BE49-F238E27FC236}">
                    <a16:creationId xmlns:a16="http://schemas.microsoft.com/office/drawing/2014/main" id="{C4542239-DC25-4B09-B382-DB1E8F0423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10" y="3704"/>
                <a:ext cx="139" cy="65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457" name="Line 280">
                <a:extLst>
                  <a:ext uri="{FF2B5EF4-FFF2-40B4-BE49-F238E27FC236}">
                    <a16:creationId xmlns:a16="http://schemas.microsoft.com/office/drawing/2014/main" id="{237CA46A-3D30-4243-B88E-231C4BBA43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4" y="3717"/>
                <a:ext cx="140" cy="57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458" name="Line 281">
                <a:extLst>
                  <a:ext uri="{FF2B5EF4-FFF2-40B4-BE49-F238E27FC236}">
                    <a16:creationId xmlns:a16="http://schemas.microsoft.com/office/drawing/2014/main" id="{01CBC9E6-249C-4B15-B4C1-0725D215F8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4" y="3530"/>
                <a:ext cx="72" cy="2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459" name="Line 282">
                <a:extLst>
                  <a:ext uri="{FF2B5EF4-FFF2-40B4-BE49-F238E27FC236}">
                    <a16:creationId xmlns:a16="http://schemas.microsoft.com/office/drawing/2014/main" id="{42D6EF1D-3CBE-4613-8D95-0D14CF76FB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4" y="3409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460" name="Line 283">
                <a:extLst>
                  <a:ext uri="{FF2B5EF4-FFF2-40B4-BE49-F238E27FC236}">
                    <a16:creationId xmlns:a16="http://schemas.microsoft.com/office/drawing/2014/main" id="{8E1DA064-5DB4-4D64-9C69-842FBA1956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3" y="3522"/>
                <a:ext cx="87" cy="3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461" name="Line 284">
                <a:extLst>
                  <a:ext uri="{FF2B5EF4-FFF2-40B4-BE49-F238E27FC236}">
                    <a16:creationId xmlns:a16="http://schemas.microsoft.com/office/drawing/2014/main" id="{AB648191-4B09-4858-87F7-2775FA0C67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2" y="3404"/>
                <a:ext cx="50" cy="31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462" name="Oval 624">
                <a:extLst>
                  <a:ext uri="{FF2B5EF4-FFF2-40B4-BE49-F238E27FC236}">
                    <a16:creationId xmlns:a16="http://schemas.microsoft.com/office/drawing/2014/main" id="{0160220E-50C9-439D-8225-38CE13937B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1" y="3233"/>
                <a:ext cx="63" cy="68"/>
              </a:xfrm>
              <a:prstGeom prst="ellipse">
                <a:avLst/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pic>
            <p:nvPicPr>
              <p:cNvPr id="46463" name="Picture 625" descr="cell_tower_radiation_gray">
                <a:extLst>
                  <a:ext uri="{FF2B5EF4-FFF2-40B4-BE49-F238E27FC236}">
                    <a16:creationId xmlns:a16="http://schemas.microsoft.com/office/drawing/2014/main" id="{BD679FBC-20A9-48F8-BF81-D8967BDE1B8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53" y="3023"/>
                <a:ext cx="622" cy="5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6125" name="Group 626">
              <a:extLst>
                <a:ext uri="{FF2B5EF4-FFF2-40B4-BE49-F238E27FC236}">
                  <a16:creationId xmlns:a16="http://schemas.microsoft.com/office/drawing/2014/main" id="{E14DE920-B9D0-404F-B6CC-7CD13C8C9B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62" y="1516"/>
              <a:ext cx="286" cy="160"/>
              <a:chOff x="3843" y="1516"/>
              <a:chExt cx="286" cy="160"/>
            </a:xfrm>
          </p:grpSpPr>
          <p:sp>
            <p:nvSpPr>
              <p:cNvPr id="46438" name="Line 627">
                <a:extLst>
                  <a:ext uri="{FF2B5EF4-FFF2-40B4-BE49-F238E27FC236}">
                    <a16:creationId xmlns:a16="http://schemas.microsoft.com/office/drawing/2014/main" id="{97DC0FF3-2BC4-472B-A6CC-734E5025EC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43" y="1516"/>
                <a:ext cx="96" cy="6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439" name="Oval 407">
                <a:extLst>
                  <a:ext uri="{FF2B5EF4-FFF2-40B4-BE49-F238E27FC236}">
                    <a16:creationId xmlns:a16="http://schemas.microsoft.com/office/drawing/2014/main" id="{AE937BBE-1CBB-4A5B-9087-D523DFCAD7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4" y="1616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440" name="Rectangle 410">
                <a:extLst>
                  <a:ext uri="{FF2B5EF4-FFF2-40B4-BE49-F238E27FC236}">
                    <a16:creationId xmlns:a16="http://schemas.microsoft.com/office/drawing/2014/main" id="{5AE8C78E-23F4-4A8D-B2B5-6D41D98B1C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4" y="1610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441" name="Oval 411">
                <a:extLst>
                  <a:ext uri="{FF2B5EF4-FFF2-40B4-BE49-F238E27FC236}">
                    <a16:creationId xmlns:a16="http://schemas.microsoft.com/office/drawing/2014/main" id="{D358E5CC-AB33-467E-A1B1-32CCCD2C69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3" y="1569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6442" name="Group 631">
                <a:extLst>
                  <a:ext uri="{FF2B5EF4-FFF2-40B4-BE49-F238E27FC236}">
                    <a16:creationId xmlns:a16="http://schemas.microsoft.com/office/drawing/2014/main" id="{D5E0F434-19BD-42A2-A147-645D8D4D86C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32" y="1587"/>
                <a:ext cx="138" cy="33"/>
                <a:chOff x="2468" y="1332"/>
                <a:chExt cx="310" cy="60"/>
              </a:xfrm>
            </p:grpSpPr>
            <p:sp>
              <p:nvSpPr>
                <p:cNvPr id="46445" name="Freeform 632">
                  <a:extLst>
                    <a:ext uri="{FF2B5EF4-FFF2-40B4-BE49-F238E27FC236}">
                      <a16:creationId xmlns:a16="http://schemas.microsoft.com/office/drawing/2014/main" id="{1001F291-9ADA-46DD-91E3-450B2DEEF92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446" name="Freeform 633">
                  <a:extLst>
                    <a:ext uri="{FF2B5EF4-FFF2-40B4-BE49-F238E27FC236}">
                      <a16:creationId xmlns:a16="http://schemas.microsoft.com/office/drawing/2014/main" id="{2E3F72C1-6891-45B1-86B2-63D90B4B13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443" name="Line 634">
                <a:extLst>
                  <a:ext uri="{FF2B5EF4-FFF2-40B4-BE49-F238E27FC236}">
                    <a16:creationId xmlns:a16="http://schemas.microsoft.com/office/drawing/2014/main" id="{50D550BC-B163-43DD-BBED-66AA0242D9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84" y="1602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444" name="Line 635">
                <a:extLst>
                  <a:ext uri="{FF2B5EF4-FFF2-40B4-BE49-F238E27FC236}">
                    <a16:creationId xmlns:a16="http://schemas.microsoft.com/office/drawing/2014/main" id="{F31A6A21-A6CA-4227-A99C-E78DE66D96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27" y="1604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6126" name="Group 636">
              <a:extLst>
                <a:ext uri="{FF2B5EF4-FFF2-40B4-BE49-F238E27FC236}">
                  <a16:creationId xmlns:a16="http://schemas.microsoft.com/office/drawing/2014/main" id="{98D018BB-B06D-4D30-8EA8-0A693C61CE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37" y="1571"/>
              <a:ext cx="246" cy="110"/>
              <a:chOff x="4334" y="1470"/>
              <a:chExt cx="246" cy="107"/>
            </a:xfrm>
          </p:grpSpPr>
          <p:sp>
            <p:nvSpPr>
              <p:cNvPr id="46430" name="Oval 407">
                <a:extLst>
                  <a:ext uri="{FF2B5EF4-FFF2-40B4-BE49-F238E27FC236}">
                    <a16:creationId xmlns:a16="http://schemas.microsoft.com/office/drawing/2014/main" id="{EACD5ADB-B2ED-492A-98FD-3A9C50E2DA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431" name="Rectangle 410">
                <a:extLst>
                  <a:ext uri="{FF2B5EF4-FFF2-40B4-BE49-F238E27FC236}">
                    <a16:creationId xmlns:a16="http://schemas.microsoft.com/office/drawing/2014/main" id="{1AEC6D88-7E67-484E-8F46-8D19137CDC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432" name="Oval 411">
                <a:extLst>
                  <a:ext uri="{FF2B5EF4-FFF2-40B4-BE49-F238E27FC236}">
                    <a16:creationId xmlns:a16="http://schemas.microsoft.com/office/drawing/2014/main" id="{CB3EDE3A-20FC-42D3-99F3-AD6F92CC37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6433" name="Group 640">
                <a:extLst>
                  <a:ext uri="{FF2B5EF4-FFF2-40B4-BE49-F238E27FC236}">
                    <a16:creationId xmlns:a16="http://schemas.microsoft.com/office/drawing/2014/main" id="{F2E75BEB-56E3-4288-8324-1BB77DB5211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6436" name="Freeform 641">
                  <a:extLst>
                    <a:ext uri="{FF2B5EF4-FFF2-40B4-BE49-F238E27FC236}">
                      <a16:creationId xmlns:a16="http://schemas.microsoft.com/office/drawing/2014/main" id="{760A9F47-DBDF-48B6-8AB2-9E87F2A3E6A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437" name="Freeform 642">
                  <a:extLst>
                    <a:ext uri="{FF2B5EF4-FFF2-40B4-BE49-F238E27FC236}">
                      <a16:creationId xmlns:a16="http://schemas.microsoft.com/office/drawing/2014/main" id="{B44F1EF8-D044-4222-8A1F-7F093EFE720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434" name="Line 643">
                <a:extLst>
                  <a:ext uri="{FF2B5EF4-FFF2-40B4-BE49-F238E27FC236}">
                    <a16:creationId xmlns:a16="http://schemas.microsoft.com/office/drawing/2014/main" id="{AA130CEF-B216-4EC5-B198-7B4CD2DAFA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435" name="Line 644">
                <a:extLst>
                  <a:ext uri="{FF2B5EF4-FFF2-40B4-BE49-F238E27FC236}">
                    <a16:creationId xmlns:a16="http://schemas.microsoft.com/office/drawing/2014/main" id="{007A1C26-0E8C-4B35-A7CF-EF7038D7F4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6127" name="Group 645">
              <a:extLst>
                <a:ext uri="{FF2B5EF4-FFF2-40B4-BE49-F238E27FC236}">
                  <a16:creationId xmlns:a16="http://schemas.microsoft.com/office/drawing/2014/main" id="{BBCCC959-E061-4AF3-B22E-A49322841FE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44" y="1737"/>
              <a:ext cx="246" cy="110"/>
              <a:chOff x="4334" y="1470"/>
              <a:chExt cx="246" cy="107"/>
            </a:xfrm>
          </p:grpSpPr>
          <p:sp>
            <p:nvSpPr>
              <p:cNvPr id="46422" name="Oval 407">
                <a:extLst>
                  <a:ext uri="{FF2B5EF4-FFF2-40B4-BE49-F238E27FC236}">
                    <a16:creationId xmlns:a16="http://schemas.microsoft.com/office/drawing/2014/main" id="{430EE39B-6646-4E99-A5C9-8D27DBA9BD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423" name="Rectangle 410">
                <a:extLst>
                  <a:ext uri="{FF2B5EF4-FFF2-40B4-BE49-F238E27FC236}">
                    <a16:creationId xmlns:a16="http://schemas.microsoft.com/office/drawing/2014/main" id="{DA176065-CB59-479A-901F-901A7B8391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424" name="Oval 411">
                <a:extLst>
                  <a:ext uri="{FF2B5EF4-FFF2-40B4-BE49-F238E27FC236}">
                    <a16:creationId xmlns:a16="http://schemas.microsoft.com/office/drawing/2014/main" id="{0C6E8AEB-3FB7-4E6D-B9E7-976126EFD3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6425" name="Group 649">
                <a:extLst>
                  <a:ext uri="{FF2B5EF4-FFF2-40B4-BE49-F238E27FC236}">
                    <a16:creationId xmlns:a16="http://schemas.microsoft.com/office/drawing/2014/main" id="{2A8D0CEB-EA67-4956-BBA7-1D5F570C49A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6428" name="Freeform 650">
                  <a:extLst>
                    <a:ext uri="{FF2B5EF4-FFF2-40B4-BE49-F238E27FC236}">
                      <a16:creationId xmlns:a16="http://schemas.microsoft.com/office/drawing/2014/main" id="{E7A4DB4F-4DD2-4295-9A2E-C529EED394B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429" name="Freeform 651">
                  <a:extLst>
                    <a:ext uri="{FF2B5EF4-FFF2-40B4-BE49-F238E27FC236}">
                      <a16:creationId xmlns:a16="http://schemas.microsoft.com/office/drawing/2014/main" id="{2F8EE937-A48C-4448-A748-4BB45ECEFAF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426" name="Line 652">
                <a:extLst>
                  <a:ext uri="{FF2B5EF4-FFF2-40B4-BE49-F238E27FC236}">
                    <a16:creationId xmlns:a16="http://schemas.microsoft.com/office/drawing/2014/main" id="{F1DAD0DF-A64C-42E3-BBD2-91014F6600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427" name="Line 653">
                <a:extLst>
                  <a:ext uri="{FF2B5EF4-FFF2-40B4-BE49-F238E27FC236}">
                    <a16:creationId xmlns:a16="http://schemas.microsoft.com/office/drawing/2014/main" id="{9C47BE7B-C101-403A-91FE-C00E81DFD3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6128" name="Group 654">
              <a:extLst>
                <a:ext uri="{FF2B5EF4-FFF2-40B4-BE49-F238E27FC236}">
                  <a16:creationId xmlns:a16="http://schemas.microsoft.com/office/drawing/2014/main" id="{3A5FB47F-531C-4B69-B233-DE2EEC7B517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90" y="1738"/>
              <a:ext cx="246" cy="110"/>
              <a:chOff x="4334" y="1470"/>
              <a:chExt cx="246" cy="107"/>
            </a:xfrm>
          </p:grpSpPr>
          <p:sp>
            <p:nvSpPr>
              <p:cNvPr id="46414" name="Oval 407">
                <a:extLst>
                  <a:ext uri="{FF2B5EF4-FFF2-40B4-BE49-F238E27FC236}">
                    <a16:creationId xmlns:a16="http://schemas.microsoft.com/office/drawing/2014/main" id="{1648663F-8791-4CB1-8386-3DC5F72686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415" name="Rectangle 410">
                <a:extLst>
                  <a:ext uri="{FF2B5EF4-FFF2-40B4-BE49-F238E27FC236}">
                    <a16:creationId xmlns:a16="http://schemas.microsoft.com/office/drawing/2014/main" id="{CDFDFDCC-805A-457F-A02F-77B1C4009E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416" name="Oval 411">
                <a:extLst>
                  <a:ext uri="{FF2B5EF4-FFF2-40B4-BE49-F238E27FC236}">
                    <a16:creationId xmlns:a16="http://schemas.microsoft.com/office/drawing/2014/main" id="{D089A80D-1067-479A-84A3-7EC92FD133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6417" name="Group 658">
                <a:extLst>
                  <a:ext uri="{FF2B5EF4-FFF2-40B4-BE49-F238E27FC236}">
                    <a16:creationId xmlns:a16="http://schemas.microsoft.com/office/drawing/2014/main" id="{A99EF1BE-77A1-4E6A-8EEE-CCF1B4AAFF5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6420" name="Freeform 659">
                  <a:extLst>
                    <a:ext uri="{FF2B5EF4-FFF2-40B4-BE49-F238E27FC236}">
                      <a16:creationId xmlns:a16="http://schemas.microsoft.com/office/drawing/2014/main" id="{9B0A95C6-6776-4447-8498-0376728FAB2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421" name="Freeform 660">
                  <a:extLst>
                    <a:ext uri="{FF2B5EF4-FFF2-40B4-BE49-F238E27FC236}">
                      <a16:creationId xmlns:a16="http://schemas.microsoft.com/office/drawing/2014/main" id="{1A6ED28A-C51A-4618-8499-D4DE3F2652E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418" name="Line 661">
                <a:extLst>
                  <a:ext uri="{FF2B5EF4-FFF2-40B4-BE49-F238E27FC236}">
                    <a16:creationId xmlns:a16="http://schemas.microsoft.com/office/drawing/2014/main" id="{50EFCB9D-B3E9-4EB7-A088-08B952C8C9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419" name="Line 662">
                <a:extLst>
                  <a:ext uri="{FF2B5EF4-FFF2-40B4-BE49-F238E27FC236}">
                    <a16:creationId xmlns:a16="http://schemas.microsoft.com/office/drawing/2014/main" id="{BC36E3E4-8EAE-45DC-A6E2-F7BC4C1627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6129" name="Group 663">
              <a:extLst>
                <a:ext uri="{FF2B5EF4-FFF2-40B4-BE49-F238E27FC236}">
                  <a16:creationId xmlns:a16="http://schemas.microsoft.com/office/drawing/2014/main" id="{67F50987-FB56-47F5-AA46-78C81D2CCA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44" y="1508"/>
              <a:ext cx="246" cy="110"/>
              <a:chOff x="4334" y="1470"/>
              <a:chExt cx="246" cy="107"/>
            </a:xfrm>
          </p:grpSpPr>
          <p:sp>
            <p:nvSpPr>
              <p:cNvPr id="46406" name="Oval 407">
                <a:extLst>
                  <a:ext uri="{FF2B5EF4-FFF2-40B4-BE49-F238E27FC236}">
                    <a16:creationId xmlns:a16="http://schemas.microsoft.com/office/drawing/2014/main" id="{A9CC46FB-ED5B-4915-9496-1DCA965C98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407" name="Rectangle 410">
                <a:extLst>
                  <a:ext uri="{FF2B5EF4-FFF2-40B4-BE49-F238E27FC236}">
                    <a16:creationId xmlns:a16="http://schemas.microsoft.com/office/drawing/2014/main" id="{42205F2C-5192-4CEF-83ED-A3661E781E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408" name="Oval 411">
                <a:extLst>
                  <a:ext uri="{FF2B5EF4-FFF2-40B4-BE49-F238E27FC236}">
                    <a16:creationId xmlns:a16="http://schemas.microsoft.com/office/drawing/2014/main" id="{56FD16D7-52F3-487F-8405-7056FC362A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6409" name="Group 667">
                <a:extLst>
                  <a:ext uri="{FF2B5EF4-FFF2-40B4-BE49-F238E27FC236}">
                    <a16:creationId xmlns:a16="http://schemas.microsoft.com/office/drawing/2014/main" id="{3C3FCA1C-171D-4866-9B0D-7BBF459A265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6412" name="Freeform 668">
                  <a:extLst>
                    <a:ext uri="{FF2B5EF4-FFF2-40B4-BE49-F238E27FC236}">
                      <a16:creationId xmlns:a16="http://schemas.microsoft.com/office/drawing/2014/main" id="{2CE863D9-CAB3-41EC-87D1-8B4A0C97409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413" name="Freeform 669">
                  <a:extLst>
                    <a:ext uri="{FF2B5EF4-FFF2-40B4-BE49-F238E27FC236}">
                      <a16:creationId xmlns:a16="http://schemas.microsoft.com/office/drawing/2014/main" id="{6344479A-790C-4436-8A32-ED96DDD9CC1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410" name="Line 670">
                <a:extLst>
                  <a:ext uri="{FF2B5EF4-FFF2-40B4-BE49-F238E27FC236}">
                    <a16:creationId xmlns:a16="http://schemas.microsoft.com/office/drawing/2014/main" id="{3954E10D-31CA-4A05-9A62-B9A854057F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411" name="Line 671">
                <a:extLst>
                  <a:ext uri="{FF2B5EF4-FFF2-40B4-BE49-F238E27FC236}">
                    <a16:creationId xmlns:a16="http://schemas.microsoft.com/office/drawing/2014/main" id="{7139D730-1F2D-448B-8EAE-2E06F2D6C0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6130" name="Group 672">
              <a:extLst>
                <a:ext uri="{FF2B5EF4-FFF2-40B4-BE49-F238E27FC236}">
                  <a16:creationId xmlns:a16="http://schemas.microsoft.com/office/drawing/2014/main" id="{7ABB415C-B29C-42B9-83D2-4A0C9BD9E1F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74" y="2296"/>
              <a:ext cx="310" cy="130"/>
              <a:chOff x="4334" y="1470"/>
              <a:chExt cx="246" cy="107"/>
            </a:xfrm>
          </p:grpSpPr>
          <p:sp>
            <p:nvSpPr>
              <p:cNvPr id="46398" name="Oval 407">
                <a:extLst>
                  <a:ext uri="{FF2B5EF4-FFF2-40B4-BE49-F238E27FC236}">
                    <a16:creationId xmlns:a16="http://schemas.microsoft.com/office/drawing/2014/main" id="{B750021E-88A6-44A3-857E-F946DBFC55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399" name="Rectangle 410">
                <a:extLst>
                  <a:ext uri="{FF2B5EF4-FFF2-40B4-BE49-F238E27FC236}">
                    <a16:creationId xmlns:a16="http://schemas.microsoft.com/office/drawing/2014/main" id="{72780C95-E4E2-48C9-A67C-C8B18DB3F4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400" name="Oval 411">
                <a:extLst>
                  <a:ext uri="{FF2B5EF4-FFF2-40B4-BE49-F238E27FC236}">
                    <a16:creationId xmlns:a16="http://schemas.microsoft.com/office/drawing/2014/main" id="{A8899552-05D6-4022-900C-8C0A5C73D6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6401" name="Group 676">
                <a:extLst>
                  <a:ext uri="{FF2B5EF4-FFF2-40B4-BE49-F238E27FC236}">
                    <a16:creationId xmlns:a16="http://schemas.microsoft.com/office/drawing/2014/main" id="{3AD73F26-55FC-4745-91B3-38BFEDB735F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6404" name="Freeform 677">
                  <a:extLst>
                    <a:ext uri="{FF2B5EF4-FFF2-40B4-BE49-F238E27FC236}">
                      <a16:creationId xmlns:a16="http://schemas.microsoft.com/office/drawing/2014/main" id="{797D2666-2530-4958-A066-7050A8A9846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405" name="Freeform 678">
                  <a:extLst>
                    <a:ext uri="{FF2B5EF4-FFF2-40B4-BE49-F238E27FC236}">
                      <a16:creationId xmlns:a16="http://schemas.microsoft.com/office/drawing/2014/main" id="{B2FFDE60-CFF5-404F-ACA4-8C36E4D8D7C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402" name="Line 679">
                <a:extLst>
                  <a:ext uri="{FF2B5EF4-FFF2-40B4-BE49-F238E27FC236}">
                    <a16:creationId xmlns:a16="http://schemas.microsoft.com/office/drawing/2014/main" id="{15882B92-67FE-465B-BBE0-6452470CAB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403" name="Line 680">
                <a:extLst>
                  <a:ext uri="{FF2B5EF4-FFF2-40B4-BE49-F238E27FC236}">
                    <a16:creationId xmlns:a16="http://schemas.microsoft.com/office/drawing/2014/main" id="{0D6FFC4A-43EF-4776-B7AD-E181942C51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46131" name="Line 681">
              <a:extLst>
                <a:ext uri="{FF2B5EF4-FFF2-40B4-BE49-F238E27FC236}">
                  <a16:creationId xmlns:a16="http://schemas.microsoft.com/office/drawing/2014/main" id="{3983D8E5-C93E-4ECC-B75B-86DF271BF4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49" y="2358"/>
              <a:ext cx="42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46132" name="Group 682">
              <a:extLst>
                <a:ext uri="{FF2B5EF4-FFF2-40B4-BE49-F238E27FC236}">
                  <a16:creationId xmlns:a16="http://schemas.microsoft.com/office/drawing/2014/main" id="{36AAFB8B-D018-4486-A4FE-FCE0A5FC04D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64" y="2288"/>
              <a:ext cx="310" cy="130"/>
              <a:chOff x="4334" y="1470"/>
              <a:chExt cx="246" cy="107"/>
            </a:xfrm>
          </p:grpSpPr>
          <p:sp>
            <p:nvSpPr>
              <p:cNvPr id="46390" name="Oval 407">
                <a:extLst>
                  <a:ext uri="{FF2B5EF4-FFF2-40B4-BE49-F238E27FC236}">
                    <a16:creationId xmlns:a16="http://schemas.microsoft.com/office/drawing/2014/main" id="{FF3C6731-A949-4973-BCA2-ABC61D99E5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391" name="Rectangle 410">
                <a:extLst>
                  <a:ext uri="{FF2B5EF4-FFF2-40B4-BE49-F238E27FC236}">
                    <a16:creationId xmlns:a16="http://schemas.microsoft.com/office/drawing/2014/main" id="{C3A4CF3A-532A-40A9-BFFC-3B16953486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392" name="Oval 411">
                <a:extLst>
                  <a:ext uri="{FF2B5EF4-FFF2-40B4-BE49-F238E27FC236}">
                    <a16:creationId xmlns:a16="http://schemas.microsoft.com/office/drawing/2014/main" id="{45A9C6D4-C1DD-4BD6-B41E-96CFA4D10C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6393" name="Group 686">
                <a:extLst>
                  <a:ext uri="{FF2B5EF4-FFF2-40B4-BE49-F238E27FC236}">
                    <a16:creationId xmlns:a16="http://schemas.microsoft.com/office/drawing/2014/main" id="{2C7F4478-1D59-40BC-8AAA-99B6CDDC4D7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6396" name="Freeform 687">
                  <a:extLst>
                    <a:ext uri="{FF2B5EF4-FFF2-40B4-BE49-F238E27FC236}">
                      <a16:creationId xmlns:a16="http://schemas.microsoft.com/office/drawing/2014/main" id="{A5575481-FB54-4259-880E-C42EECE7C0E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97" name="Freeform 688">
                  <a:extLst>
                    <a:ext uri="{FF2B5EF4-FFF2-40B4-BE49-F238E27FC236}">
                      <a16:creationId xmlns:a16="http://schemas.microsoft.com/office/drawing/2014/main" id="{0AA6D1B9-6D3F-4F1D-A94D-8FB51FE8919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394" name="Line 689">
                <a:extLst>
                  <a:ext uri="{FF2B5EF4-FFF2-40B4-BE49-F238E27FC236}">
                    <a16:creationId xmlns:a16="http://schemas.microsoft.com/office/drawing/2014/main" id="{B410B19D-9CEF-4EAC-8527-C62A6DDCB6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395" name="Line 690">
                <a:extLst>
                  <a:ext uri="{FF2B5EF4-FFF2-40B4-BE49-F238E27FC236}">
                    <a16:creationId xmlns:a16="http://schemas.microsoft.com/office/drawing/2014/main" id="{490ACC5C-2C5D-47A3-B230-EE8DB4464B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6133" name="Group 691">
              <a:extLst>
                <a:ext uri="{FF2B5EF4-FFF2-40B4-BE49-F238E27FC236}">
                  <a16:creationId xmlns:a16="http://schemas.microsoft.com/office/drawing/2014/main" id="{673F0DD7-FC5E-4FA3-A38C-A6F85C9226D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60" y="2464"/>
              <a:ext cx="310" cy="130"/>
              <a:chOff x="4334" y="1470"/>
              <a:chExt cx="246" cy="107"/>
            </a:xfrm>
          </p:grpSpPr>
          <p:sp>
            <p:nvSpPr>
              <p:cNvPr id="46382" name="Oval 407">
                <a:extLst>
                  <a:ext uri="{FF2B5EF4-FFF2-40B4-BE49-F238E27FC236}">
                    <a16:creationId xmlns:a16="http://schemas.microsoft.com/office/drawing/2014/main" id="{76F578CE-D83A-4CAA-A3A5-4DE1CEDBEE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383" name="Rectangle 410">
                <a:extLst>
                  <a:ext uri="{FF2B5EF4-FFF2-40B4-BE49-F238E27FC236}">
                    <a16:creationId xmlns:a16="http://schemas.microsoft.com/office/drawing/2014/main" id="{54A07413-82E6-4E38-832A-7C17D5A84B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384" name="Oval 411">
                <a:extLst>
                  <a:ext uri="{FF2B5EF4-FFF2-40B4-BE49-F238E27FC236}">
                    <a16:creationId xmlns:a16="http://schemas.microsoft.com/office/drawing/2014/main" id="{D86B0C4A-D203-4C8A-9F4F-248BB38EBC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6385" name="Group 695">
                <a:extLst>
                  <a:ext uri="{FF2B5EF4-FFF2-40B4-BE49-F238E27FC236}">
                    <a16:creationId xmlns:a16="http://schemas.microsoft.com/office/drawing/2014/main" id="{C729D2DE-3921-4A22-BF0D-E660F61C8DC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6388" name="Freeform 696">
                  <a:extLst>
                    <a:ext uri="{FF2B5EF4-FFF2-40B4-BE49-F238E27FC236}">
                      <a16:creationId xmlns:a16="http://schemas.microsoft.com/office/drawing/2014/main" id="{3EC11009-5723-4766-B493-4643A8248BD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89" name="Freeform 697">
                  <a:extLst>
                    <a:ext uri="{FF2B5EF4-FFF2-40B4-BE49-F238E27FC236}">
                      <a16:creationId xmlns:a16="http://schemas.microsoft.com/office/drawing/2014/main" id="{A830EF35-B903-470D-8AED-062D4EFE41F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386" name="Line 698">
                <a:extLst>
                  <a:ext uri="{FF2B5EF4-FFF2-40B4-BE49-F238E27FC236}">
                    <a16:creationId xmlns:a16="http://schemas.microsoft.com/office/drawing/2014/main" id="{F399226E-0AD7-4ACC-A78D-F5EA257E80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387" name="Line 699">
                <a:extLst>
                  <a:ext uri="{FF2B5EF4-FFF2-40B4-BE49-F238E27FC236}">
                    <a16:creationId xmlns:a16="http://schemas.microsoft.com/office/drawing/2014/main" id="{D46D1EB9-6EA3-4752-B4FF-1A18B959D6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6134" name="Group 700">
              <a:extLst>
                <a:ext uri="{FF2B5EF4-FFF2-40B4-BE49-F238E27FC236}">
                  <a16:creationId xmlns:a16="http://schemas.microsoft.com/office/drawing/2014/main" id="{14A1804A-9CF2-4368-BF09-12A6584D6A2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82" y="3028"/>
              <a:ext cx="392" cy="154"/>
              <a:chOff x="4334" y="1470"/>
              <a:chExt cx="246" cy="107"/>
            </a:xfrm>
          </p:grpSpPr>
          <p:sp>
            <p:nvSpPr>
              <p:cNvPr id="46374" name="Oval 407">
                <a:extLst>
                  <a:ext uri="{FF2B5EF4-FFF2-40B4-BE49-F238E27FC236}">
                    <a16:creationId xmlns:a16="http://schemas.microsoft.com/office/drawing/2014/main" id="{04733E6E-B207-4583-8E23-36904C8283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375" name="Rectangle 410">
                <a:extLst>
                  <a:ext uri="{FF2B5EF4-FFF2-40B4-BE49-F238E27FC236}">
                    <a16:creationId xmlns:a16="http://schemas.microsoft.com/office/drawing/2014/main" id="{010B9726-D5FA-4DD7-8B0A-337A09384F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376" name="Oval 411">
                <a:extLst>
                  <a:ext uri="{FF2B5EF4-FFF2-40B4-BE49-F238E27FC236}">
                    <a16:creationId xmlns:a16="http://schemas.microsoft.com/office/drawing/2014/main" id="{DDBFEE49-22AF-496A-A71A-57296A635E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6377" name="Group 704">
                <a:extLst>
                  <a:ext uri="{FF2B5EF4-FFF2-40B4-BE49-F238E27FC236}">
                    <a16:creationId xmlns:a16="http://schemas.microsoft.com/office/drawing/2014/main" id="{D77B37B5-6842-4E65-9EB3-B6369E0AA8D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6380" name="Freeform 705">
                  <a:extLst>
                    <a:ext uri="{FF2B5EF4-FFF2-40B4-BE49-F238E27FC236}">
                      <a16:creationId xmlns:a16="http://schemas.microsoft.com/office/drawing/2014/main" id="{49AC5FA6-3AE1-4260-A600-F6F0B8AC368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81" name="Freeform 706">
                  <a:extLst>
                    <a:ext uri="{FF2B5EF4-FFF2-40B4-BE49-F238E27FC236}">
                      <a16:creationId xmlns:a16="http://schemas.microsoft.com/office/drawing/2014/main" id="{C59033B5-78EB-4EE1-A932-59F20967C40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378" name="Line 707">
                <a:extLst>
                  <a:ext uri="{FF2B5EF4-FFF2-40B4-BE49-F238E27FC236}">
                    <a16:creationId xmlns:a16="http://schemas.microsoft.com/office/drawing/2014/main" id="{8F3BCF03-EE7F-44E1-BA92-A94DD30813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379" name="Line 708">
                <a:extLst>
                  <a:ext uri="{FF2B5EF4-FFF2-40B4-BE49-F238E27FC236}">
                    <a16:creationId xmlns:a16="http://schemas.microsoft.com/office/drawing/2014/main" id="{B68481AE-35AB-4C31-8537-820B48A157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6135" name="Group 709">
              <a:extLst>
                <a:ext uri="{FF2B5EF4-FFF2-40B4-BE49-F238E27FC236}">
                  <a16:creationId xmlns:a16="http://schemas.microsoft.com/office/drawing/2014/main" id="{1D39DBEF-C2C7-4FDA-A10A-D374C1BE1E3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88" y="2840"/>
              <a:ext cx="392" cy="154"/>
              <a:chOff x="4334" y="1470"/>
              <a:chExt cx="246" cy="107"/>
            </a:xfrm>
          </p:grpSpPr>
          <p:sp>
            <p:nvSpPr>
              <p:cNvPr id="46366" name="Oval 407">
                <a:extLst>
                  <a:ext uri="{FF2B5EF4-FFF2-40B4-BE49-F238E27FC236}">
                    <a16:creationId xmlns:a16="http://schemas.microsoft.com/office/drawing/2014/main" id="{68F0C88F-8681-4F61-B22C-49F67BBC18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367" name="Rectangle 410">
                <a:extLst>
                  <a:ext uri="{FF2B5EF4-FFF2-40B4-BE49-F238E27FC236}">
                    <a16:creationId xmlns:a16="http://schemas.microsoft.com/office/drawing/2014/main" id="{FD94D742-488D-471E-95DF-CE6E3CABF2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368" name="Oval 411">
                <a:extLst>
                  <a:ext uri="{FF2B5EF4-FFF2-40B4-BE49-F238E27FC236}">
                    <a16:creationId xmlns:a16="http://schemas.microsoft.com/office/drawing/2014/main" id="{5082BDB7-FB73-4DE9-AF0B-D0E0D16FDE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6369" name="Group 713">
                <a:extLst>
                  <a:ext uri="{FF2B5EF4-FFF2-40B4-BE49-F238E27FC236}">
                    <a16:creationId xmlns:a16="http://schemas.microsoft.com/office/drawing/2014/main" id="{798B3270-5247-490D-B7E0-BC6503993D9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6372" name="Freeform 714">
                  <a:extLst>
                    <a:ext uri="{FF2B5EF4-FFF2-40B4-BE49-F238E27FC236}">
                      <a16:creationId xmlns:a16="http://schemas.microsoft.com/office/drawing/2014/main" id="{4A04A5CF-474B-4794-950A-B84AEACA422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73" name="Freeform 715">
                  <a:extLst>
                    <a:ext uri="{FF2B5EF4-FFF2-40B4-BE49-F238E27FC236}">
                      <a16:creationId xmlns:a16="http://schemas.microsoft.com/office/drawing/2014/main" id="{24170647-887A-4086-8137-83739A864EB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370" name="Line 716">
                <a:extLst>
                  <a:ext uri="{FF2B5EF4-FFF2-40B4-BE49-F238E27FC236}">
                    <a16:creationId xmlns:a16="http://schemas.microsoft.com/office/drawing/2014/main" id="{68A27E0D-5F09-447D-8A10-DFBDCDD0AA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371" name="Line 717">
                <a:extLst>
                  <a:ext uri="{FF2B5EF4-FFF2-40B4-BE49-F238E27FC236}">
                    <a16:creationId xmlns:a16="http://schemas.microsoft.com/office/drawing/2014/main" id="{21578282-507A-4C0A-9E8F-92E4984D9F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6136" name="Group 718">
              <a:extLst>
                <a:ext uri="{FF2B5EF4-FFF2-40B4-BE49-F238E27FC236}">
                  <a16:creationId xmlns:a16="http://schemas.microsoft.com/office/drawing/2014/main" id="{FC7CEA04-ED97-424C-993C-A3D048317CF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32" y="3056"/>
              <a:ext cx="392" cy="154"/>
              <a:chOff x="4334" y="1470"/>
              <a:chExt cx="246" cy="107"/>
            </a:xfrm>
          </p:grpSpPr>
          <p:sp>
            <p:nvSpPr>
              <p:cNvPr id="46358" name="Oval 407">
                <a:extLst>
                  <a:ext uri="{FF2B5EF4-FFF2-40B4-BE49-F238E27FC236}">
                    <a16:creationId xmlns:a16="http://schemas.microsoft.com/office/drawing/2014/main" id="{9712CDAA-6117-4624-A41B-6F51A6A167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359" name="Rectangle 410">
                <a:extLst>
                  <a:ext uri="{FF2B5EF4-FFF2-40B4-BE49-F238E27FC236}">
                    <a16:creationId xmlns:a16="http://schemas.microsoft.com/office/drawing/2014/main" id="{AA6F6659-D702-4FE8-B4D0-604A50F0A6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360" name="Oval 411">
                <a:extLst>
                  <a:ext uri="{FF2B5EF4-FFF2-40B4-BE49-F238E27FC236}">
                    <a16:creationId xmlns:a16="http://schemas.microsoft.com/office/drawing/2014/main" id="{D7067AF3-556B-47EE-B153-D97697EE66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6361" name="Group 722">
                <a:extLst>
                  <a:ext uri="{FF2B5EF4-FFF2-40B4-BE49-F238E27FC236}">
                    <a16:creationId xmlns:a16="http://schemas.microsoft.com/office/drawing/2014/main" id="{AE22F164-E1B2-4ABC-8A36-95402A1AFB2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6364" name="Freeform 723">
                  <a:extLst>
                    <a:ext uri="{FF2B5EF4-FFF2-40B4-BE49-F238E27FC236}">
                      <a16:creationId xmlns:a16="http://schemas.microsoft.com/office/drawing/2014/main" id="{12AD10D0-4AE7-4C5F-B809-BE85538140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65" name="Freeform 724">
                  <a:extLst>
                    <a:ext uri="{FF2B5EF4-FFF2-40B4-BE49-F238E27FC236}">
                      <a16:creationId xmlns:a16="http://schemas.microsoft.com/office/drawing/2014/main" id="{5E43ADE8-870F-4692-BFF2-354B1644684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362" name="Line 725">
                <a:extLst>
                  <a:ext uri="{FF2B5EF4-FFF2-40B4-BE49-F238E27FC236}">
                    <a16:creationId xmlns:a16="http://schemas.microsoft.com/office/drawing/2014/main" id="{31F13C10-0904-4607-9A21-533C477D8A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363" name="Line 726">
                <a:extLst>
                  <a:ext uri="{FF2B5EF4-FFF2-40B4-BE49-F238E27FC236}">
                    <a16:creationId xmlns:a16="http://schemas.microsoft.com/office/drawing/2014/main" id="{4D944902-9A45-4A2E-8183-DEA7FFF1BF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6137" name="Group 727">
              <a:extLst>
                <a:ext uri="{FF2B5EF4-FFF2-40B4-BE49-F238E27FC236}">
                  <a16:creationId xmlns:a16="http://schemas.microsoft.com/office/drawing/2014/main" id="{CAB612BC-2D0B-4405-970E-792F1FAAC7D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12" y="2296"/>
              <a:ext cx="246" cy="108"/>
              <a:chOff x="4334" y="1470"/>
              <a:chExt cx="246" cy="107"/>
            </a:xfrm>
          </p:grpSpPr>
          <p:sp>
            <p:nvSpPr>
              <p:cNvPr id="46350" name="Oval 407">
                <a:extLst>
                  <a:ext uri="{FF2B5EF4-FFF2-40B4-BE49-F238E27FC236}">
                    <a16:creationId xmlns:a16="http://schemas.microsoft.com/office/drawing/2014/main" id="{688C3418-ECBE-4931-9D4B-3A9A244794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351" name="Rectangle 410">
                <a:extLst>
                  <a:ext uri="{FF2B5EF4-FFF2-40B4-BE49-F238E27FC236}">
                    <a16:creationId xmlns:a16="http://schemas.microsoft.com/office/drawing/2014/main" id="{3FEC7454-2728-4FA2-A3EE-A87F5A0BC2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352" name="Oval 411">
                <a:extLst>
                  <a:ext uri="{FF2B5EF4-FFF2-40B4-BE49-F238E27FC236}">
                    <a16:creationId xmlns:a16="http://schemas.microsoft.com/office/drawing/2014/main" id="{9238BF17-4921-4CBA-8A97-CF04D7C254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6353" name="Group 731">
                <a:extLst>
                  <a:ext uri="{FF2B5EF4-FFF2-40B4-BE49-F238E27FC236}">
                    <a16:creationId xmlns:a16="http://schemas.microsoft.com/office/drawing/2014/main" id="{EFB07B02-1F73-4B72-B39E-7E3A0883DE6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6356" name="Freeform 732">
                  <a:extLst>
                    <a:ext uri="{FF2B5EF4-FFF2-40B4-BE49-F238E27FC236}">
                      <a16:creationId xmlns:a16="http://schemas.microsoft.com/office/drawing/2014/main" id="{018B9414-EA55-4D94-91DB-C878A08698E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57" name="Freeform 733">
                  <a:extLst>
                    <a:ext uri="{FF2B5EF4-FFF2-40B4-BE49-F238E27FC236}">
                      <a16:creationId xmlns:a16="http://schemas.microsoft.com/office/drawing/2014/main" id="{3E471292-DE02-4269-A7C8-532F574CC30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354" name="Line 734">
                <a:extLst>
                  <a:ext uri="{FF2B5EF4-FFF2-40B4-BE49-F238E27FC236}">
                    <a16:creationId xmlns:a16="http://schemas.microsoft.com/office/drawing/2014/main" id="{652DE2D3-2601-497A-8476-0525BA19ED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5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355" name="Line 735">
                <a:extLst>
                  <a:ext uri="{FF2B5EF4-FFF2-40B4-BE49-F238E27FC236}">
                    <a16:creationId xmlns:a16="http://schemas.microsoft.com/office/drawing/2014/main" id="{371DC4F8-458F-404A-A45C-C52D7CDA94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6138" name="Group 736">
              <a:extLst>
                <a:ext uri="{FF2B5EF4-FFF2-40B4-BE49-F238E27FC236}">
                  <a16:creationId xmlns:a16="http://schemas.microsoft.com/office/drawing/2014/main" id="{BF3EF25E-38E6-4253-8653-6E412D25611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11" y="3153"/>
              <a:ext cx="281" cy="266"/>
              <a:chOff x="5072" y="3611"/>
              <a:chExt cx="459" cy="380"/>
            </a:xfrm>
          </p:grpSpPr>
          <p:grpSp>
            <p:nvGrpSpPr>
              <p:cNvPr id="46336" name="Group 737">
                <a:extLst>
                  <a:ext uri="{FF2B5EF4-FFF2-40B4-BE49-F238E27FC236}">
                    <a16:creationId xmlns:a16="http://schemas.microsoft.com/office/drawing/2014/main" id="{39D71DAC-85D3-4940-87D6-FC6B2F6473C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46338" name="Freeform 738">
                  <a:extLst>
                    <a:ext uri="{FF2B5EF4-FFF2-40B4-BE49-F238E27FC236}">
                      <a16:creationId xmlns:a16="http://schemas.microsoft.com/office/drawing/2014/main" id="{367FEE27-4866-4575-957D-4DF637E442E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0 w 199"/>
                    <a:gd name="T1" fmla="*/ 0 h 232"/>
                    <a:gd name="T2" fmla="*/ 0 w 199"/>
                    <a:gd name="T3" fmla="*/ 0 h 232"/>
                    <a:gd name="T4" fmla="*/ 0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0 h 232"/>
                    <a:gd name="T24" fmla="*/ 0 w 199"/>
                    <a:gd name="T25" fmla="*/ 0 h 232"/>
                    <a:gd name="T26" fmla="*/ 0 w 199"/>
                    <a:gd name="T27" fmla="*/ 0 h 232"/>
                    <a:gd name="T28" fmla="*/ 0 w 199"/>
                    <a:gd name="T29" fmla="*/ 0 h 232"/>
                    <a:gd name="T30" fmla="*/ 0 w 199"/>
                    <a:gd name="T31" fmla="*/ 0 h 232"/>
                    <a:gd name="T32" fmla="*/ 0 w 199"/>
                    <a:gd name="T33" fmla="*/ 0 h 232"/>
                    <a:gd name="T34" fmla="*/ 0 w 199"/>
                    <a:gd name="T35" fmla="*/ 0 h 232"/>
                    <a:gd name="T36" fmla="*/ 0 w 199"/>
                    <a:gd name="T37" fmla="*/ 0 h 232"/>
                    <a:gd name="T38" fmla="*/ 0 w 199"/>
                    <a:gd name="T39" fmla="*/ 0 h 232"/>
                    <a:gd name="T40" fmla="*/ 0 w 199"/>
                    <a:gd name="T41" fmla="*/ 0 h 232"/>
                    <a:gd name="T42" fmla="*/ 0 w 199"/>
                    <a:gd name="T43" fmla="*/ 0 h 232"/>
                    <a:gd name="T44" fmla="*/ 0 w 199"/>
                    <a:gd name="T45" fmla="*/ 0 h 232"/>
                    <a:gd name="T46" fmla="*/ 0 w 199"/>
                    <a:gd name="T47" fmla="*/ 0 h 232"/>
                    <a:gd name="T48" fmla="*/ 0 w 199"/>
                    <a:gd name="T49" fmla="*/ 0 h 232"/>
                    <a:gd name="T50" fmla="*/ 0 w 199"/>
                    <a:gd name="T51" fmla="*/ 0 h 232"/>
                    <a:gd name="T52" fmla="*/ 0 w 199"/>
                    <a:gd name="T53" fmla="*/ 0 h 232"/>
                    <a:gd name="T54" fmla="*/ 0 w 199"/>
                    <a:gd name="T55" fmla="*/ 0 h 232"/>
                    <a:gd name="T56" fmla="*/ 0 w 199"/>
                    <a:gd name="T57" fmla="*/ 0 h 232"/>
                    <a:gd name="T58" fmla="*/ 0 w 199"/>
                    <a:gd name="T59" fmla="*/ 0 h 232"/>
                    <a:gd name="T60" fmla="*/ 0 w 199"/>
                    <a:gd name="T61" fmla="*/ 0 h 232"/>
                    <a:gd name="T62" fmla="*/ 0 w 199"/>
                    <a:gd name="T63" fmla="*/ 0 h 232"/>
                    <a:gd name="T64" fmla="*/ 0 w 199"/>
                    <a:gd name="T65" fmla="*/ 0 h 232"/>
                    <a:gd name="T66" fmla="*/ 0 w 199"/>
                    <a:gd name="T67" fmla="*/ 0 h 232"/>
                    <a:gd name="T68" fmla="*/ 0 w 199"/>
                    <a:gd name="T69" fmla="*/ 0 h 232"/>
                    <a:gd name="T70" fmla="*/ 0 w 199"/>
                    <a:gd name="T71" fmla="*/ 0 h 232"/>
                    <a:gd name="T72" fmla="*/ 0 w 199"/>
                    <a:gd name="T73" fmla="*/ 0 h 232"/>
                    <a:gd name="T74" fmla="*/ 0 w 199"/>
                    <a:gd name="T75" fmla="*/ 0 h 232"/>
                    <a:gd name="T76" fmla="*/ 0 w 199"/>
                    <a:gd name="T77" fmla="*/ 0 h 232"/>
                    <a:gd name="T78" fmla="*/ 0 w 199"/>
                    <a:gd name="T79" fmla="*/ 0 h 232"/>
                    <a:gd name="T80" fmla="*/ 0 w 199"/>
                    <a:gd name="T81" fmla="*/ 0 h 232"/>
                    <a:gd name="T82" fmla="*/ 0 w 199"/>
                    <a:gd name="T83" fmla="*/ 0 h 232"/>
                    <a:gd name="T84" fmla="*/ 0 w 199"/>
                    <a:gd name="T85" fmla="*/ 0 h 232"/>
                    <a:gd name="T86" fmla="*/ 0 w 199"/>
                    <a:gd name="T87" fmla="*/ 0 h 232"/>
                    <a:gd name="T88" fmla="*/ 0 w 199"/>
                    <a:gd name="T89" fmla="*/ 0 h 232"/>
                    <a:gd name="T90" fmla="*/ 0 w 199"/>
                    <a:gd name="T91" fmla="*/ 0 h 232"/>
                    <a:gd name="T92" fmla="*/ 0 w 199"/>
                    <a:gd name="T93" fmla="*/ 0 h 232"/>
                    <a:gd name="T94" fmla="*/ 0 w 199"/>
                    <a:gd name="T95" fmla="*/ 0 h 232"/>
                    <a:gd name="T96" fmla="*/ 0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99"/>
                    <a:gd name="T148" fmla="*/ 0 h 232"/>
                    <a:gd name="T149" fmla="*/ 199 w 199"/>
                    <a:gd name="T150" fmla="*/ 232 h 232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39" name="Freeform 739">
                  <a:extLst>
                    <a:ext uri="{FF2B5EF4-FFF2-40B4-BE49-F238E27FC236}">
                      <a16:creationId xmlns:a16="http://schemas.microsoft.com/office/drawing/2014/main" id="{98E46DDB-5CAD-4FDD-897D-D2D2E76BFB0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0 w 128"/>
                    <a:gd name="T1" fmla="*/ 0 h 180"/>
                    <a:gd name="T2" fmla="*/ 0 w 128"/>
                    <a:gd name="T3" fmla="*/ 0 h 180"/>
                    <a:gd name="T4" fmla="*/ 0 w 128"/>
                    <a:gd name="T5" fmla="*/ 0 h 180"/>
                    <a:gd name="T6" fmla="*/ 0 w 128"/>
                    <a:gd name="T7" fmla="*/ 0 h 180"/>
                    <a:gd name="T8" fmla="*/ 0 w 128"/>
                    <a:gd name="T9" fmla="*/ 0 h 180"/>
                    <a:gd name="T10" fmla="*/ 0 w 128"/>
                    <a:gd name="T11" fmla="*/ 0 h 180"/>
                    <a:gd name="T12" fmla="*/ 0 w 128"/>
                    <a:gd name="T13" fmla="*/ 0 h 180"/>
                    <a:gd name="T14" fmla="*/ 0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0 w 128"/>
                    <a:gd name="T29" fmla="*/ 0 h 180"/>
                    <a:gd name="T30" fmla="*/ 0 w 128"/>
                    <a:gd name="T31" fmla="*/ 0 h 180"/>
                    <a:gd name="T32" fmla="*/ 0 w 128"/>
                    <a:gd name="T33" fmla="*/ 0 h 180"/>
                    <a:gd name="T34" fmla="*/ 0 w 128"/>
                    <a:gd name="T35" fmla="*/ 0 h 180"/>
                    <a:gd name="T36" fmla="*/ 0 w 128"/>
                    <a:gd name="T37" fmla="*/ 0 h 180"/>
                    <a:gd name="T38" fmla="*/ 0 w 128"/>
                    <a:gd name="T39" fmla="*/ 0 h 180"/>
                    <a:gd name="T40" fmla="*/ 0 w 128"/>
                    <a:gd name="T41" fmla="*/ 0 h 180"/>
                    <a:gd name="T42" fmla="*/ 0 w 128"/>
                    <a:gd name="T43" fmla="*/ 0 h 180"/>
                    <a:gd name="T44" fmla="*/ 0 w 128"/>
                    <a:gd name="T45" fmla="*/ 0 h 180"/>
                    <a:gd name="T46" fmla="*/ 0 w 128"/>
                    <a:gd name="T47" fmla="*/ 0 h 180"/>
                    <a:gd name="T48" fmla="*/ 0 w 128"/>
                    <a:gd name="T49" fmla="*/ 0 h 180"/>
                    <a:gd name="T50" fmla="*/ 0 w 128"/>
                    <a:gd name="T51" fmla="*/ 0 h 180"/>
                    <a:gd name="T52" fmla="*/ 0 w 128"/>
                    <a:gd name="T53" fmla="*/ 0 h 180"/>
                    <a:gd name="T54" fmla="*/ 0 w 128"/>
                    <a:gd name="T55" fmla="*/ 0 h 180"/>
                    <a:gd name="T56" fmla="*/ 0 w 128"/>
                    <a:gd name="T57" fmla="*/ 0 h 180"/>
                    <a:gd name="T58" fmla="*/ 0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0 w 128"/>
                    <a:gd name="T71" fmla="*/ 0 h 180"/>
                    <a:gd name="T72" fmla="*/ 0 w 128"/>
                    <a:gd name="T73" fmla="*/ 0 h 180"/>
                    <a:gd name="T74" fmla="*/ 0 w 128"/>
                    <a:gd name="T75" fmla="*/ 0 h 180"/>
                    <a:gd name="T76" fmla="*/ 0 w 128"/>
                    <a:gd name="T77" fmla="*/ 0 h 180"/>
                    <a:gd name="T78" fmla="*/ 0 w 128"/>
                    <a:gd name="T79" fmla="*/ 0 h 180"/>
                    <a:gd name="T80" fmla="*/ 0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0"/>
                    <a:gd name="T125" fmla="*/ 128 w 128"/>
                    <a:gd name="T126" fmla="*/ 180 h 180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40" name="Freeform 740">
                  <a:extLst>
                    <a:ext uri="{FF2B5EF4-FFF2-40B4-BE49-F238E27FC236}">
                      <a16:creationId xmlns:a16="http://schemas.microsoft.com/office/drawing/2014/main" id="{B084B1DB-9905-492B-9770-1B5B038CBE3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0 w 322"/>
                    <a:gd name="T1" fmla="*/ 0 h 378"/>
                    <a:gd name="T2" fmla="*/ 0 w 322"/>
                    <a:gd name="T3" fmla="*/ 0 h 378"/>
                    <a:gd name="T4" fmla="*/ 0 w 322"/>
                    <a:gd name="T5" fmla="*/ 0 h 378"/>
                    <a:gd name="T6" fmla="*/ 0 w 322"/>
                    <a:gd name="T7" fmla="*/ 0 h 378"/>
                    <a:gd name="T8" fmla="*/ 0 w 322"/>
                    <a:gd name="T9" fmla="*/ 0 h 378"/>
                    <a:gd name="T10" fmla="*/ 0 w 322"/>
                    <a:gd name="T11" fmla="*/ 0 h 378"/>
                    <a:gd name="T12" fmla="*/ 0 w 322"/>
                    <a:gd name="T13" fmla="*/ 0 h 378"/>
                    <a:gd name="T14" fmla="*/ 0 w 322"/>
                    <a:gd name="T15" fmla="*/ 0 h 378"/>
                    <a:gd name="T16" fmla="*/ 0 w 322"/>
                    <a:gd name="T17" fmla="*/ 0 h 378"/>
                    <a:gd name="T18" fmla="*/ 0 w 322"/>
                    <a:gd name="T19" fmla="*/ 0 h 378"/>
                    <a:gd name="T20" fmla="*/ 0 w 322"/>
                    <a:gd name="T21" fmla="*/ 0 h 378"/>
                    <a:gd name="T22" fmla="*/ 0 w 322"/>
                    <a:gd name="T23" fmla="*/ 0 h 378"/>
                    <a:gd name="T24" fmla="*/ 0 w 322"/>
                    <a:gd name="T25" fmla="*/ 0 h 378"/>
                    <a:gd name="T26" fmla="*/ 0 w 322"/>
                    <a:gd name="T27" fmla="*/ 0 h 378"/>
                    <a:gd name="T28" fmla="*/ 0 w 322"/>
                    <a:gd name="T29" fmla="*/ 0 h 378"/>
                    <a:gd name="T30" fmla="*/ 0 w 322"/>
                    <a:gd name="T31" fmla="*/ 0 h 378"/>
                    <a:gd name="T32" fmla="*/ 0 w 322"/>
                    <a:gd name="T33" fmla="*/ 0 h 378"/>
                    <a:gd name="T34" fmla="*/ 0 w 322"/>
                    <a:gd name="T35" fmla="*/ 0 h 378"/>
                    <a:gd name="T36" fmla="*/ 0 w 322"/>
                    <a:gd name="T37" fmla="*/ 0 h 378"/>
                    <a:gd name="T38" fmla="*/ 0 w 322"/>
                    <a:gd name="T39" fmla="*/ 0 h 378"/>
                    <a:gd name="T40" fmla="*/ 0 w 322"/>
                    <a:gd name="T41" fmla="*/ 0 h 378"/>
                    <a:gd name="T42" fmla="*/ 0 w 322"/>
                    <a:gd name="T43" fmla="*/ 0 h 378"/>
                    <a:gd name="T44" fmla="*/ 0 w 322"/>
                    <a:gd name="T45" fmla="*/ 0 h 378"/>
                    <a:gd name="T46" fmla="*/ 0 w 322"/>
                    <a:gd name="T47" fmla="*/ 0 h 378"/>
                    <a:gd name="T48" fmla="*/ 0 w 322"/>
                    <a:gd name="T49" fmla="*/ 0 h 378"/>
                    <a:gd name="T50" fmla="*/ 0 w 322"/>
                    <a:gd name="T51" fmla="*/ 0 h 378"/>
                    <a:gd name="T52" fmla="*/ 0 w 322"/>
                    <a:gd name="T53" fmla="*/ 0 h 378"/>
                    <a:gd name="T54" fmla="*/ 0 w 322"/>
                    <a:gd name="T55" fmla="*/ 0 h 378"/>
                    <a:gd name="T56" fmla="*/ 0 w 322"/>
                    <a:gd name="T57" fmla="*/ 0 h 378"/>
                    <a:gd name="T58" fmla="*/ 0 w 322"/>
                    <a:gd name="T59" fmla="*/ 0 h 378"/>
                    <a:gd name="T60" fmla="*/ 0 w 322"/>
                    <a:gd name="T61" fmla="*/ 0 h 378"/>
                    <a:gd name="T62" fmla="*/ 0 w 322"/>
                    <a:gd name="T63" fmla="*/ 0 h 378"/>
                    <a:gd name="T64" fmla="*/ 0 w 322"/>
                    <a:gd name="T65" fmla="*/ 0 h 378"/>
                    <a:gd name="T66" fmla="*/ 0 w 322"/>
                    <a:gd name="T67" fmla="*/ 0 h 378"/>
                    <a:gd name="T68" fmla="*/ 0 w 322"/>
                    <a:gd name="T69" fmla="*/ 0 h 378"/>
                    <a:gd name="T70" fmla="*/ 0 w 322"/>
                    <a:gd name="T71" fmla="*/ 0 h 378"/>
                    <a:gd name="T72" fmla="*/ 0 w 322"/>
                    <a:gd name="T73" fmla="*/ 0 h 378"/>
                    <a:gd name="T74" fmla="*/ 0 w 322"/>
                    <a:gd name="T75" fmla="*/ 0 h 378"/>
                    <a:gd name="T76" fmla="*/ 0 w 322"/>
                    <a:gd name="T77" fmla="*/ 0 h 378"/>
                    <a:gd name="T78" fmla="*/ 0 w 322"/>
                    <a:gd name="T79" fmla="*/ 0 h 378"/>
                    <a:gd name="T80" fmla="*/ 0 w 322"/>
                    <a:gd name="T81" fmla="*/ 0 h 378"/>
                    <a:gd name="T82" fmla="*/ 0 w 322"/>
                    <a:gd name="T83" fmla="*/ 0 h 378"/>
                    <a:gd name="T84" fmla="*/ 0 w 322"/>
                    <a:gd name="T85" fmla="*/ 0 h 378"/>
                    <a:gd name="T86" fmla="*/ 0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2"/>
                    <a:gd name="T133" fmla="*/ 0 h 378"/>
                    <a:gd name="T134" fmla="*/ 322 w 322"/>
                    <a:gd name="T135" fmla="*/ 378 h 378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41" name="Freeform 741">
                  <a:extLst>
                    <a:ext uri="{FF2B5EF4-FFF2-40B4-BE49-F238E27FC236}">
                      <a16:creationId xmlns:a16="http://schemas.microsoft.com/office/drawing/2014/main" id="{74A535D0-CE25-4F2B-A7C0-CE5FF1E2EC4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0 w 283"/>
                    <a:gd name="T1" fmla="*/ 0 h 252"/>
                    <a:gd name="T2" fmla="*/ 0 w 283"/>
                    <a:gd name="T3" fmla="*/ 0 h 252"/>
                    <a:gd name="T4" fmla="*/ 0 w 283"/>
                    <a:gd name="T5" fmla="*/ 0 h 252"/>
                    <a:gd name="T6" fmla="*/ 0 w 283"/>
                    <a:gd name="T7" fmla="*/ 0 h 252"/>
                    <a:gd name="T8" fmla="*/ 0 w 283"/>
                    <a:gd name="T9" fmla="*/ 0 h 252"/>
                    <a:gd name="T10" fmla="*/ 0 w 283"/>
                    <a:gd name="T11" fmla="*/ 0 h 252"/>
                    <a:gd name="T12" fmla="*/ 0 w 283"/>
                    <a:gd name="T13" fmla="*/ 0 h 252"/>
                    <a:gd name="T14" fmla="*/ 0 w 283"/>
                    <a:gd name="T15" fmla="*/ 0 h 252"/>
                    <a:gd name="T16" fmla="*/ 0 w 283"/>
                    <a:gd name="T17" fmla="*/ 0 h 252"/>
                    <a:gd name="T18" fmla="*/ 0 w 283"/>
                    <a:gd name="T19" fmla="*/ 0 h 252"/>
                    <a:gd name="T20" fmla="*/ 0 w 283"/>
                    <a:gd name="T21" fmla="*/ 0 h 252"/>
                    <a:gd name="T22" fmla="*/ 0 w 283"/>
                    <a:gd name="T23" fmla="*/ 0 h 252"/>
                    <a:gd name="T24" fmla="*/ 0 w 283"/>
                    <a:gd name="T25" fmla="*/ 0 h 252"/>
                    <a:gd name="T26" fmla="*/ 0 w 283"/>
                    <a:gd name="T27" fmla="*/ 0 h 252"/>
                    <a:gd name="T28" fmla="*/ 0 w 283"/>
                    <a:gd name="T29" fmla="*/ 0 h 252"/>
                    <a:gd name="T30" fmla="*/ 0 w 283"/>
                    <a:gd name="T31" fmla="*/ 0 h 252"/>
                    <a:gd name="T32" fmla="*/ 0 w 283"/>
                    <a:gd name="T33" fmla="*/ 0 h 252"/>
                    <a:gd name="T34" fmla="*/ 0 w 283"/>
                    <a:gd name="T35" fmla="*/ 0 h 252"/>
                    <a:gd name="T36" fmla="*/ 0 w 283"/>
                    <a:gd name="T37" fmla="*/ 0 h 252"/>
                    <a:gd name="T38" fmla="*/ 0 w 283"/>
                    <a:gd name="T39" fmla="*/ 0 h 252"/>
                    <a:gd name="T40" fmla="*/ 0 w 283"/>
                    <a:gd name="T41" fmla="*/ 0 h 252"/>
                    <a:gd name="T42" fmla="*/ 0 w 283"/>
                    <a:gd name="T43" fmla="*/ 0 h 252"/>
                    <a:gd name="T44" fmla="*/ 0 w 283"/>
                    <a:gd name="T45" fmla="*/ 0 h 252"/>
                    <a:gd name="T46" fmla="*/ 0 w 283"/>
                    <a:gd name="T47" fmla="*/ 0 h 252"/>
                    <a:gd name="T48" fmla="*/ 0 w 283"/>
                    <a:gd name="T49" fmla="*/ 0 h 252"/>
                    <a:gd name="T50" fmla="*/ 0 w 283"/>
                    <a:gd name="T51" fmla="*/ 0 h 252"/>
                    <a:gd name="T52" fmla="*/ 0 w 283"/>
                    <a:gd name="T53" fmla="*/ 0 h 252"/>
                    <a:gd name="T54" fmla="*/ 0 w 283"/>
                    <a:gd name="T55" fmla="*/ 0 h 252"/>
                    <a:gd name="T56" fmla="*/ 0 w 283"/>
                    <a:gd name="T57" fmla="*/ 0 h 252"/>
                    <a:gd name="T58" fmla="*/ 0 w 283"/>
                    <a:gd name="T59" fmla="*/ 0 h 252"/>
                    <a:gd name="T60" fmla="*/ 0 w 283"/>
                    <a:gd name="T61" fmla="*/ 0 h 252"/>
                    <a:gd name="T62" fmla="*/ 0 w 283"/>
                    <a:gd name="T63" fmla="*/ 0 h 252"/>
                    <a:gd name="T64" fmla="*/ 0 w 283"/>
                    <a:gd name="T65" fmla="*/ 0 h 252"/>
                    <a:gd name="T66" fmla="*/ 0 w 283"/>
                    <a:gd name="T67" fmla="*/ 0 h 252"/>
                    <a:gd name="T68" fmla="*/ 0 w 283"/>
                    <a:gd name="T69" fmla="*/ 0 h 252"/>
                    <a:gd name="T70" fmla="*/ 0 w 283"/>
                    <a:gd name="T71" fmla="*/ 0 h 252"/>
                    <a:gd name="T72" fmla="*/ 0 w 283"/>
                    <a:gd name="T73" fmla="*/ 0 h 252"/>
                    <a:gd name="T74" fmla="*/ 0 w 283"/>
                    <a:gd name="T75" fmla="*/ 0 h 252"/>
                    <a:gd name="T76" fmla="*/ 0 w 283"/>
                    <a:gd name="T77" fmla="*/ 0 h 252"/>
                    <a:gd name="T78" fmla="*/ 0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0 w 283"/>
                    <a:gd name="T95" fmla="*/ 0 h 252"/>
                    <a:gd name="T96" fmla="*/ 0 w 283"/>
                    <a:gd name="T97" fmla="*/ 0 h 252"/>
                    <a:gd name="T98" fmla="*/ 0 w 283"/>
                    <a:gd name="T99" fmla="*/ 0 h 252"/>
                    <a:gd name="T100" fmla="*/ 0 w 283"/>
                    <a:gd name="T101" fmla="*/ 0 h 252"/>
                    <a:gd name="T102" fmla="*/ 0 w 283"/>
                    <a:gd name="T103" fmla="*/ 0 h 252"/>
                    <a:gd name="T104" fmla="*/ 0 w 283"/>
                    <a:gd name="T105" fmla="*/ 0 h 252"/>
                    <a:gd name="T106" fmla="*/ 0 w 283"/>
                    <a:gd name="T107" fmla="*/ 0 h 252"/>
                    <a:gd name="T108" fmla="*/ 0 w 283"/>
                    <a:gd name="T109" fmla="*/ 0 h 252"/>
                    <a:gd name="T110" fmla="*/ 0 w 283"/>
                    <a:gd name="T111" fmla="*/ 0 h 252"/>
                    <a:gd name="T112" fmla="*/ 0 w 283"/>
                    <a:gd name="T113" fmla="*/ 0 h 252"/>
                    <a:gd name="T114" fmla="*/ 0 w 283"/>
                    <a:gd name="T115" fmla="*/ 0 h 252"/>
                    <a:gd name="T116" fmla="*/ 0 w 283"/>
                    <a:gd name="T117" fmla="*/ 0 h 252"/>
                    <a:gd name="T118" fmla="*/ 0 w 283"/>
                    <a:gd name="T119" fmla="*/ 0 h 252"/>
                    <a:gd name="T120" fmla="*/ 0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3"/>
                    <a:gd name="T184" fmla="*/ 0 h 252"/>
                    <a:gd name="T185" fmla="*/ 283 w 283"/>
                    <a:gd name="T186" fmla="*/ 252 h 252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42" name="Freeform 742">
                  <a:extLst>
                    <a:ext uri="{FF2B5EF4-FFF2-40B4-BE49-F238E27FC236}">
                      <a16:creationId xmlns:a16="http://schemas.microsoft.com/office/drawing/2014/main" id="{19105FD0-FC6B-4D6B-BCB2-9CC3C594094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0 h 238"/>
                    <a:gd name="T10" fmla="*/ 0 w 114"/>
                    <a:gd name="T11" fmla="*/ 0 h 238"/>
                    <a:gd name="T12" fmla="*/ 0 w 114"/>
                    <a:gd name="T13" fmla="*/ 0 h 238"/>
                    <a:gd name="T14" fmla="*/ 0 w 114"/>
                    <a:gd name="T15" fmla="*/ 0 h 238"/>
                    <a:gd name="T16" fmla="*/ 0 w 114"/>
                    <a:gd name="T17" fmla="*/ 0 h 238"/>
                    <a:gd name="T18" fmla="*/ 0 w 114"/>
                    <a:gd name="T19" fmla="*/ 0 h 238"/>
                    <a:gd name="T20" fmla="*/ 0 w 114"/>
                    <a:gd name="T21" fmla="*/ 0 h 238"/>
                    <a:gd name="T22" fmla="*/ 0 w 114"/>
                    <a:gd name="T23" fmla="*/ 0 h 238"/>
                    <a:gd name="T24" fmla="*/ 0 w 114"/>
                    <a:gd name="T25" fmla="*/ 0 h 238"/>
                    <a:gd name="T26" fmla="*/ 0 w 114"/>
                    <a:gd name="T27" fmla="*/ 0 h 238"/>
                    <a:gd name="T28" fmla="*/ 0 w 114"/>
                    <a:gd name="T29" fmla="*/ 0 h 238"/>
                    <a:gd name="T30" fmla="*/ 0 w 114"/>
                    <a:gd name="T31" fmla="*/ 0 h 238"/>
                    <a:gd name="T32" fmla="*/ 0 w 114"/>
                    <a:gd name="T33" fmla="*/ 0 h 238"/>
                    <a:gd name="T34" fmla="*/ 0 w 114"/>
                    <a:gd name="T35" fmla="*/ 0 h 238"/>
                    <a:gd name="T36" fmla="*/ 0 w 114"/>
                    <a:gd name="T37" fmla="*/ 0 h 238"/>
                    <a:gd name="T38" fmla="*/ 0 w 114"/>
                    <a:gd name="T39" fmla="*/ 0 h 238"/>
                    <a:gd name="T40" fmla="*/ 0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0 w 114"/>
                    <a:gd name="T51" fmla="*/ 0 h 238"/>
                    <a:gd name="T52" fmla="*/ 0 w 114"/>
                    <a:gd name="T53" fmla="*/ 0 h 238"/>
                    <a:gd name="T54" fmla="*/ 0 w 114"/>
                    <a:gd name="T55" fmla="*/ 0 h 238"/>
                    <a:gd name="T56" fmla="*/ 0 w 114"/>
                    <a:gd name="T57" fmla="*/ 0 h 238"/>
                    <a:gd name="T58" fmla="*/ 0 w 114"/>
                    <a:gd name="T59" fmla="*/ 0 h 238"/>
                    <a:gd name="T60" fmla="*/ 0 w 114"/>
                    <a:gd name="T61" fmla="*/ 0 h 238"/>
                    <a:gd name="T62" fmla="*/ 0 w 114"/>
                    <a:gd name="T63" fmla="*/ 0 h 238"/>
                    <a:gd name="T64" fmla="*/ 0 w 114"/>
                    <a:gd name="T65" fmla="*/ 0 h 238"/>
                    <a:gd name="T66" fmla="*/ 0 w 114"/>
                    <a:gd name="T67" fmla="*/ 0 h 238"/>
                    <a:gd name="T68" fmla="*/ 0 w 114"/>
                    <a:gd name="T69" fmla="*/ 0 h 238"/>
                    <a:gd name="T70" fmla="*/ 0 w 114"/>
                    <a:gd name="T71" fmla="*/ 0 h 238"/>
                    <a:gd name="T72" fmla="*/ 0 w 114"/>
                    <a:gd name="T73" fmla="*/ 0 h 238"/>
                    <a:gd name="T74" fmla="*/ 0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4"/>
                    <a:gd name="T124" fmla="*/ 0 h 238"/>
                    <a:gd name="T125" fmla="*/ 114 w 114"/>
                    <a:gd name="T126" fmla="*/ 238 h 238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43" name="Freeform 743">
                  <a:extLst>
                    <a:ext uri="{FF2B5EF4-FFF2-40B4-BE49-F238E27FC236}">
                      <a16:creationId xmlns:a16="http://schemas.microsoft.com/office/drawing/2014/main" id="{BF7F808B-164A-4E79-9920-161CECDC674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0 w 246"/>
                    <a:gd name="T1" fmla="*/ 0 h 310"/>
                    <a:gd name="T2" fmla="*/ 0 w 246"/>
                    <a:gd name="T3" fmla="*/ 0 h 310"/>
                    <a:gd name="T4" fmla="*/ 0 w 246"/>
                    <a:gd name="T5" fmla="*/ 0 h 310"/>
                    <a:gd name="T6" fmla="*/ 0 w 246"/>
                    <a:gd name="T7" fmla="*/ 0 h 310"/>
                    <a:gd name="T8" fmla="*/ 0 w 246"/>
                    <a:gd name="T9" fmla="*/ 0 h 310"/>
                    <a:gd name="T10" fmla="*/ 0 w 246"/>
                    <a:gd name="T11" fmla="*/ 0 h 310"/>
                    <a:gd name="T12" fmla="*/ 0 w 246"/>
                    <a:gd name="T13" fmla="*/ 0 h 310"/>
                    <a:gd name="T14" fmla="*/ 0 w 246"/>
                    <a:gd name="T15" fmla="*/ 0 h 310"/>
                    <a:gd name="T16" fmla="*/ 0 w 246"/>
                    <a:gd name="T17" fmla="*/ 0 h 310"/>
                    <a:gd name="T18" fmla="*/ 0 w 246"/>
                    <a:gd name="T19" fmla="*/ 0 h 310"/>
                    <a:gd name="T20" fmla="*/ 0 w 246"/>
                    <a:gd name="T21" fmla="*/ 0 h 310"/>
                    <a:gd name="T22" fmla="*/ 0 w 246"/>
                    <a:gd name="T23" fmla="*/ 0 h 310"/>
                    <a:gd name="T24" fmla="*/ 0 w 246"/>
                    <a:gd name="T25" fmla="*/ 0 h 310"/>
                    <a:gd name="T26" fmla="*/ 0 w 246"/>
                    <a:gd name="T27" fmla="*/ 0 h 310"/>
                    <a:gd name="T28" fmla="*/ 0 w 246"/>
                    <a:gd name="T29" fmla="*/ 0 h 310"/>
                    <a:gd name="T30" fmla="*/ 0 w 246"/>
                    <a:gd name="T31" fmla="*/ 0 h 310"/>
                    <a:gd name="T32" fmla="*/ 0 w 246"/>
                    <a:gd name="T33" fmla="*/ 0 h 310"/>
                    <a:gd name="T34" fmla="*/ 0 w 246"/>
                    <a:gd name="T35" fmla="*/ 0 h 310"/>
                    <a:gd name="T36" fmla="*/ 0 w 246"/>
                    <a:gd name="T37" fmla="*/ 0 h 310"/>
                    <a:gd name="T38" fmla="*/ 0 w 246"/>
                    <a:gd name="T39" fmla="*/ 0 h 310"/>
                    <a:gd name="T40" fmla="*/ 0 w 246"/>
                    <a:gd name="T41" fmla="*/ 0 h 310"/>
                    <a:gd name="T42" fmla="*/ 0 w 246"/>
                    <a:gd name="T43" fmla="*/ 0 h 310"/>
                    <a:gd name="T44" fmla="*/ 0 w 246"/>
                    <a:gd name="T45" fmla="*/ 0 h 310"/>
                    <a:gd name="T46" fmla="*/ 0 w 246"/>
                    <a:gd name="T47" fmla="*/ 0 h 310"/>
                    <a:gd name="T48" fmla="*/ 0 w 246"/>
                    <a:gd name="T49" fmla="*/ 0 h 310"/>
                    <a:gd name="T50" fmla="*/ 0 w 246"/>
                    <a:gd name="T51" fmla="*/ 0 h 310"/>
                    <a:gd name="T52" fmla="*/ 0 w 246"/>
                    <a:gd name="T53" fmla="*/ 0 h 310"/>
                    <a:gd name="T54" fmla="*/ 0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0 w 246"/>
                    <a:gd name="T65" fmla="*/ 0 h 310"/>
                    <a:gd name="T66" fmla="*/ 0 w 246"/>
                    <a:gd name="T67" fmla="*/ 0 h 310"/>
                    <a:gd name="T68" fmla="*/ 0 w 246"/>
                    <a:gd name="T69" fmla="*/ 0 h 310"/>
                    <a:gd name="T70" fmla="*/ 0 w 246"/>
                    <a:gd name="T71" fmla="*/ 0 h 310"/>
                    <a:gd name="T72" fmla="*/ 0 w 246"/>
                    <a:gd name="T73" fmla="*/ 0 h 310"/>
                    <a:gd name="T74" fmla="*/ 0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6"/>
                    <a:gd name="T115" fmla="*/ 0 h 310"/>
                    <a:gd name="T116" fmla="*/ 246 w 246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44" name="Freeform 744">
                  <a:extLst>
                    <a:ext uri="{FF2B5EF4-FFF2-40B4-BE49-F238E27FC236}">
                      <a16:creationId xmlns:a16="http://schemas.microsoft.com/office/drawing/2014/main" id="{5AB55B93-D34D-43DD-ADA0-45552CB45FF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0 w 198"/>
                    <a:gd name="T1" fmla="*/ 0 h 236"/>
                    <a:gd name="T2" fmla="*/ 0 w 198"/>
                    <a:gd name="T3" fmla="*/ 0 h 236"/>
                    <a:gd name="T4" fmla="*/ 0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0 h 236"/>
                    <a:gd name="T24" fmla="*/ 0 w 198"/>
                    <a:gd name="T25" fmla="*/ 0 h 236"/>
                    <a:gd name="T26" fmla="*/ 0 w 198"/>
                    <a:gd name="T27" fmla="*/ 0 h 236"/>
                    <a:gd name="T28" fmla="*/ 0 w 198"/>
                    <a:gd name="T29" fmla="*/ 0 h 236"/>
                    <a:gd name="T30" fmla="*/ 0 w 198"/>
                    <a:gd name="T31" fmla="*/ 0 h 236"/>
                    <a:gd name="T32" fmla="*/ 0 w 198"/>
                    <a:gd name="T33" fmla="*/ 0 h 236"/>
                    <a:gd name="T34" fmla="*/ 0 w 198"/>
                    <a:gd name="T35" fmla="*/ 0 h 236"/>
                    <a:gd name="T36" fmla="*/ 0 w 198"/>
                    <a:gd name="T37" fmla="*/ 0 h 236"/>
                    <a:gd name="T38" fmla="*/ 0 w 198"/>
                    <a:gd name="T39" fmla="*/ 0 h 236"/>
                    <a:gd name="T40" fmla="*/ 0 w 198"/>
                    <a:gd name="T41" fmla="*/ 0 h 236"/>
                    <a:gd name="T42" fmla="*/ 0 w 198"/>
                    <a:gd name="T43" fmla="*/ 0 h 236"/>
                    <a:gd name="T44" fmla="*/ 0 w 198"/>
                    <a:gd name="T45" fmla="*/ 0 h 236"/>
                    <a:gd name="T46" fmla="*/ 0 w 198"/>
                    <a:gd name="T47" fmla="*/ 0 h 236"/>
                    <a:gd name="T48" fmla="*/ 0 w 198"/>
                    <a:gd name="T49" fmla="*/ 0 h 236"/>
                    <a:gd name="T50" fmla="*/ 0 w 198"/>
                    <a:gd name="T51" fmla="*/ 0 h 236"/>
                    <a:gd name="T52" fmla="*/ 0 w 198"/>
                    <a:gd name="T53" fmla="*/ 0 h 236"/>
                    <a:gd name="T54" fmla="*/ 0 w 198"/>
                    <a:gd name="T55" fmla="*/ 0 h 236"/>
                    <a:gd name="T56" fmla="*/ 0 w 198"/>
                    <a:gd name="T57" fmla="*/ 0 h 236"/>
                    <a:gd name="T58" fmla="*/ 0 w 198"/>
                    <a:gd name="T59" fmla="*/ 0 h 236"/>
                    <a:gd name="T60" fmla="*/ 0 w 198"/>
                    <a:gd name="T61" fmla="*/ 0 h 236"/>
                    <a:gd name="T62" fmla="*/ 0 w 198"/>
                    <a:gd name="T63" fmla="*/ 0 h 236"/>
                    <a:gd name="T64" fmla="*/ 0 w 198"/>
                    <a:gd name="T65" fmla="*/ 0 h 236"/>
                    <a:gd name="T66" fmla="*/ 0 w 198"/>
                    <a:gd name="T67" fmla="*/ 0 h 236"/>
                    <a:gd name="T68" fmla="*/ 0 w 198"/>
                    <a:gd name="T69" fmla="*/ 0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0 w 198"/>
                    <a:gd name="T83" fmla="*/ 0 h 236"/>
                    <a:gd name="T84" fmla="*/ 0 w 198"/>
                    <a:gd name="T85" fmla="*/ 0 h 236"/>
                    <a:gd name="T86" fmla="*/ 0 w 198"/>
                    <a:gd name="T87" fmla="*/ 0 h 236"/>
                    <a:gd name="T88" fmla="*/ 0 w 198"/>
                    <a:gd name="T89" fmla="*/ 0 h 236"/>
                    <a:gd name="T90" fmla="*/ 0 w 198"/>
                    <a:gd name="T91" fmla="*/ 0 h 236"/>
                    <a:gd name="T92" fmla="*/ 0 w 198"/>
                    <a:gd name="T93" fmla="*/ 0 h 236"/>
                    <a:gd name="T94" fmla="*/ 0 w 198"/>
                    <a:gd name="T95" fmla="*/ 0 h 236"/>
                    <a:gd name="T96" fmla="*/ 0 w 198"/>
                    <a:gd name="T97" fmla="*/ 0 h 236"/>
                    <a:gd name="T98" fmla="*/ 0 w 198"/>
                    <a:gd name="T99" fmla="*/ 0 h 236"/>
                    <a:gd name="T100" fmla="*/ 0 w 198"/>
                    <a:gd name="T101" fmla="*/ 0 h 236"/>
                    <a:gd name="T102" fmla="*/ 0 w 198"/>
                    <a:gd name="T103" fmla="*/ 0 h 236"/>
                    <a:gd name="T104" fmla="*/ 0 w 198"/>
                    <a:gd name="T105" fmla="*/ 0 h 236"/>
                    <a:gd name="T106" fmla="*/ 0 w 198"/>
                    <a:gd name="T107" fmla="*/ 0 h 236"/>
                    <a:gd name="T108" fmla="*/ 0 w 198"/>
                    <a:gd name="T109" fmla="*/ 0 h 236"/>
                    <a:gd name="T110" fmla="*/ 0 w 198"/>
                    <a:gd name="T111" fmla="*/ 0 h 236"/>
                    <a:gd name="T112" fmla="*/ 0 w 198"/>
                    <a:gd name="T113" fmla="*/ 0 h 236"/>
                    <a:gd name="T114" fmla="*/ 0 w 198"/>
                    <a:gd name="T115" fmla="*/ 0 h 236"/>
                    <a:gd name="T116" fmla="*/ 0 w 198"/>
                    <a:gd name="T117" fmla="*/ 0 h 236"/>
                    <a:gd name="T118" fmla="*/ 0 w 198"/>
                    <a:gd name="T119" fmla="*/ 0 h 236"/>
                    <a:gd name="T120" fmla="*/ 0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98"/>
                    <a:gd name="T184" fmla="*/ 0 h 236"/>
                    <a:gd name="T185" fmla="*/ 198 w 198"/>
                    <a:gd name="T186" fmla="*/ 236 h 2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45" name="Freeform 745">
                  <a:extLst>
                    <a:ext uri="{FF2B5EF4-FFF2-40B4-BE49-F238E27FC236}">
                      <a16:creationId xmlns:a16="http://schemas.microsoft.com/office/drawing/2014/main" id="{29AF63FF-7A67-4341-9BFE-E81471A0664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0 w 128"/>
                    <a:gd name="T1" fmla="*/ 0 h 183"/>
                    <a:gd name="T2" fmla="*/ 0 w 128"/>
                    <a:gd name="T3" fmla="*/ 0 h 183"/>
                    <a:gd name="T4" fmla="*/ 0 w 128"/>
                    <a:gd name="T5" fmla="*/ 0 h 183"/>
                    <a:gd name="T6" fmla="*/ 0 w 128"/>
                    <a:gd name="T7" fmla="*/ 0 h 183"/>
                    <a:gd name="T8" fmla="*/ 0 w 128"/>
                    <a:gd name="T9" fmla="*/ 0 h 183"/>
                    <a:gd name="T10" fmla="*/ 0 w 128"/>
                    <a:gd name="T11" fmla="*/ 0 h 183"/>
                    <a:gd name="T12" fmla="*/ 0 w 128"/>
                    <a:gd name="T13" fmla="*/ 0 h 183"/>
                    <a:gd name="T14" fmla="*/ 0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0 w 128"/>
                    <a:gd name="T31" fmla="*/ 0 h 183"/>
                    <a:gd name="T32" fmla="*/ 0 w 128"/>
                    <a:gd name="T33" fmla="*/ 0 h 183"/>
                    <a:gd name="T34" fmla="*/ 0 w 128"/>
                    <a:gd name="T35" fmla="*/ 0 h 183"/>
                    <a:gd name="T36" fmla="*/ 0 w 128"/>
                    <a:gd name="T37" fmla="*/ 0 h 183"/>
                    <a:gd name="T38" fmla="*/ 0 w 128"/>
                    <a:gd name="T39" fmla="*/ 0 h 183"/>
                    <a:gd name="T40" fmla="*/ 0 w 128"/>
                    <a:gd name="T41" fmla="*/ 0 h 183"/>
                    <a:gd name="T42" fmla="*/ 0 w 128"/>
                    <a:gd name="T43" fmla="*/ 0 h 183"/>
                    <a:gd name="T44" fmla="*/ 0 w 128"/>
                    <a:gd name="T45" fmla="*/ 0 h 183"/>
                    <a:gd name="T46" fmla="*/ 0 w 128"/>
                    <a:gd name="T47" fmla="*/ 0 h 183"/>
                    <a:gd name="T48" fmla="*/ 0 w 128"/>
                    <a:gd name="T49" fmla="*/ 0 h 183"/>
                    <a:gd name="T50" fmla="*/ 0 w 128"/>
                    <a:gd name="T51" fmla="*/ 0 h 183"/>
                    <a:gd name="T52" fmla="*/ 0 w 128"/>
                    <a:gd name="T53" fmla="*/ 0 h 183"/>
                    <a:gd name="T54" fmla="*/ 0 w 128"/>
                    <a:gd name="T55" fmla="*/ 0 h 183"/>
                    <a:gd name="T56" fmla="*/ 0 w 128"/>
                    <a:gd name="T57" fmla="*/ 0 h 183"/>
                    <a:gd name="T58" fmla="*/ 0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0 w 128"/>
                    <a:gd name="T71" fmla="*/ 0 h 183"/>
                    <a:gd name="T72" fmla="*/ 0 w 128"/>
                    <a:gd name="T73" fmla="*/ 0 h 183"/>
                    <a:gd name="T74" fmla="*/ 0 w 128"/>
                    <a:gd name="T75" fmla="*/ 0 h 183"/>
                    <a:gd name="T76" fmla="*/ 0 w 128"/>
                    <a:gd name="T77" fmla="*/ 0 h 183"/>
                    <a:gd name="T78" fmla="*/ 0 w 128"/>
                    <a:gd name="T79" fmla="*/ 0 h 183"/>
                    <a:gd name="T80" fmla="*/ 0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3"/>
                    <a:gd name="T125" fmla="*/ 128 w 128"/>
                    <a:gd name="T126" fmla="*/ 183 h 183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46" name="Freeform 746">
                  <a:extLst>
                    <a:ext uri="{FF2B5EF4-FFF2-40B4-BE49-F238E27FC236}">
                      <a16:creationId xmlns:a16="http://schemas.microsoft.com/office/drawing/2014/main" id="{CC4EEA5F-3B3B-466C-A431-D3D533DAC44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0 w 323"/>
                    <a:gd name="T1" fmla="*/ 0 h 379"/>
                    <a:gd name="T2" fmla="*/ 0 w 323"/>
                    <a:gd name="T3" fmla="*/ 0 h 379"/>
                    <a:gd name="T4" fmla="*/ 0 w 323"/>
                    <a:gd name="T5" fmla="*/ 0 h 379"/>
                    <a:gd name="T6" fmla="*/ 0 w 323"/>
                    <a:gd name="T7" fmla="*/ 0 h 379"/>
                    <a:gd name="T8" fmla="*/ 0 w 323"/>
                    <a:gd name="T9" fmla="*/ 0 h 379"/>
                    <a:gd name="T10" fmla="*/ 0 w 323"/>
                    <a:gd name="T11" fmla="*/ 0 h 379"/>
                    <a:gd name="T12" fmla="*/ 0 w 323"/>
                    <a:gd name="T13" fmla="*/ 0 h 379"/>
                    <a:gd name="T14" fmla="*/ 0 w 323"/>
                    <a:gd name="T15" fmla="*/ 0 h 379"/>
                    <a:gd name="T16" fmla="*/ 0 w 323"/>
                    <a:gd name="T17" fmla="*/ 0 h 379"/>
                    <a:gd name="T18" fmla="*/ 0 w 323"/>
                    <a:gd name="T19" fmla="*/ 0 h 379"/>
                    <a:gd name="T20" fmla="*/ 0 w 323"/>
                    <a:gd name="T21" fmla="*/ 0 h 379"/>
                    <a:gd name="T22" fmla="*/ 0 w 323"/>
                    <a:gd name="T23" fmla="*/ 0 h 379"/>
                    <a:gd name="T24" fmla="*/ 0 w 323"/>
                    <a:gd name="T25" fmla="*/ 0 h 379"/>
                    <a:gd name="T26" fmla="*/ 0 w 323"/>
                    <a:gd name="T27" fmla="*/ 0 h 379"/>
                    <a:gd name="T28" fmla="*/ 0 w 323"/>
                    <a:gd name="T29" fmla="*/ 0 h 379"/>
                    <a:gd name="T30" fmla="*/ 0 w 323"/>
                    <a:gd name="T31" fmla="*/ 0 h 379"/>
                    <a:gd name="T32" fmla="*/ 0 w 323"/>
                    <a:gd name="T33" fmla="*/ 0 h 379"/>
                    <a:gd name="T34" fmla="*/ 0 w 323"/>
                    <a:gd name="T35" fmla="*/ 0 h 379"/>
                    <a:gd name="T36" fmla="*/ 0 w 323"/>
                    <a:gd name="T37" fmla="*/ 0 h 379"/>
                    <a:gd name="T38" fmla="*/ 0 w 323"/>
                    <a:gd name="T39" fmla="*/ 0 h 379"/>
                    <a:gd name="T40" fmla="*/ 0 w 323"/>
                    <a:gd name="T41" fmla="*/ 0 h 379"/>
                    <a:gd name="T42" fmla="*/ 0 w 323"/>
                    <a:gd name="T43" fmla="*/ 0 h 379"/>
                    <a:gd name="T44" fmla="*/ 0 w 323"/>
                    <a:gd name="T45" fmla="*/ 0 h 379"/>
                    <a:gd name="T46" fmla="*/ 0 w 323"/>
                    <a:gd name="T47" fmla="*/ 0 h 379"/>
                    <a:gd name="T48" fmla="*/ 0 w 323"/>
                    <a:gd name="T49" fmla="*/ 0 h 379"/>
                    <a:gd name="T50" fmla="*/ 0 w 323"/>
                    <a:gd name="T51" fmla="*/ 0 h 379"/>
                    <a:gd name="T52" fmla="*/ 0 w 323"/>
                    <a:gd name="T53" fmla="*/ 0 h 379"/>
                    <a:gd name="T54" fmla="*/ 0 w 323"/>
                    <a:gd name="T55" fmla="*/ 0 h 379"/>
                    <a:gd name="T56" fmla="*/ 0 w 323"/>
                    <a:gd name="T57" fmla="*/ 0 h 379"/>
                    <a:gd name="T58" fmla="*/ 0 w 323"/>
                    <a:gd name="T59" fmla="*/ 0 h 379"/>
                    <a:gd name="T60" fmla="*/ 0 w 323"/>
                    <a:gd name="T61" fmla="*/ 0 h 379"/>
                    <a:gd name="T62" fmla="*/ 0 w 323"/>
                    <a:gd name="T63" fmla="*/ 0 h 379"/>
                    <a:gd name="T64" fmla="*/ 0 w 323"/>
                    <a:gd name="T65" fmla="*/ 0 h 379"/>
                    <a:gd name="T66" fmla="*/ 0 w 323"/>
                    <a:gd name="T67" fmla="*/ 0 h 379"/>
                    <a:gd name="T68" fmla="*/ 0 w 323"/>
                    <a:gd name="T69" fmla="*/ 0 h 379"/>
                    <a:gd name="T70" fmla="*/ 0 w 323"/>
                    <a:gd name="T71" fmla="*/ 0 h 379"/>
                    <a:gd name="T72" fmla="*/ 0 w 323"/>
                    <a:gd name="T73" fmla="*/ 0 h 379"/>
                    <a:gd name="T74" fmla="*/ 0 w 323"/>
                    <a:gd name="T75" fmla="*/ 0 h 379"/>
                    <a:gd name="T76" fmla="*/ 0 w 323"/>
                    <a:gd name="T77" fmla="*/ 0 h 379"/>
                    <a:gd name="T78" fmla="*/ 0 w 323"/>
                    <a:gd name="T79" fmla="*/ 0 h 379"/>
                    <a:gd name="T80" fmla="*/ 0 w 323"/>
                    <a:gd name="T81" fmla="*/ 0 h 379"/>
                    <a:gd name="T82" fmla="*/ 0 w 323"/>
                    <a:gd name="T83" fmla="*/ 0 h 379"/>
                    <a:gd name="T84" fmla="*/ 0 w 323"/>
                    <a:gd name="T85" fmla="*/ 0 h 379"/>
                    <a:gd name="T86" fmla="*/ 0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3"/>
                    <a:gd name="T133" fmla="*/ 0 h 379"/>
                    <a:gd name="T134" fmla="*/ 323 w 323"/>
                    <a:gd name="T135" fmla="*/ 379 h 379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47" name="Freeform 747">
                  <a:extLst>
                    <a:ext uri="{FF2B5EF4-FFF2-40B4-BE49-F238E27FC236}">
                      <a16:creationId xmlns:a16="http://schemas.microsoft.com/office/drawing/2014/main" id="{AE97AD0F-AE58-43B1-96DC-B00A2A62257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0 w 282"/>
                    <a:gd name="T1" fmla="*/ 0 h 253"/>
                    <a:gd name="T2" fmla="*/ 0 w 282"/>
                    <a:gd name="T3" fmla="*/ 0 h 253"/>
                    <a:gd name="T4" fmla="*/ 0 w 282"/>
                    <a:gd name="T5" fmla="*/ 0 h 253"/>
                    <a:gd name="T6" fmla="*/ 0 w 282"/>
                    <a:gd name="T7" fmla="*/ 0 h 253"/>
                    <a:gd name="T8" fmla="*/ 0 w 282"/>
                    <a:gd name="T9" fmla="*/ 0 h 253"/>
                    <a:gd name="T10" fmla="*/ 0 w 282"/>
                    <a:gd name="T11" fmla="*/ 0 h 253"/>
                    <a:gd name="T12" fmla="*/ 0 w 282"/>
                    <a:gd name="T13" fmla="*/ 0 h 253"/>
                    <a:gd name="T14" fmla="*/ 0 w 282"/>
                    <a:gd name="T15" fmla="*/ 0 h 253"/>
                    <a:gd name="T16" fmla="*/ 0 w 282"/>
                    <a:gd name="T17" fmla="*/ 0 h 253"/>
                    <a:gd name="T18" fmla="*/ 0 w 282"/>
                    <a:gd name="T19" fmla="*/ 0 h 253"/>
                    <a:gd name="T20" fmla="*/ 0 w 282"/>
                    <a:gd name="T21" fmla="*/ 0 h 253"/>
                    <a:gd name="T22" fmla="*/ 0 w 282"/>
                    <a:gd name="T23" fmla="*/ 0 h 253"/>
                    <a:gd name="T24" fmla="*/ 0 w 282"/>
                    <a:gd name="T25" fmla="*/ 0 h 253"/>
                    <a:gd name="T26" fmla="*/ 0 w 282"/>
                    <a:gd name="T27" fmla="*/ 0 h 253"/>
                    <a:gd name="T28" fmla="*/ 0 w 282"/>
                    <a:gd name="T29" fmla="*/ 0 h 253"/>
                    <a:gd name="T30" fmla="*/ 0 w 282"/>
                    <a:gd name="T31" fmla="*/ 0 h 253"/>
                    <a:gd name="T32" fmla="*/ 0 w 282"/>
                    <a:gd name="T33" fmla="*/ 0 h 253"/>
                    <a:gd name="T34" fmla="*/ 0 w 282"/>
                    <a:gd name="T35" fmla="*/ 0 h 253"/>
                    <a:gd name="T36" fmla="*/ 0 w 282"/>
                    <a:gd name="T37" fmla="*/ 0 h 253"/>
                    <a:gd name="T38" fmla="*/ 0 w 282"/>
                    <a:gd name="T39" fmla="*/ 0 h 253"/>
                    <a:gd name="T40" fmla="*/ 0 w 282"/>
                    <a:gd name="T41" fmla="*/ 0 h 253"/>
                    <a:gd name="T42" fmla="*/ 0 w 282"/>
                    <a:gd name="T43" fmla="*/ 0 h 253"/>
                    <a:gd name="T44" fmla="*/ 0 w 282"/>
                    <a:gd name="T45" fmla="*/ 0 h 253"/>
                    <a:gd name="T46" fmla="*/ 0 w 282"/>
                    <a:gd name="T47" fmla="*/ 0 h 253"/>
                    <a:gd name="T48" fmla="*/ 0 w 282"/>
                    <a:gd name="T49" fmla="*/ 0 h 253"/>
                    <a:gd name="T50" fmla="*/ 0 w 282"/>
                    <a:gd name="T51" fmla="*/ 0 h 253"/>
                    <a:gd name="T52" fmla="*/ 0 w 282"/>
                    <a:gd name="T53" fmla="*/ 0 h 253"/>
                    <a:gd name="T54" fmla="*/ 0 w 282"/>
                    <a:gd name="T55" fmla="*/ 0 h 253"/>
                    <a:gd name="T56" fmla="*/ 0 w 282"/>
                    <a:gd name="T57" fmla="*/ 0 h 253"/>
                    <a:gd name="T58" fmla="*/ 0 w 282"/>
                    <a:gd name="T59" fmla="*/ 0 h 253"/>
                    <a:gd name="T60" fmla="*/ 0 w 282"/>
                    <a:gd name="T61" fmla="*/ 0 h 253"/>
                    <a:gd name="T62" fmla="*/ 0 w 282"/>
                    <a:gd name="T63" fmla="*/ 0 h 253"/>
                    <a:gd name="T64" fmla="*/ 0 w 282"/>
                    <a:gd name="T65" fmla="*/ 0 h 253"/>
                    <a:gd name="T66" fmla="*/ 0 w 282"/>
                    <a:gd name="T67" fmla="*/ 0 h 253"/>
                    <a:gd name="T68" fmla="*/ 0 w 282"/>
                    <a:gd name="T69" fmla="*/ 0 h 253"/>
                    <a:gd name="T70" fmla="*/ 0 w 282"/>
                    <a:gd name="T71" fmla="*/ 0 h 253"/>
                    <a:gd name="T72" fmla="*/ 0 w 282"/>
                    <a:gd name="T73" fmla="*/ 0 h 253"/>
                    <a:gd name="T74" fmla="*/ 0 w 282"/>
                    <a:gd name="T75" fmla="*/ 0 h 253"/>
                    <a:gd name="T76" fmla="*/ 0 w 282"/>
                    <a:gd name="T77" fmla="*/ 0 h 253"/>
                    <a:gd name="T78" fmla="*/ 0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0 w 282"/>
                    <a:gd name="T95" fmla="*/ 0 h 253"/>
                    <a:gd name="T96" fmla="*/ 0 w 282"/>
                    <a:gd name="T97" fmla="*/ 0 h 253"/>
                    <a:gd name="T98" fmla="*/ 0 w 282"/>
                    <a:gd name="T99" fmla="*/ 0 h 253"/>
                    <a:gd name="T100" fmla="*/ 0 w 282"/>
                    <a:gd name="T101" fmla="*/ 0 h 253"/>
                    <a:gd name="T102" fmla="*/ 0 w 282"/>
                    <a:gd name="T103" fmla="*/ 0 h 253"/>
                    <a:gd name="T104" fmla="*/ 0 w 282"/>
                    <a:gd name="T105" fmla="*/ 0 h 253"/>
                    <a:gd name="T106" fmla="*/ 0 w 282"/>
                    <a:gd name="T107" fmla="*/ 0 h 253"/>
                    <a:gd name="T108" fmla="*/ 0 w 282"/>
                    <a:gd name="T109" fmla="*/ 0 h 253"/>
                    <a:gd name="T110" fmla="*/ 0 w 282"/>
                    <a:gd name="T111" fmla="*/ 0 h 253"/>
                    <a:gd name="T112" fmla="*/ 0 w 282"/>
                    <a:gd name="T113" fmla="*/ 0 h 253"/>
                    <a:gd name="T114" fmla="*/ 0 w 282"/>
                    <a:gd name="T115" fmla="*/ 0 h 253"/>
                    <a:gd name="T116" fmla="*/ 0 w 282"/>
                    <a:gd name="T117" fmla="*/ 0 h 253"/>
                    <a:gd name="T118" fmla="*/ 0 w 282"/>
                    <a:gd name="T119" fmla="*/ 0 h 253"/>
                    <a:gd name="T120" fmla="*/ 0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2"/>
                    <a:gd name="T184" fmla="*/ 0 h 253"/>
                    <a:gd name="T185" fmla="*/ 282 w 282"/>
                    <a:gd name="T186" fmla="*/ 253 h 253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48" name="Freeform 748">
                  <a:extLst>
                    <a:ext uri="{FF2B5EF4-FFF2-40B4-BE49-F238E27FC236}">
                      <a16:creationId xmlns:a16="http://schemas.microsoft.com/office/drawing/2014/main" id="{2D472C31-2066-48F2-8D53-8EC950EEF9D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0 w 115"/>
                    <a:gd name="T11" fmla="*/ 0 h 236"/>
                    <a:gd name="T12" fmla="*/ 0 w 115"/>
                    <a:gd name="T13" fmla="*/ 0 h 236"/>
                    <a:gd name="T14" fmla="*/ 0 w 115"/>
                    <a:gd name="T15" fmla="*/ 0 h 236"/>
                    <a:gd name="T16" fmla="*/ 0 w 115"/>
                    <a:gd name="T17" fmla="*/ 0 h 236"/>
                    <a:gd name="T18" fmla="*/ 0 w 115"/>
                    <a:gd name="T19" fmla="*/ 0 h 236"/>
                    <a:gd name="T20" fmla="*/ 0 w 115"/>
                    <a:gd name="T21" fmla="*/ 0 h 236"/>
                    <a:gd name="T22" fmla="*/ 0 w 115"/>
                    <a:gd name="T23" fmla="*/ 0 h 236"/>
                    <a:gd name="T24" fmla="*/ 0 w 115"/>
                    <a:gd name="T25" fmla="*/ 0 h 236"/>
                    <a:gd name="T26" fmla="*/ 0 w 115"/>
                    <a:gd name="T27" fmla="*/ 0 h 236"/>
                    <a:gd name="T28" fmla="*/ 0 w 115"/>
                    <a:gd name="T29" fmla="*/ 0 h 236"/>
                    <a:gd name="T30" fmla="*/ 0 w 115"/>
                    <a:gd name="T31" fmla="*/ 0 h 236"/>
                    <a:gd name="T32" fmla="*/ 0 w 115"/>
                    <a:gd name="T33" fmla="*/ 0 h 236"/>
                    <a:gd name="T34" fmla="*/ 0 w 115"/>
                    <a:gd name="T35" fmla="*/ 0 h 236"/>
                    <a:gd name="T36" fmla="*/ 0 w 115"/>
                    <a:gd name="T37" fmla="*/ 0 h 236"/>
                    <a:gd name="T38" fmla="*/ 0 w 115"/>
                    <a:gd name="T39" fmla="*/ 0 h 236"/>
                    <a:gd name="T40" fmla="*/ 0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0 w 115"/>
                    <a:gd name="T51" fmla="*/ 0 h 236"/>
                    <a:gd name="T52" fmla="*/ 0 w 115"/>
                    <a:gd name="T53" fmla="*/ 0 h 236"/>
                    <a:gd name="T54" fmla="*/ 0 w 115"/>
                    <a:gd name="T55" fmla="*/ 0 h 236"/>
                    <a:gd name="T56" fmla="*/ 0 w 115"/>
                    <a:gd name="T57" fmla="*/ 0 h 236"/>
                    <a:gd name="T58" fmla="*/ 0 w 115"/>
                    <a:gd name="T59" fmla="*/ 0 h 236"/>
                    <a:gd name="T60" fmla="*/ 0 w 115"/>
                    <a:gd name="T61" fmla="*/ 0 h 236"/>
                    <a:gd name="T62" fmla="*/ 0 w 115"/>
                    <a:gd name="T63" fmla="*/ 0 h 236"/>
                    <a:gd name="T64" fmla="*/ 0 w 115"/>
                    <a:gd name="T65" fmla="*/ 0 h 236"/>
                    <a:gd name="T66" fmla="*/ 0 w 115"/>
                    <a:gd name="T67" fmla="*/ 0 h 236"/>
                    <a:gd name="T68" fmla="*/ 0 w 115"/>
                    <a:gd name="T69" fmla="*/ 0 h 236"/>
                    <a:gd name="T70" fmla="*/ 0 w 115"/>
                    <a:gd name="T71" fmla="*/ 0 h 236"/>
                    <a:gd name="T72" fmla="*/ 0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5"/>
                    <a:gd name="T124" fmla="*/ 0 h 236"/>
                    <a:gd name="T125" fmla="*/ 115 w 115"/>
                    <a:gd name="T126" fmla="*/ 236 h 2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49" name="Freeform 749">
                  <a:extLst>
                    <a:ext uri="{FF2B5EF4-FFF2-40B4-BE49-F238E27FC236}">
                      <a16:creationId xmlns:a16="http://schemas.microsoft.com/office/drawing/2014/main" id="{1858B8CC-8FB8-482B-B6D9-B4189C29374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0 w 245"/>
                    <a:gd name="T1" fmla="*/ 0 h 310"/>
                    <a:gd name="T2" fmla="*/ 0 w 245"/>
                    <a:gd name="T3" fmla="*/ 0 h 310"/>
                    <a:gd name="T4" fmla="*/ 0 w 245"/>
                    <a:gd name="T5" fmla="*/ 0 h 310"/>
                    <a:gd name="T6" fmla="*/ 0 w 245"/>
                    <a:gd name="T7" fmla="*/ 0 h 310"/>
                    <a:gd name="T8" fmla="*/ 0 w 245"/>
                    <a:gd name="T9" fmla="*/ 0 h 310"/>
                    <a:gd name="T10" fmla="*/ 0 w 245"/>
                    <a:gd name="T11" fmla="*/ 0 h 310"/>
                    <a:gd name="T12" fmla="*/ 0 w 245"/>
                    <a:gd name="T13" fmla="*/ 0 h 310"/>
                    <a:gd name="T14" fmla="*/ 0 w 245"/>
                    <a:gd name="T15" fmla="*/ 0 h 310"/>
                    <a:gd name="T16" fmla="*/ 0 w 245"/>
                    <a:gd name="T17" fmla="*/ 0 h 310"/>
                    <a:gd name="T18" fmla="*/ 0 w 245"/>
                    <a:gd name="T19" fmla="*/ 0 h 310"/>
                    <a:gd name="T20" fmla="*/ 0 w 245"/>
                    <a:gd name="T21" fmla="*/ 0 h 310"/>
                    <a:gd name="T22" fmla="*/ 0 w 245"/>
                    <a:gd name="T23" fmla="*/ 0 h 310"/>
                    <a:gd name="T24" fmla="*/ 0 w 245"/>
                    <a:gd name="T25" fmla="*/ 0 h 310"/>
                    <a:gd name="T26" fmla="*/ 0 w 245"/>
                    <a:gd name="T27" fmla="*/ 0 h 310"/>
                    <a:gd name="T28" fmla="*/ 0 w 245"/>
                    <a:gd name="T29" fmla="*/ 0 h 310"/>
                    <a:gd name="T30" fmla="*/ 0 w 245"/>
                    <a:gd name="T31" fmla="*/ 0 h 310"/>
                    <a:gd name="T32" fmla="*/ 0 w 245"/>
                    <a:gd name="T33" fmla="*/ 0 h 310"/>
                    <a:gd name="T34" fmla="*/ 0 w 245"/>
                    <a:gd name="T35" fmla="*/ 0 h 310"/>
                    <a:gd name="T36" fmla="*/ 0 w 245"/>
                    <a:gd name="T37" fmla="*/ 0 h 310"/>
                    <a:gd name="T38" fmla="*/ 0 w 245"/>
                    <a:gd name="T39" fmla="*/ 0 h 310"/>
                    <a:gd name="T40" fmla="*/ 0 w 245"/>
                    <a:gd name="T41" fmla="*/ 0 h 310"/>
                    <a:gd name="T42" fmla="*/ 0 w 245"/>
                    <a:gd name="T43" fmla="*/ 0 h 310"/>
                    <a:gd name="T44" fmla="*/ 0 w 245"/>
                    <a:gd name="T45" fmla="*/ 0 h 310"/>
                    <a:gd name="T46" fmla="*/ 0 w 245"/>
                    <a:gd name="T47" fmla="*/ 0 h 310"/>
                    <a:gd name="T48" fmla="*/ 0 w 245"/>
                    <a:gd name="T49" fmla="*/ 0 h 310"/>
                    <a:gd name="T50" fmla="*/ 0 w 245"/>
                    <a:gd name="T51" fmla="*/ 0 h 310"/>
                    <a:gd name="T52" fmla="*/ 0 w 245"/>
                    <a:gd name="T53" fmla="*/ 0 h 310"/>
                    <a:gd name="T54" fmla="*/ 0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0 w 245"/>
                    <a:gd name="T63" fmla="*/ 0 h 310"/>
                    <a:gd name="T64" fmla="*/ 0 w 245"/>
                    <a:gd name="T65" fmla="*/ 0 h 310"/>
                    <a:gd name="T66" fmla="*/ 0 w 245"/>
                    <a:gd name="T67" fmla="*/ 0 h 310"/>
                    <a:gd name="T68" fmla="*/ 0 w 245"/>
                    <a:gd name="T69" fmla="*/ 0 h 310"/>
                    <a:gd name="T70" fmla="*/ 0 w 245"/>
                    <a:gd name="T71" fmla="*/ 0 h 310"/>
                    <a:gd name="T72" fmla="*/ 0 w 245"/>
                    <a:gd name="T73" fmla="*/ 0 h 310"/>
                    <a:gd name="T74" fmla="*/ 0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5"/>
                    <a:gd name="T115" fmla="*/ 0 h 310"/>
                    <a:gd name="T116" fmla="*/ 245 w 245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pic>
            <p:nvPicPr>
              <p:cNvPr id="46337" name="Picture 750" descr="access_point_stylized_gray_small">
                <a:extLst>
                  <a:ext uri="{FF2B5EF4-FFF2-40B4-BE49-F238E27FC236}">
                    <a16:creationId xmlns:a16="http://schemas.microsoft.com/office/drawing/2014/main" id="{46F109E9-E247-4CC8-9125-B82C3E20058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6139" name="Group 751">
              <a:extLst>
                <a:ext uri="{FF2B5EF4-FFF2-40B4-BE49-F238E27FC236}">
                  <a16:creationId xmlns:a16="http://schemas.microsoft.com/office/drawing/2014/main" id="{11D8E997-7C40-43EA-B691-F98B9DDDFB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52" y="2211"/>
              <a:ext cx="251" cy="226"/>
              <a:chOff x="5072" y="3611"/>
              <a:chExt cx="459" cy="380"/>
            </a:xfrm>
          </p:grpSpPr>
          <p:grpSp>
            <p:nvGrpSpPr>
              <p:cNvPr id="46322" name="Group 752">
                <a:extLst>
                  <a:ext uri="{FF2B5EF4-FFF2-40B4-BE49-F238E27FC236}">
                    <a16:creationId xmlns:a16="http://schemas.microsoft.com/office/drawing/2014/main" id="{2CD48C34-AADD-4893-AC5A-E156A6A6731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46324" name="Freeform 753">
                  <a:extLst>
                    <a:ext uri="{FF2B5EF4-FFF2-40B4-BE49-F238E27FC236}">
                      <a16:creationId xmlns:a16="http://schemas.microsoft.com/office/drawing/2014/main" id="{8218012F-6468-449B-8DAB-B071977AD3B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0 w 199"/>
                    <a:gd name="T1" fmla="*/ 0 h 232"/>
                    <a:gd name="T2" fmla="*/ 0 w 199"/>
                    <a:gd name="T3" fmla="*/ 0 h 232"/>
                    <a:gd name="T4" fmla="*/ 0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0 h 232"/>
                    <a:gd name="T24" fmla="*/ 0 w 199"/>
                    <a:gd name="T25" fmla="*/ 0 h 232"/>
                    <a:gd name="T26" fmla="*/ 0 w 199"/>
                    <a:gd name="T27" fmla="*/ 0 h 232"/>
                    <a:gd name="T28" fmla="*/ 0 w 199"/>
                    <a:gd name="T29" fmla="*/ 0 h 232"/>
                    <a:gd name="T30" fmla="*/ 0 w 199"/>
                    <a:gd name="T31" fmla="*/ 0 h 232"/>
                    <a:gd name="T32" fmla="*/ 0 w 199"/>
                    <a:gd name="T33" fmla="*/ 0 h 232"/>
                    <a:gd name="T34" fmla="*/ 0 w 199"/>
                    <a:gd name="T35" fmla="*/ 0 h 232"/>
                    <a:gd name="T36" fmla="*/ 0 w 199"/>
                    <a:gd name="T37" fmla="*/ 0 h 232"/>
                    <a:gd name="T38" fmla="*/ 0 w 199"/>
                    <a:gd name="T39" fmla="*/ 0 h 232"/>
                    <a:gd name="T40" fmla="*/ 0 w 199"/>
                    <a:gd name="T41" fmla="*/ 0 h 232"/>
                    <a:gd name="T42" fmla="*/ 0 w 199"/>
                    <a:gd name="T43" fmla="*/ 0 h 232"/>
                    <a:gd name="T44" fmla="*/ 0 w 199"/>
                    <a:gd name="T45" fmla="*/ 0 h 232"/>
                    <a:gd name="T46" fmla="*/ 0 w 199"/>
                    <a:gd name="T47" fmla="*/ 0 h 232"/>
                    <a:gd name="T48" fmla="*/ 0 w 199"/>
                    <a:gd name="T49" fmla="*/ 0 h 232"/>
                    <a:gd name="T50" fmla="*/ 0 w 199"/>
                    <a:gd name="T51" fmla="*/ 0 h 232"/>
                    <a:gd name="T52" fmla="*/ 0 w 199"/>
                    <a:gd name="T53" fmla="*/ 0 h 232"/>
                    <a:gd name="T54" fmla="*/ 0 w 199"/>
                    <a:gd name="T55" fmla="*/ 0 h 232"/>
                    <a:gd name="T56" fmla="*/ 0 w 199"/>
                    <a:gd name="T57" fmla="*/ 0 h 232"/>
                    <a:gd name="T58" fmla="*/ 0 w 199"/>
                    <a:gd name="T59" fmla="*/ 0 h 232"/>
                    <a:gd name="T60" fmla="*/ 0 w 199"/>
                    <a:gd name="T61" fmla="*/ 0 h 232"/>
                    <a:gd name="T62" fmla="*/ 0 w 199"/>
                    <a:gd name="T63" fmla="*/ 0 h 232"/>
                    <a:gd name="T64" fmla="*/ 0 w 199"/>
                    <a:gd name="T65" fmla="*/ 0 h 232"/>
                    <a:gd name="T66" fmla="*/ 0 w 199"/>
                    <a:gd name="T67" fmla="*/ 0 h 232"/>
                    <a:gd name="T68" fmla="*/ 0 w 199"/>
                    <a:gd name="T69" fmla="*/ 0 h 232"/>
                    <a:gd name="T70" fmla="*/ 0 w 199"/>
                    <a:gd name="T71" fmla="*/ 0 h 232"/>
                    <a:gd name="T72" fmla="*/ 0 w 199"/>
                    <a:gd name="T73" fmla="*/ 0 h 232"/>
                    <a:gd name="T74" fmla="*/ 0 w 199"/>
                    <a:gd name="T75" fmla="*/ 0 h 232"/>
                    <a:gd name="T76" fmla="*/ 0 w 199"/>
                    <a:gd name="T77" fmla="*/ 0 h 232"/>
                    <a:gd name="T78" fmla="*/ 0 w 199"/>
                    <a:gd name="T79" fmla="*/ 0 h 232"/>
                    <a:gd name="T80" fmla="*/ 0 w 199"/>
                    <a:gd name="T81" fmla="*/ 0 h 232"/>
                    <a:gd name="T82" fmla="*/ 0 w 199"/>
                    <a:gd name="T83" fmla="*/ 0 h 232"/>
                    <a:gd name="T84" fmla="*/ 0 w 199"/>
                    <a:gd name="T85" fmla="*/ 0 h 232"/>
                    <a:gd name="T86" fmla="*/ 0 w 199"/>
                    <a:gd name="T87" fmla="*/ 0 h 232"/>
                    <a:gd name="T88" fmla="*/ 0 w 199"/>
                    <a:gd name="T89" fmla="*/ 0 h 232"/>
                    <a:gd name="T90" fmla="*/ 0 w 199"/>
                    <a:gd name="T91" fmla="*/ 0 h 232"/>
                    <a:gd name="T92" fmla="*/ 0 w 199"/>
                    <a:gd name="T93" fmla="*/ 0 h 232"/>
                    <a:gd name="T94" fmla="*/ 0 w 199"/>
                    <a:gd name="T95" fmla="*/ 0 h 232"/>
                    <a:gd name="T96" fmla="*/ 0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99"/>
                    <a:gd name="T148" fmla="*/ 0 h 232"/>
                    <a:gd name="T149" fmla="*/ 199 w 199"/>
                    <a:gd name="T150" fmla="*/ 232 h 232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25" name="Freeform 754">
                  <a:extLst>
                    <a:ext uri="{FF2B5EF4-FFF2-40B4-BE49-F238E27FC236}">
                      <a16:creationId xmlns:a16="http://schemas.microsoft.com/office/drawing/2014/main" id="{F34E9F48-B251-413F-BC84-F5976D59A2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0 w 128"/>
                    <a:gd name="T1" fmla="*/ 0 h 180"/>
                    <a:gd name="T2" fmla="*/ 0 w 128"/>
                    <a:gd name="T3" fmla="*/ 0 h 180"/>
                    <a:gd name="T4" fmla="*/ 0 w 128"/>
                    <a:gd name="T5" fmla="*/ 0 h 180"/>
                    <a:gd name="T6" fmla="*/ 0 w 128"/>
                    <a:gd name="T7" fmla="*/ 0 h 180"/>
                    <a:gd name="T8" fmla="*/ 0 w 128"/>
                    <a:gd name="T9" fmla="*/ 0 h 180"/>
                    <a:gd name="T10" fmla="*/ 0 w 128"/>
                    <a:gd name="T11" fmla="*/ 0 h 180"/>
                    <a:gd name="T12" fmla="*/ 0 w 128"/>
                    <a:gd name="T13" fmla="*/ 0 h 180"/>
                    <a:gd name="T14" fmla="*/ 0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0 w 128"/>
                    <a:gd name="T29" fmla="*/ 0 h 180"/>
                    <a:gd name="T30" fmla="*/ 0 w 128"/>
                    <a:gd name="T31" fmla="*/ 0 h 180"/>
                    <a:gd name="T32" fmla="*/ 0 w 128"/>
                    <a:gd name="T33" fmla="*/ 0 h 180"/>
                    <a:gd name="T34" fmla="*/ 0 w 128"/>
                    <a:gd name="T35" fmla="*/ 0 h 180"/>
                    <a:gd name="T36" fmla="*/ 0 w 128"/>
                    <a:gd name="T37" fmla="*/ 0 h 180"/>
                    <a:gd name="T38" fmla="*/ 0 w 128"/>
                    <a:gd name="T39" fmla="*/ 0 h 180"/>
                    <a:gd name="T40" fmla="*/ 0 w 128"/>
                    <a:gd name="T41" fmla="*/ 0 h 180"/>
                    <a:gd name="T42" fmla="*/ 0 w 128"/>
                    <a:gd name="T43" fmla="*/ 0 h 180"/>
                    <a:gd name="T44" fmla="*/ 0 w 128"/>
                    <a:gd name="T45" fmla="*/ 0 h 180"/>
                    <a:gd name="T46" fmla="*/ 0 w 128"/>
                    <a:gd name="T47" fmla="*/ 0 h 180"/>
                    <a:gd name="T48" fmla="*/ 0 w 128"/>
                    <a:gd name="T49" fmla="*/ 0 h 180"/>
                    <a:gd name="T50" fmla="*/ 0 w 128"/>
                    <a:gd name="T51" fmla="*/ 0 h 180"/>
                    <a:gd name="T52" fmla="*/ 0 w 128"/>
                    <a:gd name="T53" fmla="*/ 0 h 180"/>
                    <a:gd name="T54" fmla="*/ 0 w 128"/>
                    <a:gd name="T55" fmla="*/ 0 h 180"/>
                    <a:gd name="T56" fmla="*/ 0 w 128"/>
                    <a:gd name="T57" fmla="*/ 0 h 180"/>
                    <a:gd name="T58" fmla="*/ 0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0 w 128"/>
                    <a:gd name="T71" fmla="*/ 0 h 180"/>
                    <a:gd name="T72" fmla="*/ 0 w 128"/>
                    <a:gd name="T73" fmla="*/ 0 h 180"/>
                    <a:gd name="T74" fmla="*/ 0 w 128"/>
                    <a:gd name="T75" fmla="*/ 0 h 180"/>
                    <a:gd name="T76" fmla="*/ 0 w 128"/>
                    <a:gd name="T77" fmla="*/ 0 h 180"/>
                    <a:gd name="T78" fmla="*/ 0 w 128"/>
                    <a:gd name="T79" fmla="*/ 0 h 180"/>
                    <a:gd name="T80" fmla="*/ 0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0"/>
                    <a:gd name="T125" fmla="*/ 128 w 128"/>
                    <a:gd name="T126" fmla="*/ 180 h 180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26" name="Freeform 755">
                  <a:extLst>
                    <a:ext uri="{FF2B5EF4-FFF2-40B4-BE49-F238E27FC236}">
                      <a16:creationId xmlns:a16="http://schemas.microsoft.com/office/drawing/2014/main" id="{2EEF4938-A76A-4C07-8CCF-0A6164F3E59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0 w 322"/>
                    <a:gd name="T1" fmla="*/ 0 h 378"/>
                    <a:gd name="T2" fmla="*/ 0 w 322"/>
                    <a:gd name="T3" fmla="*/ 0 h 378"/>
                    <a:gd name="T4" fmla="*/ 0 w 322"/>
                    <a:gd name="T5" fmla="*/ 0 h 378"/>
                    <a:gd name="T6" fmla="*/ 0 w 322"/>
                    <a:gd name="T7" fmla="*/ 0 h 378"/>
                    <a:gd name="T8" fmla="*/ 0 w 322"/>
                    <a:gd name="T9" fmla="*/ 0 h 378"/>
                    <a:gd name="T10" fmla="*/ 0 w 322"/>
                    <a:gd name="T11" fmla="*/ 0 h 378"/>
                    <a:gd name="T12" fmla="*/ 0 w 322"/>
                    <a:gd name="T13" fmla="*/ 0 h 378"/>
                    <a:gd name="T14" fmla="*/ 0 w 322"/>
                    <a:gd name="T15" fmla="*/ 0 h 378"/>
                    <a:gd name="T16" fmla="*/ 0 w 322"/>
                    <a:gd name="T17" fmla="*/ 0 h 378"/>
                    <a:gd name="T18" fmla="*/ 0 w 322"/>
                    <a:gd name="T19" fmla="*/ 0 h 378"/>
                    <a:gd name="T20" fmla="*/ 0 w 322"/>
                    <a:gd name="T21" fmla="*/ 0 h 378"/>
                    <a:gd name="T22" fmla="*/ 0 w 322"/>
                    <a:gd name="T23" fmla="*/ 0 h 378"/>
                    <a:gd name="T24" fmla="*/ 0 w 322"/>
                    <a:gd name="T25" fmla="*/ 0 h 378"/>
                    <a:gd name="T26" fmla="*/ 0 w 322"/>
                    <a:gd name="T27" fmla="*/ 0 h 378"/>
                    <a:gd name="T28" fmla="*/ 0 w 322"/>
                    <a:gd name="T29" fmla="*/ 0 h 378"/>
                    <a:gd name="T30" fmla="*/ 0 w 322"/>
                    <a:gd name="T31" fmla="*/ 0 h 378"/>
                    <a:gd name="T32" fmla="*/ 0 w 322"/>
                    <a:gd name="T33" fmla="*/ 0 h 378"/>
                    <a:gd name="T34" fmla="*/ 0 w 322"/>
                    <a:gd name="T35" fmla="*/ 0 h 378"/>
                    <a:gd name="T36" fmla="*/ 0 w 322"/>
                    <a:gd name="T37" fmla="*/ 0 h 378"/>
                    <a:gd name="T38" fmla="*/ 0 w 322"/>
                    <a:gd name="T39" fmla="*/ 0 h 378"/>
                    <a:gd name="T40" fmla="*/ 0 w 322"/>
                    <a:gd name="T41" fmla="*/ 0 h 378"/>
                    <a:gd name="T42" fmla="*/ 0 w 322"/>
                    <a:gd name="T43" fmla="*/ 0 h 378"/>
                    <a:gd name="T44" fmla="*/ 0 w 322"/>
                    <a:gd name="T45" fmla="*/ 0 h 378"/>
                    <a:gd name="T46" fmla="*/ 0 w 322"/>
                    <a:gd name="T47" fmla="*/ 0 h 378"/>
                    <a:gd name="T48" fmla="*/ 0 w 322"/>
                    <a:gd name="T49" fmla="*/ 0 h 378"/>
                    <a:gd name="T50" fmla="*/ 0 w 322"/>
                    <a:gd name="T51" fmla="*/ 0 h 378"/>
                    <a:gd name="T52" fmla="*/ 0 w 322"/>
                    <a:gd name="T53" fmla="*/ 0 h 378"/>
                    <a:gd name="T54" fmla="*/ 0 w 322"/>
                    <a:gd name="T55" fmla="*/ 0 h 378"/>
                    <a:gd name="T56" fmla="*/ 0 w 322"/>
                    <a:gd name="T57" fmla="*/ 0 h 378"/>
                    <a:gd name="T58" fmla="*/ 0 w 322"/>
                    <a:gd name="T59" fmla="*/ 0 h 378"/>
                    <a:gd name="T60" fmla="*/ 0 w 322"/>
                    <a:gd name="T61" fmla="*/ 0 h 378"/>
                    <a:gd name="T62" fmla="*/ 0 w 322"/>
                    <a:gd name="T63" fmla="*/ 0 h 378"/>
                    <a:gd name="T64" fmla="*/ 0 w 322"/>
                    <a:gd name="T65" fmla="*/ 0 h 378"/>
                    <a:gd name="T66" fmla="*/ 0 w 322"/>
                    <a:gd name="T67" fmla="*/ 0 h 378"/>
                    <a:gd name="T68" fmla="*/ 0 w 322"/>
                    <a:gd name="T69" fmla="*/ 0 h 378"/>
                    <a:gd name="T70" fmla="*/ 0 w 322"/>
                    <a:gd name="T71" fmla="*/ 0 h 378"/>
                    <a:gd name="T72" fmla="*/ 0 w 322"/>
                    <a:gd name="T73" fmla="*/ 0 h 378"/>
                    <a:gd name="T74" fmla="*/ 0 w 322"/>
                    <a:gd name="T75" fmla="*/ 0 h 378"/>
                    <a:gd name="T76" fmla="*/ 0 w 322"/>
                    <a:gd name="T77" fmla="*/ 0 h 378"/>
                    <a:gd name="T78" fmla="*/ 0 w 322"/>
                    <a:gd name="T79" fmla="*/ 0 h 378"/>
                    <a:gd name="T80" fmla="*/ 0 w 322"/>
                    <a:gd name="T81" fmla="*/ 0 h 378"/>
                    <a:gd name="T82" fmla="*/ 0 w 322"/>
                    <a:gd name="T83" fmla="*/ 0 h 378"/>
                    <a:gd name="T84" fmla="*/ 0 w 322"/>
                    <a:gd name="T85" fmla="*/ 0 h 378"/>
                    <a:gd name="T86" fmla="*/ 0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2"/>
                    <a:gd name="T133" fmla="*/ 0 h 378"/>
                    <a:gd name="T134" fmla="*/ 322 w 322"/>
                    <a:gd name="T135" fmla="*/ 378 h 378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27" name="Freeform 756">
                  <a:extLst>
                    <a:ext uri="{FF2B5EF4-FFF2-40B4-BE49-F238E27FC236}">
                      <a16:creationId xmlns:a16="http://schemas.microsoft.com/office/drawing/2014/main" id="{130544F9-0B15-4F90-A16A-E120F13948C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0 w 283"/>
                    <a:gd name="T1" fmla="*/ 0 h 252"/>
                    <a:gd name="T2" fmla="*/ 0 w 283"/>
                    <a:gd name="T3" fmla="*/ 0 h 252"/>
                    <a:gd name="T4" fmla="*/ 0 w 283"/>
                    <a:gd name="T5" fmla="*/ 0 h 252"/>
                    <a:gd name="T6" fmla="*/ 0 w 283"/>
                    <a:gd name="T7" fmla="*/ 0 h 252"/>
                    <a:gd name="T8" fmla="*/ 0 w 283"/>
                    <a:gd name="T9" fmla="*/ 0 h 252"/>
                    <a:gd name="T10" fmla="*/ 0 w 283"/>
                    <a:gd name="T11" fmla="*/ 0 h 252"/>
                    <a:gd name="T12" fmla="*/ 0 w 283"/>
                    <a:gd name="T13" fmla="*/ 0 h 252"/>
                    <a:gd name="T14" fmla="*/ 0 w 283"/>
                    <a:gd name="T15" fmla="*/ 0 h 252"/>
                    <a:gd name="T16" fmla="*/ 0 w 283"/>
                    <a:gd name="T17" fmla="*/ 0 h 252"/>
                    <a:gd name="T18" fmla="*/ 0 w 283"/>
                    <a:gd name="T19" fmla="*/ 0 h 252"/>
                    <a:gd name="T20" fmla="*/ 0 w 283"/>
                    <a:gd name="T21" fmla="*/ 0 h 252"/>
                    <a:gd name="T22" fmla="*/ 0 w 283"/>
                    <a:gd name="T23" fmla="*/ 0 h 252"/>
                    <a:gd name="T24" fmla="*/ 0 w 283"/>
                    <a:gd name="T25" fmla="*/ 0 h 252"/>
                    <a:gd name="T26" fmla="*/ 0 w 283"/>
                    <a:gd name="T27" fmla="*/ 0 h 252"/>
                    <a:gd name="T28" fmla="*/ 0 w 283"/>
                    <a:gd name="T29" fmla="*/ 0 h 252"/>
                    <a:gd name="T30" fmla="*/ 0 w 283"/>
                    <a:gd name="T31" fmla="*/ 0 h 252"/>
                    <a:gd name="T32" fmla="*/ 0 w 283"/>
                    <a:gd name="T33" fmla="*/ 0 h 252"/>
                    <a:gd name="T34" fmla="*/ 0 w 283"/>
                    <a:gd name="T35" fmla="*/ 0 h 252"/>
                    <a:gd name="T36" fmla="*/ 0 w 283"/>
                    <a:gd name="T37" fmla="*/ 0 h 252"/>
                    <a:gd name="T38" fmla="*/ 0 w 283"/>
                    <a:gd name="T39" fmla="*/ 0 h 252"/>
                    <a:gd name="T40" fmla="*/ 0 w 283"/>
                    <a:gd name="T41" fmla="*/ 0 h 252"/>
                    <a:gd name="T42" fmla="*/ 0 w 283"/>
                    <a:gd name="T43" fmla="*/ 0 h 252"/>
                    <a:gd name="T44" fmla="*/ 0 w 283"/>
                    <a:gd name="T45" fmla="*/ 0 h 252"/>
                    <a:gd name="T46" fmla="*/ 0 w 283"/>
                    <a:gd name="T47" fmla="*/ 0 h 252"/>
                    <a:gd name="T48" fmla="*/ 0 w 283"/>
                    <a:gd name="T49" fmla="*/ 0 h 252"/>
                    <a:gd name="T50" fmla="*/ 0 w 283"/>
                    <a:gd name="T51" fmla="*/ 0 h 252"/>
                    <a:gd name="T52" fmla="*/ 0 w 283"/>
                    <a:gd name="T53" fmla="*/ 0 h 252"/>
                    <a:gd name="T54" fmla="*/ 0 w 283"/>
                    <a:gd name="T55" fmla="*/ 0 h 252"/>
                    <a:gd name="T56" fmla="*/ 0 w 283"/>
                    <a:gd name="T57" fmla="*/ 0 h 252"/>
                    <a:gd name="T58" fmla="*/ 0 w 283"/>
                    <a:gd name="T59" fmla="*/ 0 h 252"/>
                    <a:gd name="T60" fmla="*/ 0 w 283"/>
                    <a:gd name="T61" fmla="*/ 0 h 252"/>
                    <a:gd name="T62" fmla="*/ 0 w 283"/>
                    <a:gd name="T63" fmla="*/ 0 h 252"/>
                    <a:gd name="T64" fmla="*/ 0 w 283"/>
                    <a:gd name="T65" fmla="*/ 0 h 252"/>
                    <a:gd name="T66" fmla="*/ 0 w 283"/>
                    <a:gd name="T67" fmla="*/ 0 h 252"/>
                    <a:gd name="T68" fmla="*/ 0 w 283"/>
                    <a:gd name="T69" fmla="*/ 0 h 252"/>
                    <a:gd name="T70" fmla="*/ 0 w 283"/>
                    <a:gd name="T71" fmla="*/ 0 h 252"/>
                    <a:gd name="T72" fmla="*/ 0 w 283"/>
                    <a:gd name="T73" fmla="*/ 0 h 252"/>
                    <a:gd name="T74" fmla="*/ 0 w 283"/>
                    <a:gd name="T75" fmla="*/ 0 h 252"/>
                    <a:gd name="T76" fmla="*/ 0 w 283"/>
                    <a:gd name="T77" fmla="*/ 0 h 252"/>
                    <a:gd name="T78" fmla="*/ 0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0 w 283"/>
                    <a:gd name="T95" fmla="*/ 0 h 252"/>
                    <a:gd name="T96" fmla="*/ 0 w 283"/>
                    <a:gd name="T97" fmla="*/ 0 h 252"/>
                    <a:gd name="T98" fmla="*/ 0 w 283"/>
                    <a:gd name="T99" fmla="*/ 0 h 252"/>
                    <a:gd name="T100" fmla="*/ 0 w 283"/>
                    <a:gd name="T101" fmla="*/ 0 h 252"/>
                    <a:gd name="T102" fmla="*/ 0 w 283"/>
                    <a:gd name="T103" fmla="*/ 0 h 252"/>
                    <a:gd name="T104" fmla="*/ 0 w 283"/>
                    <a:gd name="T105" fmla="*/ 0 h 252"/>
                    <a:gd name="T106" fmla="*/ 0 w 283"/>
                    <a:gd name="T107" fmla="*/ 0 h 252"/>
                    <a:gd name="T108" fmla="*/ 0 w 283"/>
                    <a:gd name="T109" fmla="*/ 0 h 252"/>
                    <a:gd name="T110" fmla="*/ 0 w 283"/>
                    <a:gd name="T111" fmla="*/ 0 h 252"/>
                    <a:gd name="T112" fmla="*/ 0 w 283"/>
                    <a:gd name="T113" fmla="*/ 0 h 252"/>
                    <a:gd name="T114" fmla="*/ 0 w 283"/>
                    <a:gd name="T115" fmla="*/ 0 h 252"/>
                    <a:gd name="T116" fmla="*/ 0 w 283"/>
                    <a:gd name="T117" fmla="*/ 0 h 252"/>
                    <a:gd name="T118" fmla="*/ 0 w 283"/>
                    <a:gd name="T119" fmla="*/ 0 h 252"/>
                    <a:gd name="T120" fmla="*/ 0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3"/>
                    <a:gd name="T184" fmla="*/ 0 h 252"/>
                    <a:gd name="T185" fmla="*/ 283 w 283"/>
                    <a:gd name="T186" fmla="*/ 252 h 252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28" name="Freeform 757">
                  <a:extLst>
                    <a:ext uri="{FF2B5EF4-FFF2-40B4-BE49-F238E27FC236}">
                      <a16:creationId xmlns:a16="http://schemas.microsoft.com/office/drawing/2014/main" id="{10C77102-AF17-4E70-81A2-0BFFD523C22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0 h 238"/>
                    <a:gd name="T10" fmla="*/ 0 w 114"/>
                    <a:gd name="T11" fmla="*/ 0 h 238"/>
                    <a:gd name="T12" fmla="*/ 0 w 114"/>
                    <a:gd name="T13" fmla="*/ 0 h 238"/>
                    <a:gd name="T14" fmla="*/ 0 w 114"/>
                    <a:gd name="T15" fmla="*/ 0 h 238"/>
                    <a:gd name="T16" fmla="*/ 0 w 114"/>
                    <a:gd name="T17" fmla="*/ 0 h 238"/>
                    <a:gd name="T18" fmla="*/ 0 w 114"/>
                    <a:gd name="T19" fmla="*/ 0 h 238"/>
                    <a:gd name="T20" fmla="*/ 0 w 114"/>
                    <a:gd name="T21" fmla="*/ 0 h 238"/>
                    <a:gd name="T22" fmla="*/ 0 w 114"/>
                    <a:gd name="T23" fmla="*/ 0 h 238"/>
                    <a:gd name="T24" fmla="*/ 0 w 114"/>
                    <a:gd name="T25" fmla="*/ 0 h 238"/>
                    <a:gd name="T26" fmla="*/ 0 w 114"/>
                    <a:gd name="T27" fmla="*/ 0 h 238"/>
                    <a:gd name="T28" fmla="*/ 0 w 114"/>
                    <a:gd name="T29" fmla="*/ 0 h 238"/>
                    <a:gd name="T30" fmla="*/ 0 w 114"/>
                    <a:gd name="T31" fmla="*/ 0 h 238"/>
                    <a:gd name="T32" fmla="*/ 0 w 114"/>
                    <a:gd name="T33" fmla="*/ 0 h 238"/>
                    <a:gd name="T34" fmla="*/ 0 w 114"/>
                    <a:gd name="T35" fmla="*/ 0 h 238"/>
                    <a:gd name="T36" fmla="*/ 0 w 114"/>
                    <a:gd name="T37" fmla="*/ 0 h 238"/>
                    <a:gd name="T38" fmla="*/ 0 w 114"/>
                    <a:gd name="T39" fmla="*/ 0 h 238"/>
                    <a:gd name="T40" fmla="*/ 0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0 w 114"/>
                    <a:gd name="T51" fmla="*/ 0 h 238"/>
                    <a:gd name="T52" fmla="*/ 0 w 114"/>
                    <a:gd name="T53" fmla="*/ 0 h 238"/>
                    <a:gd name="T54" fmla="*/ 0 w 114"/>
                    <a:gd name="T55" fmla="*/ 0 h 238"/>
                    <a:gd name="T56" fmla="*/ 0 w 114"/>
                    <a:gd name="T57" fmla="*/ 0 h 238"/>
                    <a:gd name="T58" fmla="*/ 0 w 114"/>
                    <a:gd name="T59" fmla="*/ 0 h 238"/>
                    <a:gd name="T60" fmla="*/ 0 w 114"/>
                    <a:gd name="T61" fmla="*/ 0 h 238"/>
                    <a:gd name="T62" fmla="*/ 0 w 114"/>
                    <a:gd name="T63" fmla="*/ 0 h 238"/>
                    <a:gd name="T64" fmla="*/ 0 w 114"/>
                    <a:gd name="T65" fmla="*/ 0 h 238"/>
                    <a:gd name="T66" fmla="*/ 0 w 114"/>
                    <a:gd name="T67" fmla="*/ 0 h 238"/>
                    <a:gd name="T68" fmla="*/ 0 w 114"/>
                    <a:gd name="T69" fmla="*/ 0 h 238"/>
                    <a:gd name="T70" fmla="*/ 0 w 114"/>
                    <a:gd name="T71" fmla="*/ 0 h 238"/>
                    <a:gd name="T72" fmla="*/ 0 w 114"/>
                    <a:gd name="T73" fmla="*/ 0 h 238"/>
                    <a:gd name="T74" fmla="*/ 0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4"/>
                    <a:gd name="T124" fmla="*/ 0 h 238"/>
                    <a:gd name="T125" fmla="*/ 114 w 114"/>
                    <a:gd name="T126" fmla="*/ 238 h 238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29" name="Freeform 758">
                  <a:extLst>
                    <a:ext uri="{FF2B5EF4-FFF2-40B4-BE49-F238E27FC236}">
                      <a16:creationId xmlns:a16="http://schemas.microsoft.com/office/drawing/2014/main" id="{F35378A5-2D81-4D21-B6FF-61280CCF660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0 w 246"/>
                    <a:gd name="T1" fmla="*/ 0 h 310"/>
                    <a:gd name="T2" fmla="*/ 0 w 246"/>
                    <a:gd name="T3" fmla="*/ 0 h 310"/>
                    <a:gd name="T4" fmla="*/ 0 w 246"/>
                    <a:gd name="T5" fmla="*/ 0 h 310"/>
                    <a:gd name="T6" fmla="*/ 0 w 246"/>
                    <a:gd name="T7" fmla="*/ 0 h 310"/>
                    <a:gd name="T8" fmla="*/ 0 w 246"/>
                    <a:gd name="T9" fmla="*/ 0 h 310"/>
                    <a:gd name="T10" fmla="*/ 0 w 246"/>
                    <a:gd name="T11" fmla="*/ 0 h 310"/>
                    <a:gd name="T12" fmla="*/ 0 w 246"/>
                    <a:gd name="T13" fmla="*/ 0 h 310"/>
                    <a:gd name="T14" fmla="*/ 0 w 246"/>
                    <a:gd name="T15" fmla="*/ 0 h 310"/>
                    <a:gd name="T16" fmla="*/ 0 w 246"/>
                    <a:gd name="T17" fmla="*/ 0 h 310"/>
                    <a:gd name="T18" fmla="*/ 0 w 246"/>
                    <a:gd name="T19" fmla="*/ 0 h 310"/>
                    <a:gd name="T20" fmla="*/ 0 w 246"/>
                    <a:gd name="T21" fmla="*/ 0 h 310"/>
                    <a:gd name="T22" fmla="*/ 0 w 246"/>
                    <a:gd name="T23" fmla="*/ 0 h 310"/>
                    <a:gd name="T24" fmla="*/ 0 w 246"/>
                    <a:gd name="T25" fmla="*/ 0 h 310"/>
                    <a:gd name="T26" fmla="*/ 0 w 246"/>
                    <a:gd name="T27" fmla="*/ 0 h 310"/>
                    <a:gd name="T28" fmla="*/ 0 w 246"/>
                    <a:gd name="T29" fmla="*/ 0 h 310"/>
                    <a:gd name="T30" fmla="*/ 0 w 246"/>
                    <a:gd name="T31" fmla="*/ 0 h 310"/>
                    <a:gd name="T32" fmla="*/ 0 w 246"/>
                    <a:gd name="T33" fmla="*/ 0 h 310"/>
                    <a:gd name="T34" fmla="*/ 0 w 246"/>
                    <a:gd name="T35" fmla="*/ 0 h 310"/>
                    <a:gd name="T36" fmla="*/ 0 w 246"/>
                    <a:gd name="T37" fmla="*/ 0 h 310"/>
                    <a:gd name="T38" fmla="*/ 0 w 246"/>
                    <a:gd name="T39" fmla="*/ 0 h 310"/>
                    <a:gd name="T40" fmla="*/ 0 w 246"/>
                    <a:gd name="T41" fmla="*/ 0 h 310"/>
                    <a:gd name="T42" fmla="*/ 0 w 246"/>
                    <a:gd name="T43" fmla="*/ 0 h 310"/>
                    <a:gd name="T44" fmla="*/ 0 w 246"/>
                    <a:gd name="T45" fmla="*/ 0 h 310"/>
                    <a:gd name="T46" fmla="*/ 0 w 246"/>
                    <a:gd name="T47" fmla="*/ 0 h 310"/>
                    <a:gd name="T48" fmla="*/ 0 w 246"/>
                    <a:gd name="T49" fmla="*/ 0 h 310"/>
                    <a:gd name="T50" fmla="*/ 0 w 246"/>
                    <a:gd name="T51" fmla="*/ 0 h 310"/>
                    <a:gd name="T52" fmla="*/ 0 w 246"/>
                    <a:gd name="T53" fmla="*/ 0 h 310"/>
                    <a:gd name="T54" fmla="*/ 0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0 w 246"/>
                    <a:gd name="T65" fmla="*/ 0 h 310"/>
                    <a:gd name="T66" fmla="*/ 0 w 246"/>
                    <a:gd name="T67" fmla="*/ 0 h 310"/>
                    <a:gd name="T68" fmla="*/ 0 w 246"/>
                    <a:gd name="T69" fmla="*/ 0 h 310"/>
                    <a:gd name="T70" fmla="*/ 0 w 246"/>
                    <a:gd name="T71" fmla="*/ 0 h 310"/>
                    <a:gd name="T72" fmla="*/ 0 w 246"/>
                    <a:gd name="T73" fmla="*/ 0 h 310"/>
                    <a:gd name="T74" fmla="*/ 0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6"/>
                    <a:gd name="T115" fmla="*/ 0 h 310"/>
                    <a:gd name="T116" fmla="*/ 246 w 246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30" name="Freeform 759">
                  <a:extLst>
                    <a:ext uri="{FF2B5EF4-FFF2-40B4-BE49-F238E27FC236}">
                      <a16:creationId xmlns:a16="http://schemas.microsoft.com/office/drawing/2014/main" id="{CBD18770-A761-4DB6-8F44-DFEE97C76FF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0 w 198"/>
                    <a:gd name="T1" fmla="*/ 0 h 236"/>
                    <a:gd name="T2" fmla="*/ 0 w 198"/>
                    <a:gd name="T3" fmla="*/ 0 h 236"/>
                    <a:gd name="T4" fmla="*/ 0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0 h 236"/>
                    <a:gd name="T24" fmla="*/ 0 w 198"/>
                    <a:gd name="T25" fmla="*/ 0 h 236"/>
                    <a:gd name="T26" fmla="*/ 0 w 198"/>
                    <a:gd name="T27" fmla="*/ 0 h 236"/>
                    <a:gd name="T28" fmla="*/ 0 w 198"/>
                    <a:gd name="T29" fmla="*/ 0 h 236"/>
                    <a:gd name="T30" fmla="*/ 0 w 198"/>
                    <a:gd name="T31" fmla="*/ 0 h 236"/>
                    <a:gd name="T32" fmla="*/ 0 w 198"/>
                    <a:gd name="T33" fmla="*/ 0 h 236"/>
                    <a:gd name="T34" fmla="*/ 0 w 198"/>
                    <a:gd name="T35" fmla="*/ 0 h 236"/>
                    <a:gd name="T36" fmla="*/ 0 w 198"/>
                    <a:gd name="T37" fmla="*/ 0 h 236"/>
                    <a:gd name="T38" fmla="*/ 0 w 198"/>
                    <a:gd name="T39" fmla="*/ 0 h 236"/>
                    <a:gd name="T40" fmla="*/ 0 w 198"/>
                    <a:gd name="T41" fmla="*/ 0 h 236"/>
                    <a:gd name="T42" fmla="*/ 0 w 198"/>
                    <a:gd name="T43" fmla="*/ 0 h 236"/>
                    <a:gd name="T44" fmla="*/ 0 w 198"/>
                    <a:gd name="T45" fmla="*/ 0 h 236"/>
                    <a:gd name="T46" fmla="*/ 0 w 198"/>
                    <a:gd name="T47" fmla="*/ 0 h 236"/>
                    <a:gd name="T48" fmla="*/ 0 w 198"/>
                    <a:gd name="T49" fmla="*/ 0 h 236"/>
                    <a:gd name="T50" fmla="*/ 0 w 198"/>
                    <a:gd name="T51" fmla="*/ 0 h 236"/>
                    <a:gd name="T52" fmla="*/ 0 w 198"/>
                    <a:gd name="T53" fmla="*/ 0 h 236"/>
                    <a:gd name="T54" fmla="*/ 0 w 198"/>
                    <a:gd name="T55" fmla="*/ 0 h 236"/>
                    <a:gd name="T56" fmla="*/ 0 w 198"/>
                    <a:gd name="T57" fmla="*/ 0 h 236"/>
                    <a:gd name="T58" fmla="*/ 0 w 198"/>
                    <a:gd name="T59" fmla="*/ 0 h 236"/>
                    <a:gd name="T60" fmla="*/ 0 w 198"/>
                    <a:gd name="T61" fmla="*/ 0 h 236"/>
                    <a:gd name="T62" fmla="*/ 0 w 198"/>
                    <a:gd name="T63" fmla="*/ 0 h 236"/>
                    <a:gd name="T64" fmla="*/ 0 w 198"/>
                    <a:gd name="T65" fmla="*/ 0 h 236"/>
                    <a:gd name="T66" fmla="*/ 0 w 198"/>
                    <a:gd name="T67" fmla="*/ 0 h 236"/>
                    <a:gd name="T68" fmla="*/ 0 w 198"/>
                    <a:gd name="T69" fmla="*/ 0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0 w 198"/>
                    <a:gd name="T83" fmla="*/ 0 h 236"/>
                    <a:gd name="T84" fmla="*/ 0 w 198"/>
                    <a:gd name="T85" fmla="*/ 0 h 236"/>
                    <a:gd name="T86" fmla="*/ 0 w 198"/>
                    <a:gd name="T87" fmla="*/ 0 h 236"/>
                    <a:gd name="T88" fmla="*/ 0 w 198"/>
                    <a:gd name="T89" fmla="*/ 0 h 236"/>
                    <a:gd name="T90" fmla="*/ 0 w 198"/>
                    <a:gd name="T91" fmla="*/ 0 h 236"/>
                    <a:gd name="T92" fmla="*/ 0 w 198"/>
                    <a:gd name="T93" fmla="*/ 0 h 236"/>
                    <a:gd name="T94" fmla="*/ 0 w 198"/>
                    <a:gd name="T95" fmla="*/ 0 h 236"/>
                    <a:gd name="T96" fmla="*/ 0 w 198"/>
                    <a:gd name="T97" fmla="*/ 0 h 236"/>
                    <a:gd name="T98" fmla="*/ 0 w 198"/>
                    <a:gd name="T99" fmla="*/ 0 h 236"/>
                    <a:gd name="T100" fmla="*/ 0 w 198"/>
                    <a:gd name="T101" fmla="*/ 0 h 236"/>
                    <a:gd name="T102" fmla="*/ 0 w 198"/>
                    <a:gd name="T103" fmla="*/ 0 h 236"/>
                    <a:gd name="T104" fmla="*/ 0 w 198"/>
                    <a:gd name="T105" fmla="*/ 0 h 236"/>
                    <a:gd name="T106" fmla="*/ 0 w 198"/>
                    <a:gd name="T107" fmla="*/ 0 h 236"/>
                    <a:gd name="T108" fmla="*/ 0 w 198"/>
                    <a:gd name="T109" fmla="*/ 0 h 236"/>
                    <a:gd name="T110" fmla="*/ 0 w 198"/>
                    <a:gd name="T111" fmla="*/ 0 h 236"/>
                    <a:gd name="T112" fmla="*/ 0 w 198"/>
                    <a:gd name="T113" fmla="*/ 0 h 236"/>
                    <a:gd name="T114" fmla="*/ 0 w 198"/>
                    <a:gd name="T115" fmla="*/ 0 h 236"/>
                    <a:gd name="T116" fmla="*/ 0 w 198"/>
                    <a:gd name="T117" fmla="*/ 0 h 236"/>
                    <a:gd name="T118" fmla="*/ 0 w 198"/>
                    <a:gd name="T119" fmla="*/ 0 h 236"/>
                    <a:gd name="T120" fmla="*/ 0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98"/>
                    <a:gd name="T184" fmla="*/ 0 h 236"/>
                    <a:gd name="T185" fmla="*/ 198 w 198"/>
                    <a:gd name="T186" fmla="*/ 236 h 2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31" name="Freeform 760">
                  <a:extLst>
                    <a:ext uri="{FF2B5EF4-FFF2-40B4-BE49-F238E27FC236}">
                      <a16:creationId xmlns:a16="http://schemas.microsoft.com/office/drawing/2014/main" id="{E02045E2-A17E-4DA5-8EF5-1B02F9E1570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0 w 128"/>
                    <a:gd name="T1" fmla="*/ 0 h 183"/>
                    <a:gd name="T2" fmla="*/ 0 w 128"/>
                    <a:gd name="T3" fmla="*/ 0 h 183"/>
                    <a:gd name="T4" fmla="*/ 0 w 128"/>
                    <a:gd name="T5" fmla="*/ 0 h 183"/>
                    <a:gd name="T6" fmla="*/ 0 w 128"/>
                    <a:gd name="T7" fmla="*/ 0 h 183"/>
                    <a:gd name="T8" fmla="*/ 0 w 128"/>
                    <a:gd name="T9" fmla="*/ 0 h 183"/>
                    <a:gd name="T10" fmla="*/ 0 w 128"/>
                    <a:gd name="T11" fmla="*/ 0 h 183"/>
                    <a:gd name="T12" fmla="*/ 0 w 128"/>
                    <a:gd name="T13" fmla="*/ 0 h 183"/>
                    <a:gd name="T14" fmla="*/ 0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0 w 128"/>
                    <a:gd name="T31" fmla="*/ 0 h 183"/>
                    <a:gd name="T32" fmla="*/ 0 w 128"/>
                    <a:gd name="T33" fmla="*/ 0 h 183"/>
                    <a:gd name="T34" fmla="*/ 0 w 128"/>
                    <a:gd name="T35" fmla="*/ 0 h 183"/>
                    <a:gd name="T36" fmla="*/ 0 w 128"/>
                    <a:gd name="T37" fmla="*/ 0 h 183"/>
                    <a:gd name="T38" fmla="*/ 0 w 128"/>
                    <a:gd name="T39" fmla="*/ 0 h 183"/>
                    <a:gd name="T40" fmla="*/ 0 w 128"/>
                    <a:gd name="T41" fmla="*/ 0 h 183"/>
                    <a:gd name="T42" fmla="*/ 0 w 128"/>
                    <a:gd name="T43" fmla="*/ 0 h 183"/>
                    <a:gd name="T44" fmla="*/ 0 w 128"/>
                    <a:gd name="T45" fmla="*/ 0 h 183"/>
                    <a:gd name="T46" fmla="*/ 0 w 128"/>
                    <a:gd name="T47" fmla="*/ 0 h 183"/>
                    <a:gd name="T48" fmla="*/ 0 w 128"/>
                    <a:gd name="T49" fmla="*/ 0 h 183"/>
                    <a:gd name="T50" fmla="*/ 0 w 128"/>
                    <a:gd name="T51" fmla="*/ 0 h 183"/>
                    <a:gd name="T52" fmla="*/ 0 w 128"/>
                    <a:gd name="T53" fmla="*/ 0 h 183"/>
                    <a:gd name="T54" fmla="*/ 0 w 128"/>
                    <a:gd name="T55" fmla="*/ 0 h 183"/>
                    <a:gd name="T56" fmla="*/ 0 w 128"/>
                    <a:gd name="T57" fmla="*/ 0 h 183"/>
                    <a:gd name="T58" fmla="*/ 0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0 w 128"/>
                    <a:gd name="T71" fmla="*/ 0 h 183"/>
                    <a:gd name="T72" fmla="*/ 0 w 128"/>
                    <a:gd name="T73" fmla="*/ 0 h 183"/>
                    <a:gd name="T74" fmla="*/ 0 w 128"/>
                    <a:gd name="T75" fmla="*/ 0 h 183"/>
                    <a:gd name="T76" fmla="*/ 0 w 128"/>
                    <a:gd name="T77" fmla="*/ 0 h 183"/>
                    <a:gd name="T78" fmla="*/ 0 w 128"/>
                    <a:gd name="T79" fmla="*/ 0 h 183"/>
                    <a:gd name="T80" fmla="*/ 0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3"/>
                    <a:gd name="T125" fmla="*/ 128 w 128"/>
                    <a:gd name="T126" fmla="*/ 183 h 183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32" name="Freeform 761">
                  <a:extLst>
                    <a:ext uri="{FF2B5EF4-FFF2-40B4-BE49-F238E27FC236}">
                      <a16:creationId xmlns:a16="http://schemas.microsoft.com/office/drawing/2014/main" id="{1CE55195-D688-496A-B458-A60B898705D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0 w 323"/>
                    <a:gd name="T1" fmla="*/ 0 h 379"/>
                    <a:gd name="T2" fmla="*/ 0 w 323"/>
                    <a:gd name="T3" fmla="*/ 0 h 379"/>
                    <a:gd name="T4" fmla="*/ 0 w 323"/>
                    <a:gd name="T5" fmla="*/ 0 h 379"/>
                    <a:gd name="T6" fmla="*/ 0 w 323"/>
                    <a:gd name="T7" fmla="*/ 0 h 379"/>
                    <a:gd name="T8" fmla="*/ 0 w 323"/>
                    <a:gd name="T9" fmla="*/ 0 h 379"/>
                    <a:gd name="T10" fmla="*/ 0 w 323"/>
                    <a:gd name="T11" fmla="*/ 0 h 379"/>
                    <a:gd name="T12" fmla="*/ 0 w 323"/>
                    <a:gd name="T13" fmla="*/ 0 h 379"/>
                    <a:gd name="T14" fmla="*/ 0 w 323"/>
                    <a:gd name="T15" fmla="*/ 0 h 379"/>
                    <a:gd name="T16" fmla="*/ 0 w 323"/>
                    <a:gd name="T17" fmla="*/ 0 h 379"/>
                    <a:gd name="T18" fmla="*/ 0 w 323"/>
                    <a:gd name="T19" fmla="*/ 0 h 379"/>
                    <a:gd name="T20" fmla="*/ 0 w 323"/>
                    <a:gd name="T21" fmla="*/ 0 h 379"/>
                    <a:gd name="T22" fmla="*/ 0 w 323"/>
                    <a:gd name="T23" fmla="*/ 0 h 379"/>
                    <a:gd name="T24" fmla="*/ 0 w 323"/>
                    <a:gd name="T25" fmla="*/ 0 h 379"/>
                    <a:gd name="T26" fmla="*/ 0 w 323"/>
                    <a:gd name="T27" fmla="*/ 0 h 379"/>
                    <a:gd name="T28" fmla="*/ 0 w 323"/>
                    <a:gd name="T29" fmla="*/ 0 h 379"/>
                    <a:gd name="T30" fmla="*/ 0 w 323"/>
                    <a:gd name="T31" fmla="*/ 0 h 379"/>
                    <a:gd name="T32" fmla="*/ 0 w 323"/>
                    <a:gd name="T33" fmla="*/ 0 h 379"/>
                    <a:gd name="T34" fmla="*/ 0 w 323"/>
                    <a:gd name="T35" fmla="*/ 0 h 379"/>
                    <a:gd name="T36" fmla="*/ 0 w 323"/>
                    <a:gd name="T37" fmla="*/ 0 h 379"/>
                    <a:gd name="T38" fmla="*/ 0 w 323"/>
                    <a:gd name="T39" fmla="*/ 0 h 379"/>
                    <a:gd name="T40" fmla="*/ 0 w 323"/>
                    <a:gd name="T41" fmla="*/ 0 h 379"/>
                    <a:gd name="T42" fmla="*/ 0 w 323"/>
                    <a:gd name="T43" fmla="*/ 0 h 379"/>
                    <a:gd name="T44" fmla="*/ 0 w 323"/>
                    <a:gd name="T45" fmla="*/ 0 h 379"/>
                    <a:gd name="T46" fmla="*/ 0 w 323"/>
                    <a:gd name="T47" fmla="*/ 0 h 379"/>
                    <a:gd name="T48" fmla="*/ 0 w 323"/>
                    <a:gd name="T49" fmla="*/ 0 h 379"/>
                    <a:gd name="T50" fmla="*/ 0 w 323"/>
                    <a:gd name="T51" fmla="*/ 0 h 379"/>
                    <a:gd name="T52" fmla="*/ 0 w 323"/>
                    <a:gd name="T53" fmla="*/ 0 h 379"/>
                    <a:gd name="T54" fmla="*/ 0 w 323"/>
                    <a:gd name="T55" fmla="*/ 0 h 379"/>
                    <a:gd name="T56" fmla="*/ 0 w 323"/>
                    <a:gd name="T57" fmla="*/ 0 h 379"/>
                    <a:gd name="T58" fmla="*/ 0 w 323"/>
                    <a:gd name="T59" fmla="*/ 0 h 379"/>
                    <a:gd name="T60" fmla="*/ 0 w 323"/>
                    <a:gd name="T61" fmla="*/ 0 h 379"/>
                    <a:gd name="T62" fmla="*/ 0 w 323"/>
                    <a:gd name="T63" fmla="*/ 0 h 379"/>
                    <a:gd name="T64" fmla="*/ 0 w 323"/>
                    <a:gd name="T65" fmla="*/ 0 h 379"/>
                    <a:gd name="T66" fmla="*/ 0 w 323"/>
                    <a:gd name="T67" fmla="*/ 0 h 379"/>
                    <a:gd name="T68" fmla="*/ 0 w 323"/>
                    <a:gd name="T69" fmla="*/ 0 h 379"/>
                    <a:gd name="T70" fmla="*/ 0 w 323"/>
                    <a:gd name="T71" fmla="*/ 0 h 379"/>
                    <a:gd name="T72" fmla="*/ 0 w 323"/>
                    <a:gd name="T73" fmla="*/ 0 h 379"/>
                    <a:gd name="T74" fmla="*/ 0 w 323"/>
                    <a:gd name="T75" fmla="*/ 0 h 379"/>
                    <a:gd name="T76" fmla="*/ 0 w 323"/>
                    <a:gd name="T77" fmla="*/ 0 h 379"/>
                    <a:gd name="T78" fmla="*/ 0 w 323"/>
                    <a:gd name="T79" fmla="*/ 0 h 379"/>
                    <a:gd name="T80" fmla="*/ 0 w 323"/>
                    <a:gd name="T81" fmla="*/ 0 h 379"/>
                    <a:gd name="T82" fmla="*/ 0 w 323"/>
                    <a:gd name="T83" fmla="*/ 0 h 379"/>
                    <a:gd name="T84" fmla="*/ 0 w 323"/>
                    <a:gd name="T85" fmla="*/ 0 h 379"/>
                    <a:gd name="T86" fmla="*/ 0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3"/>
                    <a:gd name="T133" fmla="*/ 0 h 379"/>
                    <a:gd name="T134" fmla="*/ 323 w 323"/>
                    <a:gd name="T135" fmla="*/ 379 h 379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33" name="Freeform 762">
                  <a:extLst>
                    <a:ext uri="{FF2B5EF4-FFF2-40B4-BE49-F238E27FC236}">
                      <a16:creationId xmlns:a16="http://schemas.microsoft.com/office/drawing/2014/main" id="{0332902C-B61E-4028-B88C-CBEE7F7B0CE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0 w 282"/>
                    <a:gd name="T1" fmla="*/ 0 h 253"/>
                    <a:gd name="T2" fmla="*/ 0 w 282"/>
                    <a:gd name="T3" fmla="*/ 0 h 253"/>
                    <a:gd name="T4" fmla="*/ 0 w 282"/>
                    <a:gd name="T5" fmla="*/ 0 h 253"/>
                    <a:gd name="T6" fmla="*/ 0 w 282"/>
                    <a:gd name="T7" fmla="*/ 0 h 253"/>
                    <a:gd name="T8" fmla="*/ 0 w 282"/>
                    <a:gd name="T9" fmla="*/ 0 h 253"/>
                    <a:gd name="T10" fmla="*/ 0 w 282"/>
                    <a:gd name="T11" fmla="*/ 0 h 253"/>
                    <a:gd name="T12" fmla="*/ 0 w 282"/>
                    <a:gd name="T13" fmla="*/ 0 h 253"/>
                    <a:gd name="T14" fmla="*/ 0 w 282"/>
                    <a:gd name="T15" fmla="*/ 0 h 253"/>
                    <a:gd name="T16" fmla="*/ 0 w 282"/>
                    <a:gd name="T17" fmla="*/ 0 h 253"/>
                    <a:gd name="T18" fmla="*/ 0 w 282"/>
                    <a:gd name="T19" fmla="*/ 0 h 253"/>
                    <a:gd name="T20" fmla="*/ 0 w 282"/>
                    <a:gd name="T21" fmla="*/ 0 h 253"/>
                    <a:gd name="T22" fmla="*/ 0 w 282"/>
                    <a:gd name="T23" fmla="*/ 0 h 253"/>
                    <a:gd name="T24" fmla="*/ 0 w 282"/>
                    <a:gd name="T25" fmla="*/ 0 h 253"/>
                    <a:gd name="T26" fmla="*/ 0 w 282"/>
                    <a:gd name="T27" fmla="*/ 0 h 253"/>
                    <a:gd name="T28" fmla="*/ 0 w 282"/>
                    <a:gd name="T29" fmla="*/ 0 h 253"/>
                    <a:gd name="T30" fmla="*/ 0 w 282"/>
                    <a:gd name="T31" fmla="*/ 0 h 253"/>
                    <a:gd name="T32" fmla="*/ 0 w 282"/>
                    <a:gd name="T33" fmla="*/ 0 h 253"/>
                    <a:gd name="T34" fmla="*/ 0 w 282"/>
                    <a:gd name="T35" fmla="*/ 0 h 253"/>
                    <a:gd name="T36" fmla="*/ 0 w 282"/>
                    <a:gd name="T37" fmla="*/ 0 h 253"/>
                    <a:gd name="T38" fmla="*/ 0 w 282"/>
                    <a:gd name="T39" fmla="*/ 0 h 253"/>
                    <a:gd name="T40" fmla="*/ 0 w 282"/>
                    <a:gd name="T41" fmla="*/ 0 h 253"/>
                    <a:gd name="T42" fmla="*/ 0 w 282"/>
                    <a:gd name="T43" fmla="*/ 0 h 253"/>
                    <a:gd name="T44" fmla="*/ 0 w 282"/>
                    <a:gd name="T45" fmla="*/ 0 h 253"/>
                    <a:gd name="T46" fmla="*/ 0 w 282"/>
                    <a:gd name="T47" fmla="*/ 0 h 253"/>
                    <a:gd name="T48" fmla="*/ 0 w 282"/>
                    <a:gd name="T49" fmla="*/ 0 h 253"/>
                    <a:gd name="T50" fmla="*/ 0 w 282"/>
                    <a:gd name="T51" fmla="*/ 0 h 253"/>
                    <a:gd name="T52" fmla="*/ 0 w 282"/>
                    <a:gd name="T53" fmla="*/ 0 h 253"/>
                    <a:gd name="T54" fmla="*/ 0 w 282"/>
                    <a:gd name="T55" fmla="*/ 0 h 253"/>
                    <a:gd name="T56" fmla="*/ 0 w 282"/>
                    <a:gd name="T57" fmla="*/ 0 h 253"/>
                    <a:gd name="T58" fmla="*/ 0 w 282"/>
                    <a:gd name="T59" fmla="*/ 0 h 253"/>
                    <a:gd name="T60" fmla="*/ 0 w 282"/>
                    <a:gd name="T61" fmla="*/ 0 h 253"/>
                    <a:gd name="T62" fmla="*/ 0 w 282"/>
                    <a:gd name="T63" fmla="*/ 0 h 253"/>
                    <a:gd name="T64" fmla="*/ 0 w 282"/>
                    <a:gd name="T65" fmla="*/ 0 h 253"/>
                    <a:gd name="T66" fmla="*/ 0 w 282"/>
                    <a:gd name="T67" fmla="*/ 0 h 253"/>
                    <a:gd name="T68" fmla="*/ 0 w 282"/>
                    <a:gd name="T69" fmla="*/ 0 h 253"/>
                    <a:gd name="T70" fmla="*/ 0 w 282"/>
                    <a:gd name="T71" fmla="*/ 0 h 253"/>
                    <a:gd name="T72" fmla="*/ 0 w 282"/>
                    <a:gd name="T73" fmla="*/ 0 h 253"/>
                    <a:gd name="T74" fmla="*/ 0 w 282"/>
                    <a:gd name="T75" fmla="*/ 0 h 253"/>
                    <a:gd name="T76" fmla="*/ 0 w 282"/>
                    <a:gd name="T77" fmla="*/ 0 h 253"/>
                    <a:gd name="T78" fmla="*/ 0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0 w 282"/>
                    <a:gd name="T95" fmla="*/ 0 h 253"/>
                    <a:gd name="T96" fmla="*/ 0 w 282"/>
                    <a:gd name="T97" fmla="*/ 0 h 253"/>
                    <a:gd name="T98" fmla="*/ 0 w 282"/>
                    <a:gd name="T99" fmla="*/ 0 h 253"/>
                    <a:gd name="T100" fmla="*/ 0 w 282"/>
                    <a:gd name="T101" fmla="*/ 0 h 253"/>
                    <a:gd name="T102" fmla="*/ 0 w 282"/>
                    <a:gd name="T103" fmla="*/ 0 h 253"/>
                    <a:gd name="T104" fmla="*/ 0 w 282"/>
                    <a:gd name="T105" fmla="*/ 0 h 253"/>
                    <a:gd name="T106" fmla="*/ 0 w 282"/>
                    <a:gd name="T107" fmla="*/ 0 h 253"/>
                    <a:gd name="T108" fmla="*/ 0 w 282"/>
                    <a:gd name="T109" fmla="*/ 0 h 253"/>
                    <a:gd name="T110" fmla="*/ 0 w 282"/>
                    <a:gd name="T111" fmla="*/ 0 h 253"/>
                    <a:gd name="T112" fmla="*/ 0 w 282"/>
                    <a:gd name="T113" fmla="*/ 0 h 253"/>
                    <a:gd name="T114" fmla="*/ 0 w 282"/>
                    <a:gd name="T115" fmla="*/ 0 h 253"/>
                    <a:gd name="T116" fmla="*/ 0 w 282"/>
                    <a:gd name="T117" fmla="*/ 0 h 253"/>
                    <a:gd name="T118" fmla="*/ 0 w 282"/>
                    <a:gd name="T119" fmla="*/ 0 h 253"/>
                    <a:gd name="T120" fmla="*/ 0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2"/>
                    <a:gd name="T184" fmla="*/ 0 h 253"/>
                    <a:gd name="T185" fmla="*/ 282 w 282"/>
                    <a:gd name="T186" fmla="*/ 253 h 253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34" name="Freeform 763">
                  <a:extLst>
                    <a:ext uri="{FF2B5EF4-FFF2-40B4-BE49-F238E27FC236}">
                      <a16:creationId xmlns:a16="http://schemas.microsoft.com/office/drawing/2014/main" id="{BF586F41-B583-4C46-859F-22627C2AAF0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0 w 115"/>
                    <a:gd name="T11" fmla="*/ 0 h 236"/>
                    <a:gd name="T12" fmla="*/ 0 w 115"/>
                    <a:gd name="T13" fmla="*/ 0 h 236"/>
                    <a:gd name="T14" fmla="*/ 0 w 115"/>
                    <a:gd name="T15" fmla="*/ 0 h 236"/>
                    <a:gd name="T16" fmla="*/ 0 w 115"/>
                    <a:gd name="T17" fmla="*/ 0 h 236"/>
                    <a:gd name="T18" fmla="*/ 0 w 115"/>
                    <a:gd name="T19" fmla="*/ 0 h 236"/>
                    <a:gd name="T20" fmla="*/ 0 w 115"/>
                    <a:gd name="T21" fmla="*/ 0 h 236"/>
                    <a:gd name="T22" fmla="*/ 0 w 115"/>
                    <a:gd name="T23" fmla="*/ 0 h 236"/>
                    <a:gd name="T24" fmla="*/ 0 w 115"/>
                    <a:gd name="T25" fmla="*/ 0 h 236"/>
                    <a:gd name="T26" fmla="*/ 0 w 115"/>
                    <a:gd name="T27" fmla="*/ 0 h 236"/>
                    <a:gd name="T28" fmla="*/ 0 w 115"/>
                    <a:gd name="T29" fmla="*/ 0 h 236"/>
                    <a:gd name="T30" fmla="*/ 0 w 115"/>
                    <a:gd name="T31" fmla="*/ 0 h 236"/>
                    <a:gd name="T32" fmla="*/ 0 w 115"/>
                    <a:gd name="T33" fmla="*/ 0 h 236"/>
                    <a:gd name="T34" fmla="*/ 0 w 115"/>
                    <a:gd name="T35" fmla="*/ 0 h 236"/>
                    <a:gd name="T36" fmla="*/ 0 w 115"/>
                    <a:gd name="T37" fmla="*/ 0 h 236"/>
                    <a:gd name="T38" fmla="*/ 0 w 115"/>
                    <a:gd name="T39" fmla="*/ 0 h 236"/>
                    <a:gd name="T40" fmla="*/ 0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0 w 115"/>
                    <a:gd name="T51" fmla="*/ 0 h 236"/>
                    <a:gd name="T52" fmla="*/ 0 w 115"/>
                    <a:gd name="T53" fmla="*/ 0 h 236"/>
                    <a:gd name="T54" fmla="*/ 0 w 115"/>
                    <a:gd name="T55" fmla="*/ 0 h 236"/>
                    <a:gd name="T56" fmla="*/ 0 w 115"/>
                    <a:gd name="T57" fmla="*/ 0 h 236"/>
                    <a:gd name="T58" fmla="*/ 0 w 115"/>
                    <a:gd name="T59" fmla="*/ 0 h 236"/>
                    <a:gd name="T60" fmla="*/ 0 w 115"/>
                    <a:gd name="T61" fmla="*/ 0 h 236"/>
                    <a:gd name="T62" fmla="*/ 0 w 115"/>
                    <a:gd name="T63" fmla="*/ 0 h 236"/>
                    <a:gd name="T64" fmla="*/ 0 w 115"/>
                    <a:gd name="T65" fmla="*/ 0 h 236"/>
                    <a:gd name="T66" fmla="*/ 0 w 115"/>
                    <a:gd name="T67" fmla="*/ 0 h 236"/>
                    <a:gd name="T68" fmla="*/ 0 w 115"/>
                    <a:gd name="T69" fmla="*/ 0 h 236"/>
                    <a:gd name="T70" fmla="*/ 0 w 115"/>
                    <a:gd name="T71" fmla="*/ 0 h 236"/>
                    <a:gd name="T72" fmla="*/ 0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5"/>
                    <a:gd name="T124" fmla="*/ 0 h 236"/>
                    <a:gd name="T125" fmla="*/ 115 w 115"/>
                    <a:gd name="T126" fmla="*/ 236 h 2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35" name="Freeform 764">
                  <a:extLst>
                    <a:ext uri="{FF2B5EF4-FFF2-40B4-BE49-F238E27FC236}">
                      <a16:creationId xmlns:a16="http://schemas.microsoft.com/office/drawing/2014/main" id="{85B347B0-1007-4DF2-96AF-18EA25C963B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0 w 245"/>
                    <a:gd name="T1" fmla="*/ 0 h 310"/>
                    <a:gd name="T2" fmla="*/ 0 w 245"/>
                    <a:gd name="T3" fmla="*/ 0 h 310"/>
                    <a:gd name="T4" fmla="*/ 0 w 245"/>
                    <a:gd name="T5" fmla="*/ 0 h 310"/>
                    <a:gd name="T6" fmla="*/ 0 w 245"/>
                    <a:gd name="T7" fmla="*/ 0 h 310"/>
                    <a:gd name="T8" fmla="*/ 0 w 245"/>
                    <a:gd name="T9" fmla="*/ 0 h 310"/>
                    <a:gd name="T10" fmla="*/ 0 w 245"/>
                    <a:gd name="T11" fmla="*/ 0 h 310"/>
                    <a:gd name="T12" fmla="*/ 0 w 245"/>
                    <a:gd name="T13" fmla="*/ 0 h 310"/>
                    <a:gd name="T14" fmla="*/ 0 w 245"/>
                    <a:gd name="T15" fmla="*/ 0 h 310"/>
                    <a:gd name="T16" fmla="*/ 0 w 245"/>
                    <a:gd name="T17" fmla="*/ 0 h 310"/>
                    <a:gd name="T18" fmla="*/ 0 w 245"/>
                    <a:gd name="T19" fmla="*/ 0 h 310"/>
                    <a:gd name="T20" fmla="*/ 0 w 245"/>
                    <a:gd name="T21" fmla="*/ 0 h 310"/>
                    <a:gd name="T22" fmla="*/ 0 w 245"/>
                    <a:gd name="T23" fmla="*/ 0 h 310"/>
                    <a:gd name="T24" fmla="*/ 0 w 245"/>
                    <a:gd name="T25" fmla="*/ 0 h 310"/>
                    <a:gd name="T26" fmla="*/ 0 w 245"/>
                    <a:gd name="T27" fmla="*/ 0 h 310"/>
                    <a:gd name="T28" fmla="*/ 0 w 245"/>
                    <a:gd name="T29" fmla="*/ 0 h 310"/>
                    <a:gd name="T30" fmla="*/ 0 w 245"/>
                    <a:gd name="T31" fmla="*/ 0 h 310"/>
                    <a:gd name="T32" fmla="*/ 0 w 245"/>
                    <a:gd name="T33" fmla="*/ 0 h 310"/>
                    <a:gd name="T34" fmla="*/ 0 w 245"/>
                    <a:gd name="T35" fmla="*/ 0 h 310"/>
                    <a:gd name="T36" fmla="*/ 0 w 245"/>
                    <a:gd name="T37" fmla="*/ 0 h 310"/>
                    <a:gd name="T38" fmla="*/ 0 w 245"/>
                    <a:gd name="T39" fmla="*/ 0 h 310"/>
                    <a:gd name="T40" fmla="*/ 0 w 245"/>
                    <a:gd name="T41" fmla="*/ 0 h 310"/>
                    <a:gd name="T42" fmla="*/ 0 w 245"/>
                    <a:gd name="T43" fmla="*/ 0 h 310"/>
                    <a:gd name="T44" fmla="*/ 0 w 245"/>
                    <a:gd name="T45" fmla="*/ 0 h 310"/>
                    <a:gd name="T46" fmla="*/ 0 w 245"/>
                    <a:gd name="T47" fmla="*/ 0 h 310"/>
                    <a:gd name="T48" fmla="*/ 0 w 245"/>
                    <a:gd name="T49" fmla="*/ 0 h 310"/>
                    <a:gd name="T50" fmla="*/ 0 w 245"/>
                    <a:gd name="T51" fmla="*/ 0 h 310"/>
                    <a:gd name="T52" fmla="*/ 0 w 245"/>
                    <a:gd name="T53" fmla="*/ 0 h 310"/>
                    <a:gd name="T54" fmla="*/ 0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0 w 245"/>
                    <a:gd name="T63" fmla="*/ 0 h 310"/>
                    <a:gd name="T64" fmla="*/ 0 w 245"/>
                    <a:gd name="T65" fmla="*/ 0 h 310"/>
                    <a:gd name="T66" fmla="*/ 0 w 245"/>
                    <a:gd name="T67" fmla="*/ 0 h 310"/>
                    <a:gd name="T68" fmla="*/ 0 w 245"/>
                    <a:gd name="T69" fmla="*/ 0 h 310"/>
                    <a:gd name="T70" fmla="*/ 0 w 245"/>
                    <a:gd name="T71" fmla="*/ 0 h 310"/>
                    <a:gd name="T72" fmla="*/ 0 w 245"/>
                    <a:gd name="T73" fmla="*/ 0 h 310"/>
                    <a:gd name="T74" fmla="*/ 0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5"/>
                    <a:gd name="T115" fmla="*/ 0 h 310"/>
                    <a:gd name="T116" fmla="*/ 245 w 245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pic>
            <p:nvPicPr>
              <p:cNvPr id="46323" name="Picture 765" descr="access_point_stylized_gray_small">
                <a:extLst>
                  <a:ext uri="{FF2B5EF4-FFF2-40B4-BE49-F238E27FC236}">
                    <a16:creationId xmlns:a16="http://schemas.microsoft.com/office/drawing/2014/main" id="{5420AB52-9F5B-4C54-924F-72DB0638C61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46140" name="Line 766">
              <a:extLst>
                <a:ext uri="{FF2B5EF4-FFF2-40B4-BE49-F238E27FC236}">
                  <a16:creationId xmlns:a16="http://schemas.microsoft.com/office/drawing/2014/main" id="{FE33491D-0EC7-46E0-B1E7-1AD5D59FEA4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V="1">
              <a:off x="5034" y="3427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46141" name="Group 767">
              <a:extLst>
                <a:ext uri="{FF2B5EF4-FFF2-40B4-BE49-F238E27FC236}">
                  <a16:creationId xmlns:a16="http://schemas.microsoft.com/office/drawing/2014/main" id="{51896BA4-4608-43D6-95BF-26AB7E59A595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3638" y="2856"/>
              <a:ext cx="261" cy="235"/>
              <a:chOff x="2839" y="3501"/>
              <a:chExt cx="755" cy="803"/>
            </a:xfrm>
          </p:grpSpPr>
          <p:pic>
            <p:nvPicPr>
              <p:cNvPr id="46320" name="Picture 768" descr="desktop_computer_stylized_medium">
                <a:extLst>
                  <a:ext uri="{FF2B5EF4-FFF2-40B4-BE49-F238E27FC236}">
                    <a16:creationId xmlns:a16="http://schemas.microsoft.com/office/drawing/2014/main" id="{05B41152-72CB-419A-8FC5-94B07EDF80C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321" name="Freeform 769">
                <a:extLst>
                  <a:ext uri="{FF2B5EF4-FFF2-40B4-BE49-F238E27FC236}">
                    <a16:creationId xmlns:a16="http://schemas.microsoft.com/office/drawing/2014/main" id="{5CFB03E8-6C42-4A47-A5E8-561AE69EBA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6142" name="Group 770">
              <a:extLst>
                <a:ext uri="{FF2B5EF4-FFF2-40B4-BE49-F238E27FC236}">
                  <a16:creationId xmlns:a16="http://schemas.microsoft.com/office/drawing/2014/main" id="{3EF4ECEF-0AB6-4BB0-A4A7-E5BD1048A48C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3438" y="3121"/>
              <a:ext cx="304" cy="256"/>
              <a:chOff x="2839" y="3501"/>
              <a:chExt cx="755" cy="803"/>
            </a:xfrm>
          </p:grpSpPr>
          <p:pic>
            <p:nvPicPr>
              <p:cNvPr id="46318" name="Picture 771" descr="desktop_computer_stylized_medium">
                <a:extLst>
                  <a:ext uri="{FF2B5EF4-FFF2-40B4-BE49-F238E27FC236}">
                    <a16:creationId xmlns:a16="http://schemas.microsoft.com/office/drawing/2014/main" id="{3ACAB90B-1C9D-4586-A942-7A8379ED9C4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319" name="Freeform 772">
                <a:extLst>
                  <a:ext uri="{FF2B5EF4-FFF2-40B4-BE49-F238E27FC236}">
                    <a16:creationId xmlns:a16="http://schemas.microsoft.com/office/drawing/2014/main" id="{B7447A89-2A6B-46C8-AD9D-08B4B8CD89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6143" name="Group 773">
              <a:extLst>
                <a:ext uri="{FF2B5EF4-FFF2-40B4-BE49-F238E27FC236}">
                  <a16:creationId xmlns:a16="http://schemas.microsoft.com/office/drawing/2014/main" id="{23BA16D7-CE8C-43D2-A0D7-7065EAACE883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3739" y="3311"/>
              <a:ext cx="269" cy="220"/>
              <a:chOff x="2839" y="3501"/>
              <a:chExt cx="755" cy="803"/>
            </a:xfrm>
          </p:grpSpPr>
          <p:pic>
            <p:nvPicPr>
              <p:cNvPr id="46316" name="Picture 774" descr="desktop_computer_stylized_medium">
                <a:extLst>
                  <a:ext uri="{FF2B5EF4-FFF2-40B4-BE49-F238E27FC236}">
                    <a16:creationId xmlns:a16="http://schemas.microsoft.com/office/drawing/2014/main" id="{538BD51D-6920-4B09-95F7-8ABD232298D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317" name="Freeform 775">
                <a:extLst>
                  <a:ext uri="{FF2B5EF4-FFF2-40B4-BE49-F238E27FC236}">
                    <a16:creationId xmlns:a16="http://schemas.microsoft.com/office/drawing/2014/main" id="{DAF4FDF5-A7FC-4CBF-8432-73FA291929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6144" name="Group 776">
              <a:extLst>
                <a:ext uri="{FF2B5EF4-FFF2-40B4-BE49-F238E27FC236}">
                  <a16:creationId xmlns:a16="http://schemas.microsoft.com/office/drawing/2014/main" id="{EAF53F44-CCE2-495A-92AD-7C2B53FF401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26" y="3300"/>
              <a:ext cx="269" cy="221"/>
              <a:chOff x="2839" y="3501"/>
              <a:chExt cx="755" cy="803"/>
            </a:xfrm>
          </p:grpSpPr>
          <p:pic>
            <p:nvPicPr>
              <p:cNvPr id="46314" name="Picture 777" descr="desktop_computer_stylized_medium">
                <a:extLst>
                  <a:ext uri="{FF2B5EF4-FFF2-40B4-BE49-F238E27FC236}">
                    <a16:creationId xmlns:a16="http://schemas.microsoft.com/office/drawing/2014/main" id="{1086D1B7-0DFA-4A09-82AE-4108962F601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315" name="Freeform 778">
                <a:extLst>
                  <a:ext uri="{FF2B5EF4-FFF2-40B4-BE49-F238E27FC236}">
                    <a16:creationId xmlns:a16="http://schemas.microsoft.com/office/drawing/2014/main" id="{C821859D-7BBB-4820-9178-6FF5E0B159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pic>
          <p:nvPicPr>
            <p:cNvPr id="46145" name="Picture 779" descr="car_icon_small">
              <a:extLst>
                <a:ext uri="{FF2B5EF4-FFF2-40B4-BE49-F238E27FC236}">
                  <a16:creationId xmlns:a16="http://schemas.microsoft.com/office/drawing/2014/main" id="{D3B94344-3FC8-4E77-96DE-52A8E937047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5" y="1084"/>
              <a:ext cx="53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6146" name="Group 780">
              <a:extLst>
                <a:ext uri="{FF2B5EF4-FFF2-40B4-BE49-F238E27FC236}">
                  <a16:creationId xmlns:a16="http://schemas.microsoft.com/office/drawing/2014/main" id="{2D6DEC85-9FD0-4E20-AF6F-3AD6F347DC4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36" y="974"/>
              <a:ext cx="262" cy="243"/>
              <a:chOff x="2751" y="1851"/>
              <a:chExt cx="462" cy="478"/>
            </a:xfrm>
          </p:grpSpPr>
          <p:pic>
            <p:nvPicPr>
              <p:cNvPr id="46312" name="Picture 781" descr="iphone_stylized_small">
                <a:extLst>
                  <a:ext uri="{FF2B5EF4-FFF2-40B4-BE49-F238E27FC236}">
                    <a16:creationId xmlns:a16="http://schemas.microsoft.com/office/drawing/2014/main" id="{BFE6D3DC-2D36-47D8-9461-5B23EAC8E96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28" y="1922"/>
                <a:ext cx="152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6313" name="Picture 782" descr="antenna_radiation_stylized">
                <a:extLst>
                  <a:ext uri="{FF2B5EF4-FFF2-40B4-BE49-F238E27FC236}">
                    <a16:creationId xmlns:a16="http://schemas.microsoft.com/office/drawing/2014/main" id="{B92AA952-2DA6-43C8-BEF8-DFA495D2F26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51" y="1851"/>
                <a:ext cx="462" cy="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6147" name="Group 783">
              <a:extLst>
                <a:ext uri="{FF2B5EF4-FFF2-40B4-BE49-F238E27FC236}">
                  <a16:creationId xmlns:a16="http://schemas.microsoft.com/office/drawing/2014/main" id="{0214E1F3-3E9C-49CF-954A-ACBA4462A4E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91" y="3151"/>
              <a:ext cx="143" cy="303"/>
              <a:chOff x="4140" y="429"/>
              <a:chExt cx="1425" cy="2396"/>
            </a:xfrm>
          </p:grpSpPr>
          <p:sp>
            <p:nvSpPr>
              <p:cNvPr id="46280" name="Freeform 784">
                <a:extLst>
                  <a:ext uri="{FF2B5EF4-FFF2-40B4-BE49-F238E27FC236}">
                    <a16:creationId xmlns:a16="http://schemas.microsoft.com/office/drawing/2014/main" id="{3A81B92C-271A-46D7-A685-A24A669AB5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12 w 354"/>
                  <a:gd name="T3" fmla="*/ 23 h 2742"/>
                  <a:gd name="T4" fmla="*/ 12 w 354"/>
                  <a:gd name="T5" fmla="*/ 171 h 2742"/>
                  <a:gd name="T6" fmla="*/ 0 w 354"/>
                  <a:gd name="T7" fmla="*/ 17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81" name="Rectangle 785">
                <a:extLst>
                  <a:ext uri="{FF2B5EF4-FFF2-40B4-BE49-F238E27FC236}">
                    <a16:creationId xmlns:a16="http://schemas.microsoft.com/office/drawing/2014/main" id="{A5C12E72-FEC6-4D77-8984-5DE4FAFEDB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82" name="Freeform 786">
                <a:extLst>
                  <a:ext uri="{FF2B5EF4-FFF2-40B4-BE49-F238E27FC236}">
                    <a16:creationId xmlns:a16="http://schemas.microsoft.com/office/drawing/2014/main" id="{9ECBAECF-9F46-4A83-9BCA-B74A83F6F8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 w 211"/>
                  <a:gd name="T3" fmla="*/ 15 h 2537"/>
                  <a:gd name="T4" fmla="*/ 2 w 211"/>
                  <a:gd name="T5" fmla="*/ 163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83" name="Freeform 787">
                <a:extLst>
                  <a:ext uri="{FF2B5EF4-FFF2-40B4-BE49-F238E27FC236}">
                    <a16:creationId xmlns:a16="http://schemas.microsoft.com/office/drawing/2014/main" id="{0F0857E8-6F6A-474A-9639-0D83DEEF60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9 h 226"/>
                  <a:gd name="T4" fmla="*/ 11 w 328"/>
                  <a:gd name="T5" fmla="*/ 16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84" name="Rectangle 788">
                <a:extLst>
                  <a:ext uri="{FF2B5EF4-FFF2-40B4-BE49-F238E27FC236}">
                    <a16:creationId xmlns:a16="http://schemas.microsoft.com/office/drawing/2014/main" id="{B41FF738-5B4E-4406-B461-B5C3CADA2B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6285" name="Group 789">
                <a:extLst>
                  <a:ext uri="{FF2B5EF4-FFF2-40B4-BE49-F238E27FC236}">
                    <a16:creationId xmlns:a16="http://schemas.microsoft.com/office/drawing/2014/main" id="{7B70207B-EBDD-42D5-A2D3-0FAB286EB1A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6310" name="AutoShape 790">
                  <a:extLst>
                    <a:ext uri="{FF2B5EF4-FFF2-40B4-BE49-F238E27FC236}">
                      <a16:creationId xmlns:a16="http://schemas.microsoft.com/office/drawing/2014/main" id="{4FF58B80-9410-4AC9-BEF6-21A47F1A2D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11" name="AutoShape 791">
                  <a:extLst>
                    <a:ext uri="{FF2B5EF4-FFF2-40B4-BE49-F238E27FC236}">
                      <a16:creationId xmlns:a16="http://schemas.microsoft.com/office/drawing/2014/main" id="{0956D547-4FEC-4935-89A9-20006DFB6A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286" name="Rectangle 792">
                <a:extLst>
                  <a:ext uri="{FF2B5EF4-FFF2-40B4-BE49-F238E27FC236}">
                    <a16:creationId xmlns:a16="http://schemas.microsoft.com/office/drawing/2014/main" id="{4650025D-52C5-4AD7-95F8-3BC21E93D2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6287" name="Group 793">
                <a:extLst>
                  <a:ext uri="{FF2B5EF4-FFF2-40B4-BE49-F238E27FC236}">
                    <a16:creationId xmlns:a16="http://schemas.microsoft.com/office/drawing/2014/main" id="{B0146557-9959-474B-BBFC-97F0195BEB0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6308" name="AutoShape 794">
                  <a:extLst>
                    <a:ext uri="{FF2B5EF4-FFF2-40B4-BE49-F238E27FC236}">
                      <a16:creationId xmlns:a16="http://schemas.microsoft.com/office/drawing/2014/main" id="{06B2F09C-EBE5-4083-B8A3-2D7642699DC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09" name="AutoShape 795">
                  <a:extLst>
                    <a:ext uri="{FF2B5EF4-FFF2-40B4-BE49-F238E27FC236}">
                      <a16:creationId xmlns:a16="http://schemas.microsoft.com/office/drawing/2014/main" id="{D3253504-27A8-4A71-B735-01DDA28089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288" name="Rectangle 796">
                <a:extLst>
                  <a:ext uri="{FF2B5EF4-FFF2-40B4-BE49-F238E27FC236}">
                    <a16:creationId xmlns:a16="http://schemas.microsoft.com/office/drawing/2014/main" id="{139058B1-F767-4E42-9A5D-BA9CC1AD50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89" name="Rectangle 797">
                <a:extLst>
                  <a:ext uri="{FF2B5EF4-FFF2-40B4-BE49-F238E27FC236}">
                    <a16:creationId xmlns:a16="http://schemas.microsoft.com/office/drawing/2014/main" id="{2AB89CDF-5B03-4774-A036-2462F2048B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6290" name="Group 798">
                <a:extLst>
                  <a:ext uri="{FF2B5EF4-FFF2-40B4-BE49-F238E27FC236}">
                    <a16:creationId xmlns:a16="http://schemas.microsoft.com/office/drawing/2014/main" id="{18745C2D-70C2-4E7D-9E01-1321E846872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6306" name="AutoShape 799">
                  <a:extLst>
                    <a:ext uri="{FF2B5EF4-FFF2-40B4-BE49-F238E27FC236}">
                      <a16:creationId xmlns:a16="http://schemas.microsoft.com/office/drawing/2014/main" id="{5DA3380D-37F9-4CF3-A3C1-22E440E66AD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07" name="AutoShape 800">
                  <a:extLst>
                    <a:ext uri="{FF2B5EF4-FFF2-40B4-BE49-F238E27FC236}">
                      <a16:creationId xmlns:a16="http://schemas.microsoft.com/office/drawing/2014/main" id="{68EFB60D-FFA0-4926-ACC0-1A8FEFD110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291" name="Freeform 801">
                <a:extLst>
                  <a:ext uri="{FF2B5EF4-FFF2-40B4-BE49-F238E27FC236}">
                    <a16:creationId xmlns:a16="http://schemas.microsoft.com/office/drawing/2014/main" id="{384E8240-4292-4BE7-B154-4C1A2185E1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8 h 226"/>
                  <a:gd name="T4" fmla="*/ 11 w 328"/>
                  <a:gd name="T5" fmla="*/ 14 h 226"/>
                  <a:gd name="T6" fmla="*/ 0 w 328"/>
                  <a:gd name="T7" fmla="*/ 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6292" name="Group 802">
                <a:extLst>
                  <a:ext uri="{FF2B5EF4-FFF2-40B4-BE49-F238E27FC236}">
                    <a16:creationId xmlns:a16="http://schemas.microsoft.com/office/drawing/2014/main" id="{74002DB1-E209-44BA-BCDD-80BDFD32071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6304" name="AutoShape 803">
                  <a:extLst>
                    <a:ext uri="{FF2B5EF4-FFF2-40B4-BE49-F238E27FC236}">
                      <a16:creationId xmlns:a16="http://schemas.microsoft.com/office/drawing/2014/main" id="{CB6B089D-D532-4938-88AD-B269E71011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05" name="AutoShape 804">
                  <a:extLst>
                    <a:ext uri="{FF2B5EF4-FFF2-40B4-BE49-F238E27FC236}">
                      <a16:creationId xmlns:a16="http://schemas.microsoft.com/office/drawing/2014/main" id="{5732622A-0CF7-4C30-BB47-7CDE2757519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293" name="Rectangle 805">
                <a:extLst>
                  <a:ext uri="{FF2B5EF4-FFF2-40B4-BE49-F238E27FC236}">
                    <a16:creationId xmlns:a16="http://schemas.microsoft.com/office/drawing/2014/main" id="{BFCC7837-052B-4D7E-AAC0-B2BBF67331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94" name="Freeform 806">
                <a:extLst>
                  <a:ext uri="{FF2B5EF4-FFF2-40B4-BE49-F238E27FC236}">
                    <a16:creationId xmlns:a16="http://schemas.microsoft.com/office/drawing/2014/main" id="{02E6206F-0C00-4958-9139-DDDA3ECD4F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1 w 296"/>
                  <a:gd name="T3" fmla="*/ 8 h 256"/>
                  <a:gd name="T4" fmla="*/ 11 w 296"/>
                  <a:gd name="T5" fmla="*/ 16 h 256"/>
                  <a:gd name="T6" fmla="*/ 0 w 296"/>
                  <a:gd name="T7" fmla="*/ 6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95" name="Freeform 807">
                <a:extLst>
                  <a:ext uri="{FF2B5EF4-FFF2-40B4-BE49-F238E27FC236}">
                    <a16:creationId xmlns:a16="http://schemas.microsoft.com/office/drawing/2014/main" id="{6F8BF838-9BC0-46F2-8277-A69A58063B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1 w 304"/>
                  <a:gd name="T3" fmla="*/ 11 h 288"/>
                  <a:gd name="T4" fmla="*/ 10 w 304"/>
                  <a:gd name="T5" fmla="*/ 19 h 288"/>
                  <a:gd name="T6" fmla="*/ 2 w 304"/>
                  <a:gd name="T7" fmla="*/ 8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96" name="Oval 808">
                <a:extLst>
                  <a:ext uri="{FF2B5EF4-FFF2-40B4-BE49-F238E27FC236}">
                    <a16:creationId xmlns:a16="http://schemas.microsoft.com/office/drawing/2014/main" id="{6D94365B-5A4B-4288-AF2A-22970EA944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97" name="Freeform 809">
                <a:extLst>
                  <a:ext uri="{FF2B5EF4-FFF2-40B4-BE49-F238E27FC236}">
                    <a16:creationId xmlns:a16="http://schemas.microsoft.com/office/drawing/2014/main" id="{5DC735AC-A2A6-4F11-B5F1-DDA4D64716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8 h 240"/>
                  <a:gd name="T2" fmla="*/ 2 w 306"/>
                  <a:gd name="T3" fmla="*/ 16 h 240"/>
                  <a:gd name="T4" fmla="*/ 11 w 306"/>
                  <a:gd name="T5" fmla="*/ 8 h 240"/>
                  <a:gd name="T6" fmla="*/ 11 w 306"/>
                  <a:gd name="T7" fmla="*/ 0 h 240"/>
                  <a:gd name="T8" fmla="*/ 0 w 306"/>
                  <a:gd name="T9" fmla="*/ 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98" name="AutoShape 810">
                <a:extLst>
                  <a:ext uri="{FF2B5EF4-FFF2-40B4-BE49-F238E27FC236}">
                    <a16:creationId xmlns:a16="http://schemas.microsoft.com/office/drawing/2014/main" id="{52D71B94-AB66-45F3-8E89-908BFBF74D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99" name="AutoShape 811">
                <a:extLst>
                  <a:ext uri="{FF2B5EF4-FFF2-40B4-BE49-F238E27FC236}">
                    <a16:creationId xmlns:a16="http://schemas.microsoft.com/office/drawing/2014/main" id="{C06FDC2C-0112-4148-80E4-323D560C3C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300" name="Oval 812">
                <a:extLst>
                  <a:ext uri="{FF2B5EF4-FFF2-40B4-BE49-F238E27FC236}">
                    <a16:creationId xmlns:a16="http://schemas.microsoft.com/office/drawing/2014/main" id="{314836A6-DB3F-402E-8D56-5D23C15B11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301" name="Oval 813">
                <a:extLst>
                  <a:ext uri="{FF2B5EF4-FFF2-40B4-BE49-F238E27FC236}">
                    <a16:creationId xmlns:a16="http://schemas.microsoft.com/office/drawing/2014/main" id="{60F79FB2-415F-4F38-9F53-C2D8594292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302" name="Oval 814">
                <a:extLst>
                  <a:ext uri="{FF2B5EF4-FFF2-40B4-BE49-F238E27FC236}">
                    <a16:creationId xmlns:a16="http://schemas.microsoft.com/office/drawing/2014/main" id="{D042F896-3786-4899-AE00-5DD093935E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303" name="Rectangle 815">
                <a:extLst>
                  <a:ext uri="{FF2B5EF4-FFF2-40B4-BE49-F238E27FC236}">
                    <a16:creationId xmlns:a16="http://schemas.microsoft.com/office/drawing/2014/main" id="{2A7DF212-5CDB-4A4B-B444-33A0208238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6148" name="Group 816">
              <a:extLst>
                <a:ext uri="{FF2B5EF4-FFF2-40B4-BE49-F238E27FC236}">
                  <a16:creationId xmlns:a16="http://schemas.microsoft.com/office/drawing/2014/main" id="{6737524B-9792-406C-ABC6-6093B62A7BE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92" y="3341"/>
              <a:ext cx="143" cy="303"/>
              <a:chOff x="4140" y="429"/>
              <a:chExt cx="1425" cy="2396"/>
            </a:xfrm>
          </p:grpSpPr>
          <p:sp>
            <p:nvSpPr>
              <p:cNvPr id="46248" name="Freeform 817">
                <a:extLst>
                  <a:ext uri="{FF2B5EF4-FFF2-40B4-BE49-F238E27FC236}">
                    <a16:creationId xmlns:a16="http://schemas.microsoft.com/office/drawing/2014/main" id="{466B7AB8-0D0A-466A-B804-EEEB93D548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12 w 354"/>
                  <a:gd name="T3" fmla="*/ 23 h 2742"/>
                  <a:gd name="T4" fmla="*/ 12 w 354"/>
                  <a:gd name="T5" fmla="*/ 171 h 2742"/>
                  <a:gd name="T6" fmla="*/ 0 w 354"/>
                  <a:gd name="T7" fmla="*/ 17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49" name="Rectangle 818">
                <a:extLst>
                  <a:ext uri="{FF2B5EF4-FFF2-40B4-BE49-F238E27FC236}">
                    <a16:creationId xmlns:a16="http://schemas.microsoft.com/office/drawing/2014/main" id="{455E6317-B63C-476F-A9D7-E4631EEBB9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50" name="Freeform 819">
                <a:extLst>
                  <a:ext uri="{FF2B5EF4-FFF2-40B4-BE49-F238E27FC236}">
                    <a16:creationId xmlns:a16="http://schemas.microsoft.com/office/drawing/2014/main" id="{364AAF90-2E19-4C26-A092-D868B2E63B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 w 211"/>
                  <a:gd name="T3" fmla="*/ 15 h 2537"/>
                  <a:gd name="T4" fmla="*/ 2 w 211"/>
                  <a:gd name="T5" fmla="*/ 163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51" name="Freeform 820">
                <a:extLst>
                  <a:ext uri="{FF2B5EF4-FFF2-40B4-BE49-F238E27FC236}">
                    <a16:creationId xmlns:a16="http://schemas.microsoft.com/office/drawing/2014/main" id="{27A1DC32-6783-4004-8BA7-E2352824FF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9 h 226"/>
                  <a:gd name="T4" fmla="*/ 11 w 328"/>
                  <a:gd name="T5" fmla="*/ 16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52" name="Rectangle 821">
                <a:extLst>
                  <a:ext uri="{FF2B5EF4-FFF2-40B4-BE49-F238E27FC236}">
                    <a16:creationId xmlns:a16="http://schemas.microsoft.com/office/drawing/2014/main" id="{0B05E393-47CB-45AB-B428-A98AE63CF1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6253" name="Group 822">
                <a:extLst>
                  <a:ext uri="{FF2B5EF4-FFF2-40B4-BE49-F238E27FC236}">
                    <a16:creationId xmlns:a16="http://schemas.microsoft.com/office/drawing/2014/main" id="{3F171A17-6A37-4FF4-93C8-2C7D0252949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6278" name="AutoShape 823">
                  <a:extLst>
                    <a:ext uri="{FF2B5EF4-FFF2-40B4-BE49-F238E27FC236}">
                      <a16:creationId xmlns:a16="http://schemas.microsoft.com/office/drawing/2014/main" id="{8871611F-FC1B-4D17-BB65-FDEF5542CD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279" name="AutoShape 824">
                  <a:extLst>
                    <a:ext uri="{FF2B5EF4-FFF2-40B4-BE49-F238E27FC236}">
                      <a16:creationId xmlns:a16="http://schemas.microsoft.com/office/drawing/2014/main" id="{79E50127-0A42-46A9-A6ED-4FDA3AAD19D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254" name="Rectangle 825">
                <a:extLst>
                  <a:ext uri="{FF2B5EF4-FFF2-40B4-BE49-F238E27FC236}">
                    <a16:creationId xmlns:a16="http://schemas.microsoft.com/office/drawing/2014/main" id="{5F34C273-F45C-45B4-B322-63B6269ED0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6255" name="Group 826">
                <a:extLst>
                  <a:ext uri="{FF2B5EF4-FFF2-40B4-BE49-F238E27FC236}">
                    <a16:creationId xmlns:a16="http://schemas.microsoft.com/office/drawing/2014/main" id="{7CB76DA4-7EAE-4661-A8B8-4B0A26166FA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6276" name="AutoShape 827">
                  <a:extLst>
                    <a:ext uri="{FF2B5EF4-FFF2-40B4-BE49-F238E27FC236}">
                      <a16:creationId xmlns:a16="http://schemas.microsoft.com/office/drawing/2014/main" id="{DD11483E-528F-4FBF-9F95-482DDFF3F7D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277" name="AutoShape 828">
                  <a:extLst>
                    <a:ext uri="{FF2B5EF4-FFF2-40B4-BE49-F238E27FC236}">
                      <a16:creationId xmlns:a16="http://schemas.microsoft.com/office/drawing/2014/main" id="{0ABE6B56-069B-4632-B124-5326175B5D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256" name="Rectangle 829">
                <a:extLst>
                  <a:ext uri="{FF2B5EF4-FFF2-40B4-BE49-F238E27FC236}">
                    <a16:creationId xmlns:a16="http://schemas.microsoft.com/office/drawing/2014/main" id="{180606B8-F412-4E0D-831E-2579ADCEBD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57" name="Rectangle 830">
                <a:extLst>
                  <a:ext uri="{FF2B5EF4-FFF2-40B4-BE49-F238E27FC236}">
                    <a16:creationId xmlns:a16="http://schemas.microsoft.com/office/drawing/2014/main" id="{11BDD52D-0EA0-4DB3-9F13-B62466AB7C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6258" name="Group 831">
                <a:extLst>
                  <a:ext uri="{FF2B5EF4-FFF2-40B4-BE49-F238E27FC236}">
                    <a16:creationId xmlns:a16="http://schemas.microsoft.com/office/drawing/2014/main" id="{BB5BB9BE-4C9F-473F-88AE-C4CB15C3431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6274" name="AutoShape 832">
                  <a:extLst>
                    <a:ext uri="{FF2B5EF4-FFF2-40B4-BE49-F238E27FC236}">
                      <a16:creationId xmlns:a16="http://schemas.microsoft.com/office/drawing/2014/main" id="{D422A5F6-FBFE-4BCE-B63E-07432BDD989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275" name="AutoShape 833">
                  <a:extLst>
                    <a:ext uri="{FF2B5EF4-FFF2-40B4-BE49-F238E27FC236}">
                      <a16:creationId xmlns:a16="http://schemas.microsoft.com/office/drawing/2014/main" id="{2DE1E38D-02E2-4CE6-8E86-95B2BEAF92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259" name="Freeform 834">
                <a:extLst>
                  <a:ext uri="{FF2B5EF4-FFF2-40B4-BE49-F238E27FC236}">
                    <a16:creationId xmlns:a16="http://schemas.microsoft.com/office/drawing/2014/main" id="{F90E9440-FFBE-4FFD-92C0-7E6664FD2D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8 h 226"/>
                  <a:gd name="T4" fmla="*/ 11 w 328"/>
                  <a:gd name="T5" fmla="*/ 14 h 226"/>
                  <a:gd name="T6" fmla="*/ 0 w 328"/>
                  <a:gd name="T7" fmla="*/ 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6260" name="Group 835">
                <a:extLst>
                  <a:ext uri="{FF2B5EF4-FFF2-40B4-BE49-F238E27FC236}">
                    <a16:creationId xmlns:a16="http://schemas.microsoft.com/office/drawing/2014/main" id="{6B1E90E5-1BD5-4650-8350-18454456126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6272" name="AutoShape 836">
                  <a:extLst>
                    <a:ext uri="{FF2B5EF4-FFF2-40B4-BE49-F238E27FC236}">
                      <a16:creationId xmlns:a16="http://schemas.microsoft.com/office/drawing/2014/main" id="{B2CAC156-3A35-4EA1-BB06-A49B0877BA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273" name="AutoShape 837">
                  <a:extLst>
                    <a:ext uri="{FF2B5EF4-FFF2-40B4-BE49-F238E27FC236}">
                      <a16:creationId xmlns:a16="http://schemas.microsoft.com/office/drawing/2014/main" id="{3127660A-1F36-4C24-9638-6106C1F72A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261" name="Rectangle 838">
                <a:extLst>
                  <a:ext uri="{FF2B5EF4-FFF2-40B4-BE49-F238E27FC236}">
                    <a16:creationId xmlns:a16="http://schemas.microsoft.com/office/drawing/2014/main" id="{0FEF3555-4A03-4CA5-9358-B9FD98CDB0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62" name="Freeform 839">
                <a:extLst>
                  <a:ext uri="{FF2B5EF4-FFF2-40B4-BE49-F238E27FC236}">
                    <a16:creationId xmlns:a16="http://schemas.microsoft.com/office/drawing/2014/main" id="{1D514327-8A4A-4954-85D9-89D6B33106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1 w 296"/>
                  <a:gd name="T3" fmla="*/ 8 h 256"/>
                  <a:gd name="T4" fmla="*/ 11 w 296"/>
                  <a:gd name="T5" fmla="*/ 16 h 256"/>
                  <a:gd name="T6" fmla="*/ 0 w 296"/>
                  <a:gd name="T7" fmla="*/ 6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63" name="Freeform 840">
                <a:extLst>
                  <a:ext uri="{FF2B5EF4-FFF2-40B4-BE49-F238E27FC236}">
                    <a16:creationId xmlns:a16="http://schemas.microsoft.com/office/drawing/2014/main" id="{09445B34-A2EB-43D2-AB7F-D44E46C6A9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1 w 304"/>
                  <a:gd name="T3" fmla="*/ 11 h 288"/>
                  <a:gd name="T4" fmla="*/ 10 w 304"/>
                  <a:gd name="T5" fmla="*/ 19 h 288"/>
                  <a:gd name="T6" fmla="*/ 2 w 304"/>
                  <a:gd name="T7" fmla="*/ 8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64" name="Oval 841">
                <a:extLst>
                  <a:ext uri="{FF2B5EF4-FFF2-40B4-BE49-F238E27FC236}">
                    <a16:creationId xmlns:a16="http://schemas.microsoft.com/office/drawing/2014/main" id="{FD2707C8-32FF-44B4-8824-B1FA9CF579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65" name="Freeform 842">
                <a:extLst>
                  <a:ext uri="{FF2B5EF4-FFF2-40B4-BE49-F238E27FC236}">
                    <a16:creationId xmlns:a16="http://schemas.microsoft.com/office/drawing/2014/main" id="{F504C4A4-5D9D-4046-B6E6-CDEAF1231B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8 h 240"/>
                  <a:gd name="T2" fmla="*/ 2 w 306"/>
                  <a:gd name="T3" fmla="*/ 16 h 240"/>
                  <a:gd name="T4" fmla="*/ 11 w 306"/>
                  <a:gd name="T5" fmla="*/ 8 h 240"/>
                  <a:gd name="T6" fmla="*/ 11 w 306"/>
                  <a:gd name="T7" fmla="*/ 0 h 240"/>
                  <a:gd name="T8" fmla="*/ 0 w 306"/>
                  <a:gd name="T9" fmla="*/ 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66" name="AutoShape 843">
                <a:extLst>
                  <a:ext uri="{FF2B5EF4-FFF2-40B4-BE49-F238E27FC236}">
                    <a16:creationId xmlns:a16="http://schemas.microsoft.com/office/drawing/2014/main" id="{0DDAD17A-EABC-4A1C-9242-A518BC4FA8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67" name="AutoShape 844">
                <a:extLst>
                  <a:ext uri="{FF2B5EF4-FFF2-40B4-BE49-F238E27FC236}">
                    <a16:creationId xmlns:a16="http://schemas.microsoft.com/office/drawing/2014/main" id="{769E4436-3FA3-428F-960D-4AAA96967C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68" name="Oval 845">
                <a:extLst>
                  <a:ext uri="{FF2B5EF4-FFF2-40B4-BE49-F238E27FC236}">
                    <a16:creationId xmlns:a16="http://schemas.microsoft.com/office/drawing/2014/main" id="{8CACC683-0BAF-4FF4-A23B-CA2C2ECEA1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69" name="Oval 846">
                <a:extLst>
                  <a:ext uri="{FF2B5EF4-FFF2-40B4-BE49-F238E27FC236}">
                    <a16:creationId xmlns:a16="http://schemas.microsoft.com/office/drawing/2014/main" id="{970C1EC7-F5BD-4A42-9AE6-04C6B0BCEB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270" name="Oval 847">
                <a:extLst>
                  <a:ext uri="{FF2B5EF4-FFF2-40B4-BE49-F238E27FC236}">
                    <a16:creationId xmlns:a16="http://schemas.microsoft.com/office/drawing/2014/main" id="{223204E0-EC2B-4A33-846D-499FD44764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71" name="Rectangle 848">
                <a:extLst>
                  <a:ext uri="{FF2B5EF4-FFF2-40B4-BE49-F238E27FC236}">
                    <a16:creationId xmlns:a16="http://schemas.microsoft.com/office/drawing/2014/main" id="{FD9292FD-6FE6-44BA-AB9C-530CCD4909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6149" name="Group 849">
              <a:extLst>
                <a:ext uri="{FF2B5EF4-FFF2-40B4-BE49-F238E27FC236}">
                  <a16:creationId xmlns:a16="http://schemas.microsoft.com/office/drawing/2014/main" id="{34419F56-1AAF-4C41-B360-D203DC952E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40" y="1287"/>
              <a:ext cx="337" cy="257"/>
              <a:chOff x="877" y="1008"/>
              <a:chExt cx="2747" cy="2591"/>
            </a:xfrm>
          </p:grpSpPr>
          <p:pic>
            <p:nvPicPr>
              <p:cNvPr id="46225" name="Picture 850" descr="antenna_stylized">
                <a:extLst>
                  <a:ext uri="{FF2B5EF4-FFF2-40B4-BE49-F238E27FC236}">
                    <a16:creationId xmlns:a16="http://schemas.microsoft.com/office/drawing/2014/main" id="{D8A0AAFC-5FB9-4271-BAB8-F9F877BE0CD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6226" name="Picture 851" descr="laptop_keyboard">
                <a:extLst>
                  <a:ext uri="{FF2B5EF4-FFF2-40B4-BE49-F238E27FC236}">
                    <a16:creationId xmlns:a16="http://schemas.microsoft.com/office/drawing/2014/main" id="{75B87276-ED50-43FC-90F0-432AEEDD90C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227" name="Freeform 852">
                <a:extLst>
                  <a:ext uri="{FF2B5EF4-FFF2-40B4-BE49-F238E27FC236}">
                    <a16:creationId xmlns:a16="http://schemas.microsoft.com/office/drawing/2014/main" id="{7C623B03-FB0F-420D-BF53-D1E83959F1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 w 2982"/>
                  <a:gd name="T1" fmla="*/ 0 h 2442"/>
                  <a:gd name="T2" fmla="*/ 0 w 2982"/>
                  <a:gd name="T3" fmla="*/ 1 h 2442"/>
                  <a:gd name="T4" fmla="*/ 1 w 2982"/>
                  <a:gd name="T5" fmla="*/ 1 h 2442"/>
                  <a:gd name="T6" fmla="*/ 1 w 2982"/>
                  <a:gd name="T7" fmla="*/ 1 h 2442"/>
                  <a:gd name="T8" fmla="*/ 1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pic>
            <p:nvPicPr>
              <p:cNvPr id="46228" name="Picture 853" descr="screen">
                <a:extLst>
                  <a:ext uri="{FF2B5EF4-FFF2-40B4-BE49-F238E27FC236}">
                    <a16:creationId xmlns:a16="http://schemas.microsoft.com/office/drawing/2014/main" id="{3A9E6FCD-89EC-482E-806B-13531EC9538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229" name="Freeform 854">
                <a:extLst>
                  <a:ext uri="{FF2B5EF4-FFF2-40B4-BE49-F238E27FC236}">
                    <a16:creationId xmlns:a16="http://schemas.microsoft.com/office/drawing/2014/main" id="{BE90F471-0A0C-4CDB-8D74-572A01BC45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 w 2528"/>
                  <a:gd name="T3" fmla="*/ 1 h 455"/>
                  <a:gd name="T4" fmla="*/ 1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30" name="Freeform 855">
                <a:extLst>
                  <a:ext uri="{FF2B5EF4-FFF2-40B4-BE49-F238E27FC236}">
                    <a16:creationId xmlns:a16="http://schemas.microsoft.com/office/drawing/2014/main" id="{BA421867-6D88-4AE2-AA2F-42467DEADF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 w 702"/>
                  <a:gd name="T1" fmla="*/ 0 h 1893"/>
                  <a:gd name="T2" fmla="*/ 0 w 702"/>
                  <a:gd name="T3" fmla="*/ 1 h 1893"/>
                  <a:gd name="T4" fmla="*/ 1 w 702"/>
                  <a:gd name="T5" fmla="*/ 1 h 1893"/>
                  <a:gd name="T6" fmla="*/ 1 w 702"/>
                  <a:gd name="T7" fmla="*/ 1 h 1893"/>
                  <a:gd name="T8" fmla="*/ 1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31" name="Freeform 856">
                <a:extLst>
                  <a:ext uri="{FF2B5EF4-FFF2-40B4-BE49-F238E27FC236}">
                    <a16:creationId xmlns:a16="http://schemas.microsoft.com/office/drawing/2014/main" id="{8DC9098A-7691-4F7F-BDCA-5F27F11753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 w 756"/>
                  <a:gd name="T1" fmla="*/ 0 h 2184"/>
                  <a:gd name="T2" fmla="*/ 1 w 756"/>
                  <a:gd name="T3" fmla="*/ 1 h 2184"/>
                  <a:gd name="T4" fmla="*/ 0 w 756"/>
                  <a:gd name="T5" fmla="*/ 1 h 2184"/>
                  <a:gd name="T6" fmla="*/ 1 w 756"/>
                  <a:gd name="T7" fmla="*/ 1 h 2184"/>
                  <a:gd name="T8" fmla="*/ 1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32" name="Freeform 857">
                <a:extLst>
                  <a:ext uri="{FF2B5EF4-FFF2-40B4-BE49-F238E27FC236}">
                    <a16:creationId xmlns:a16="http://schemas.microsoft.com/office/drawing/2014/main" id="{BF453433-CF09-4B56-971E-5BDD4A6D24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 w 2773"/>
                  <a:gd name="T5" fmla="*/ 1 h 738"/>
                  <a:gd name="T6" fmla="*/ 1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33" name="Freeform 858">
                <a:extLst>
                  <a:ext uri="{FF2B5EF4-FFF2-40B4-BE49-F238E27FC236}">
                    <a16:creationId xmlns:a16="http://schemas.microsoft.com/office/drawing/2014/main" id="{20288DDF-5DEB-42A2-A2A3-105194973C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 w 637"/>
                  <a:gd name="T1" fmla="*/ 0 h 1659"/>
                  <a:gd name="T2" fmla="*/ 1 w 637"/>
                  <a:gd name="T3" fmla="*/ 0 h 1659"/>
                  <a:gd name="T4" fmla="*/ 1 w 637"/>
                  <a:gd name="T5" fmla="*/ 11 h 1659"/>
                  <a:gd name="T6" fmla="*/ 0 w 637"/>
                  <a:gd name="T7" fmla="*/ 11 h 1659"/>
                  <a:gd name="T8" fmla="*/ 1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34" name="Freeform 859">
                <a:extLst>
                  <a:ext uri="{FF2B5EF4-FFF2-40B4-BE49-F238E27FC236}">
                    <a16:creationId xmlns:a16="http://schemas.microsoft.com/office/drawing/2014/main" id="{721AAFB5-0B5F-401C-8F90-9DF24A18C8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1 h 550"/>
                  <a:gd name="T4" fmla="*/ 6 w 2216"/>
                  <a:gd name="T5" fmla="*/ 4 h 550"/>
                  <a:gd name="T6" fmla="*/ 6 w 2216"/>
                  <a:gd name="T7" fmla="*/ 3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6235" name="Group 860">
                <a:extLst>
                  <a:ext uri="{FF2B5EF4-FFF2-40B4-BE49-F238E27FC236}">
                    <a16:creationId xmlns:a16="http://schemas.microsoft.com/office/drawing/2014/main" id="{A1A55F1B-65CF-480C-8626-464E57012F5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46242" name="Freeform 861">
                  <a:extLst>
                    <a:ext uri="{FF2B5EF4-FFF2-40B4-BE49-F238E27FC236}">
                      <a16:creationId xmlns:a16="http://schemas.microsoft.com/office/drawing/2014/main" id="{0B123F31-890F-4D56-99AE-5ACFB526BC9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243" name="Freeform 862">
                  <a:extLst>
                    <a:ext uri="{FF2B5EF4-FFF2-40B4-BE49-F238E27FC236}">
                      <a16:creationId xmlns:a16="http://schemas.microsoft.com/office/drawing/2014/main" id="{0F333C1B-D601-4AB8-925E-435E67F20F2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244" name="Freeform 863">
                  <a:extLst>
                    <a:ext uri="{FF2B5EF4-FFF2-40B4-BE49-F238E27FC236}">
                      <a16:creationId xmlns:a16="http://schemas.microsoft.com/office/drawing/2014/main" id="{2A06B67A-693D-41B6-8944-07E3FAC66C6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245" name="Freeform 864">
                  <a:extLst>
                    <a:ext uri="{FF2B5EF4-FFF2-40B4-BE49-F238E27FC236}">
                      <a16:creationId xmlns:a16="http://schemas.microsoft.com/office/drawing/2014/main" id="{3E756CA5-CF29-442E-A62C-BA4610CB9AC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246" name="Freeform 865">
                  <a:extLst>
                    <a:ext uri="{FF2B5EF4-FFF2-40B4-BE49-F238E27FC236}">
                      <a16:creationId xmlns:a16="http://schemas.microsoft.com/office/drawing/2014/main" id="{9F499E26-DBE8-447C-AB53-F22C973774A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247" name="Freeform 866">
                  <a:extLst>
                    <a:ext uri="{FF2B5EF4-FFF2-40B4-BE49-F238E27FC236}">
                      <a16:creationId xmlns:a16="http://schemas.microsoft.com/office/drawing/2014/main" id="{5D02AA70-84FB-4350-BB26-84EFC841041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236" name="Freeform 867">
                <a:extLst>
                  <a:ext uri="{FF2B5EF4-FFF2-40B4-BE49-F238E27FC236}">
                    <a16:creationId xmlns:a16="http://schemas.microsoft.com/office/drawing/2014/main" id="{4A50F933-9A83-417C-B09E-8F13199E6C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 h 792"/>
                  <a:gd name="T2" fmla="*/ 1 w 990"/>
                  <a:gd name="T3" fmla="*/ 0 h 792"/>
                  <a:gd name="T4" fmla="*/ 1 w 990"/>
                  <a:gd name="T5" fmla="*/ 1 h 792"/>
                  <a:gd name="T6" fmla="*/ 0 w 990"/>
                  <a:gd name="T7" fmla="*/ 1 h 792"/>
                  <a:gd name="T8" fmla="*/ 1 w 990"/>
                  <a:gd name="T9" fmla="*/ 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37" name="Freeform 868">
                <a:extLst>
                  <a:ext uri="{FF2B5EF4-FFF2-40B4-BE49-F238E27FC236}">
                    <a16:creationId xmlns:a16="http://schemas.microsoft.com/office/drawing/2014/main" id="{77C79384-1AC6-473E-B7A1-5FDB007EF9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 w 2532"/>
                  <a:gd name="T5" fmla="*/ 1 h 723"/>
                  <a:gd name="T6" fmla="*/ 2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38" name="Freeform 869">
                <a:extLst>
                  <a:ext uri="{FF2B5EF4-FFF2-40B4-BE49-F238E27FC236}">
                    <a16:creationId xmlns:a16="http://schemas.microsoft.com/office/drawing/2014/main" id="{E3849AF9-C98B-4914-93FF-808A1A71BC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1 h 147"/>
                  <a:gd name="T4" fmla="*/ 0 w 26"/>
                  <a:gd name="T5" fmla="*/ 1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39" name="Freeform 870">
                <a:extLst>
                  <a:ext uri="{FF2B5EF4-FFF2-40B4-BE49-F238E27FC236}">
                    <a16:creationId xmlns:a16="http://schemas.microsoft.com/office/drawing/2014/main" id="{F2075F97-E838-4E56-9C8C-974355FFD4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 w 1176"/>
                  <a:gd name="T1" fmla="*/ 0 h 606"/>
                  <a:gd name="T2" fmla="*/ 0 w 1176"/>
                  <a:gd name="T3" fmla="*/ 1 h 606"/>
                  <a:gd name="T4" fmla="*/ 1 w 1176"/>
                  <a:gd name="T5" fmla="*/ 1 h 606"/>
                  <a:gd name="T6" fmla="*/ 1 w 1176"/>
                  <a:gd name="T7" fmla="*/ 1 h 606"/>
                  <a:gd name="T8" fmla="*/ 1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40" name="Freeform 871">
                <a:extLst>
                  <a:ext uri="{FF2B5EF4-FFF2-40B4-BE49-F238E27FC236}">
                    <a16:creationId xmlns:a16="http://schemas.microsoft.com/office/drawing/2014/main" id="{F5C3BF86-136B-413A-9B28-11803435C8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 w 2532"/>
                  <a:gd name="T5" fmla="*/ 1 h 723"/>
                  <a:gd name="T6" fmla="*/ 1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41" name="Freeform 872">
                <a:extLst>
                  <a:ext uri="{FF2B5EF4-FFF2-40B4-BE49-F238E27FC236}">
                    <a16:creationId xmlns:a16="http://schemas.microsoft.com/office/drawing/2014/main" id="{DE1C2067-C85C-4C0F-B629-9B124814BBC0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1 h 723"/>
                  <a:gd name="T6" fmla="*/ 0 w 2532"/>
                  <a:gd name="T7" fmla="*/ 1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6150" name="Group 873">
              <a:extLst>
                <a:ext uri="{FF2B5EF4-FFF2-40B4-BE49-F238E27FC236}">
                  <a16:creationId xmlns:a16="http://schemas.microsoft.com/office/drawing/2014/main" id="{FCA67AA4-65E5-4001-9C6E-F3959C47FA4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9" y="3456"/>
              <a:ext cx="299" cy="257"/>
              <a:chOff x="877" y="1008"/>
              <a:chExt cx="2747" cy="2591"/>
            </a:xfrm>
          </p:grpSpPr>
          <p:pic>
            <p:nvPicPr>
              <p:cNvPr id="46202" name="Picture 874" descr="antenna_stylized">
                <a:extLst>
                  <a:ext uri="{FF2B5EF4-FFF2-40B4-BE49-F238E27FC236}">
                    <a16:creationId xmlns:a16="http://schemas.microsoft.com/office/drawing/2014/main" id="{7FCAB757-424A-4273-9024-49C6D50A550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6203" name="Picture 875" descr="laptop_keyboard">
                <a:extLst>
                  <a:ext uri="{FF2B5EF4-FFF2-40B4-BE49-F238E27FC236}">
                    <a16:creationId xmlns:a16="http://schemas.microsoft.com/office/drawing/2014/main" id="{3BCE223C-8440-45D6-87B9-C339BE77095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204" name="Freeform 876">
                <a:extLst>
                  <a:ext uri="{FF2B5EF4-FFF2-40B4-BE49-F238E27FC236}">
                    <a16:creationId xmlns:a16="http://schemas.microsoft.com/office/drawing/2014/main" id="{BDD21346-3894-43AF-A3CE-7384FAF240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 w 2982"/>
                  <a:gd name="T1" fmla="*/ 0 h 2442"/>
                  <a:gd name="T2" fmla="*/ 0 w 2982"/>
                  <a:gd name="T3" fmla="*/ 1 h 2442"/>
                  <a:gd name="T4" fmla="*/ 1 w 2982"/>
                  <a:gd name="T5" fmla="*/ 1 h 2442"/>
                  <a:gd name="T6" fmla="*/ 1 w 2982"/>
                  <a:gd name="T7" fmla="*/ 1 h 2442"/>
                  <a:gd name="T8" fmla="*/ 1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pic>
            <p:nvPicPr>
              <p:cNvPr id="46205" name="Picture 877" descr="screen">
                <a:extLst>
                  <a:ext uri="{FF2B5EF4-FFF2-40B4-BE49-F238E27FC236}">
                    <a16:creationId xmlns:a16="http://schemas.microsoft.com/office/drawing/2014/main" id="{D407C82A-CFC7-4336-833A-C921B807158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206" name="Freeform 878">
                <a:extLst>
                  <a:ext uri="{FF2B5EF4-FFF2-40B4-BE49-F238E27FC236}">
                    <a16:creationId xmlns:a16="http://schemas.microsoft.com/office/drawing/2014/main" id="{99AC6519-DB36-4C54-87D7-F7555EDC65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 w 2528"/>
                  <a:gd name="T3" fmla="*/ 1 h 455"/>
                  <a:gd name="T4" fmla="*/ 1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07" name="Freeform 879">
                <a:extLst>
                  <a:ext uri="{FF2B5EF4-FFF2-40B4-BE49-F238E27FC236}">
                    <a16:creationId xmlns:a16="http://schemas.microsoft.com/office/drawing/2014/main" id="{E0013A58-D4CB-4FC2-9CD6-2925C2593F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 w 702"/>
                  <a:gd name="T1" fmla="*/ 0 h 1893"/>
                  <a:gd name="T2" fmla="*/ 0 w 702"/>
                  <a:gd name="T3" fmla="*/ 1 h 1893"/>
                  <a:gd name="T4" fmla="*/ 1 w 702"/>
                  <a:gd name="T5" fmla="*/ 1 h 1893"/>
                  <a:gd name="T6" fmla="*/ 1 w 702"/>
                  <a:gd name="T7" fmla="*/ 1 h 1893"/>
                  <a:gd name="T8" fmla="*/ 1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08" name="Freeform 880">
                <a:extLst>
                  <a:ext uri="{FF2B5EF4-FFF2-40B4-BE49-F238E27FC236}">
                    <a16:creationId xmlns:a16="http://schemas.microsoft.com/office/drawing/2014/main" id="{FAF6E7B7-659C-4209-AB40-9722C2338F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 w 756"/>
                  <a:gd name="T1" fmla="*/ 0 h 2184"/>
                  <a:gd name="T2" fmla="*/ 1 w 756"/>
                  <a:gd name="T3" fmla="*/ 1 h 2184"/>
                  <a:gd name="T4" fmla="*/ 0 w 756"/>
                  <a:gd name="T5" fmla="*/ 1 h 2184"/>
                  <a:gd name="T6" fmla="*/ 1 w 756"/>
                  <a:gd name="T7" fmla="*/ 1 h 2184"/>
                  <a:gd name="T8" fmla="*/ 1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09" name="Freeform 881">
                <a:extLst>
                  <a:ext uri="{FF2B5EF4-FFF2-40B4-BE49-F238E27FC236}">
                    <a16:creationId xmlns:a16="http://schemas.microsoft.com/office/drawing/2014/main" id="{9394D8FC-ECD7-458F-A5E2-B9FB22B482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 w 2773"/>
                  <a:gd name="T5" fmla="*/ 1 h 738"/>
                  <a:gd name="T6" fmla="*/ 1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10" name="Freeform 882">
                <a:extLst>
                  <a:ext uri="{FF2B5EF4-FFF2-40B4-BE49-F238E27FC236}">
                    <a16:creationId xmlns:a16="http://schemas.microsoft.com/office/drawing/2014/main" id="{081F8674-D389-4C63-BDBB-605E65CCE5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 w 637"/>
                  <a:gd name="T1" fmla="*/ 0 h 1659"/>
                  <a:gd name="T2" fmla="*/ 1 w 637"/>
                  <a:gd name="T3" fmla="*/ 0 h 1659"/>
                  <a:gd name="T4" fmla="*/ 1 w 637"/>
                  <a:gd name="T5" fmla="*/ 11 h 1659"/>
                  <a:gd name="T6" fmla="*/ 0 w 637"/>
                  <a:gd name="T7" fmla="*/ 11 h 1659"/>
                  <a:gd name="T8" fmla="*/ 1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11" name="Freeform 883">
                <a:extLst>
                  <a:ext uri="{FF2B5EF4-FFF2-40B4-BE49-F238E27FC236}">
                    <a16:creationId xmlns:a16="http://schemas.microsoft.com/office/drawing/2014/main" id="{CE9B761F-03DC-456B-A3DE-C867CD3255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1 h 550"/>
                  <a:gd name="T4" fmla="*/ 6 w 2216"/>
                  <a:gd name="T5" fmla="*/ 4 h 550"/>
                  <a:gd name="T6" fmla="*/ 6 w 2216"/>
                  <a:gd name="T7" fmla="*/ 3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6212" name="Group 884">
                <a:extLst>
                  <a:ext uri="{FF2B5EF4-FFF2-40B4-BE49-F238E27FC236}">
                    <a16:creationId xmlns:a16="http://schemas.microsoft.com/office/drawing/2014/main" id="{44178883-33F0-4070-9951-B7562CA0B7B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46219" name="Freeform 885">
                  <a:extLst>
                    <a:ext uri="{FF2B5EF4-FFF2-40B4-BE49-F238E27FC236}">
                      <a16:creationId xmlns:a16="http://schemas.microsoft.com/office/drawing/2014/main" id="{5127A15D-20C9-4AF6-9BEB-FB24F34BD9A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220" name="Freeform 886">
                  <a:extLst>
                    <a:ext uri="{FF2B5EF4-FFF2-40B4-BE49-F238E27FC236}">
                      <a16:creationId xmlns:a16="http://schemas.microsoft.com/office/drawing/2014/main" id="{508500A3-8686-4DF6-92A1-B74C941E80D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221" name="Freeform 887">
                  <a:extLst>
                    <a:ext uri="{FF2B5EF4-FFF2-40B4-BE49-F238E27FC236}">
                      <a16:creationId xmlns:a16="http://schemas.microsoft.com/office/drawing/2014/main" id="{21E6A2D8-254B-4CCC-BDE0-E42DFE1011C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222" name="Freeform 888">
                  <a:extLst>
                    <a:ext uri="{FF2B5EF4-FFF2-40B4-BE49-F238E27FC236}">
                      <a16:creationId xmlns:a16="http://schemas.microsoft.com/office/drawing/2014/main" id="{908606C9-FE28-4F32-8252-D799070F955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223" name="Freeform 889">
                  <a:extLst>
                    <a:ext uri="{FF2B5EF4-FFF2-40B4-BE49-F238E27FC236}">
                      <a16:creationId xmlns:a16="http://schemas.microsoft.com/office/drawing/2014/main" id="{13EBB60E-5B3F-4D63-B02B-BA60389C2FB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224" name="Freeform 890">
                  <a:extLst>
                    <a:ext uri="{FF2B5EF4-FFF2-40B4-BE49-F238E27FC236}">
                      <a16:creationId xmlns:a16="http://schemas.microsoft.com/office/drawing/2014/main" id="{80C43356-C75E-4724-902E-206C878E6F0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213" name="Freeform 891">
                <a:extLst>
                  <a:ext uri="{FF2B5EF4-FFF2-40B4-BE49-F238E27FC236}">
                    <a16:creationId xmlns:a16="http://schemas.microsoft.com/office/drawing/2014/main" id="{7FBA0F6A-109E-42AB-ADC2-F80BCA4471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 h 792"/>
                  <a:gd name="T2" fmla="*/ 1 w 990"/>
                  <a:gd name="T3" fmla="*/ 0 h 792"/>
                  <a:gd name="T4" fmla="*/ 1 w 990"/>
                  <a:gd name="T5" fmla="*/ 1 h 792"/>
                  <a:gd name="T6" fmla="*/ 0 w 990"/>
                  <a:gd name="T7" fmla="*/ 1 h 792"/>
                  <a:gd name="T8" fmla="*/ 1 w 990"/>
                  <a:gd name="T9" fmla="*/ 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14" name="Freeform 892">
                <a:extLst>
                  <a:ext uri="{FF2B5EF4-FFF2-40B4-BE49-F238E27FC236}">
                    <a16:creationId xmlns:a16="http://schemas.microsoft.com/office/drawing/2014/main" id="{6BB4F3C6-4A06-46B5-B12F-CDEF2DEE82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 w 2532"/>
                  <a:gd name="T5" fmla="*/ 1 h 723"/>
                  <a:gd name="T6" fmla="*/ 2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15" name="Freeform 893">
                <a:extLst>
                  <a:ext uri="{FF2B5EF4-FFF2-40B4-BE49-F238E27FC236}">
                    <a16:creationId xmlns:a16="http://schemas.microsoft.com/office/drawing/2014/main" id="{49F32FE7-77C1-4B66-A449-093891EF3C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1 h 147"/>
                  <a:gd name="T4" fmla="*/ 0 w 26"/>
                  <a:gd name="T5" fmla="*/ 1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16" name="Freeform 894">
                <a:extLst>
                  <a:ext uri="{FF2B5EF4-FFF2-40B4-BE49-F238E27FC236}">
                    <a16:creationId xmlns:a16="http://schemas.microsoft.com/office/drawing/2014/main" id="{1B870900-9D10-49CF-95F9-DE8560DB9A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 w 1176"/>
                  <a:gd name="T1" fmla="*/ 0 h 606"/>
                  <a:gd name="T2" fmla="*/ 0 w 1176"/>
                  <a:gd name="T3" fmla="*/ 1 h 606"/>
                  <a:gd name="T4" fmla="*/ 1 w 1176"/>
                  <a:gd name="T5" fmla="*/ 1 h 606"/>
                  <a:gd name="T6" fmla="*/ 1 w 1176"/>
                  <a:gd name="T7" fmla="*/ 1 h 606"/>
                  <a:gd name="T8" fmla="*/ 1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17" name="Freeform 895">
                <a:extLst>
                  <a:ext uri="{FF2B5EF4-FFF2-40B4-BE49-F238E27FC236}">
                    <a16:creationId xmlns:a16="http://schemas.microsoft.com/office/drawing/2014/main" id="{87A40B54-9171-42BC-A620-2D2C640BA7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 w 2532"/>
                  <a:gd name="T5" fmla="*/ 1 h 723"/>
                  <a:gd name="T6" fmla="*/ 1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18" name="Freeform 896">
                <a:extLst>
                  <a:ext uri="{FF2B5EF4-FFF2-40B4-BE49-F238E27FC236}">
                    <a16:creationId xmlns:a16="http://schemas.microsoft.com/office/drawing/2014/main" id="{FFE8F8B6-18C9-4A90-8AAC-C207ECF2ADEE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1 h 723"/>
                  <a:gd name="T6" fmla="*/ 0 w 2532"/>
                  <a:gd name="T7" fmla="*/ 1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6151" name="Group 897">
              <a:extLst>
                <a:ext uri="{FF2B5EF4-FFF2-40B4-BE49-F238E27FC236}">
                  <a16:creationId xmlns:a16="http://schemas.microsoft.com/office/drawing/2014/main" id="{97D3D8C3-486E-4F30-A366-DB29C23E138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03" y="1916"/>
              <a:ext cx="280" cy="257"/>
              <a:chOff x="877" y="1008"/>
              <a:chExt cx="2747" cy="2591"/>
            </a:xfrm>
          </p:grpSpPr>
          <p:pic>
            <p:nvPicPr>
              <p:cNvPr id="46179" name="Picture 898" descr="antenna_stylized">
                <a:extLst>
                  <a:ext uri="{FF2B5EF4-FFF2-40B4-BE49-F238E27FC236}">
                    <a16:creationId xmlns:a16="http://schemas.microsoft.com/office/drawing/2014/main" id="{4D88B500-E54B-4EAB-BCB4-39B37AF0D7A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6180" name="Picture 899" descr="laptop_keyboard">
                <a:extLst>
                  <a:ext uri="{FF2B5EF4-FFF2-40B4-BE49-F238E27FC236}">
                    <a16:creationId xmlns:a16="http://schemas.microsoft.com/office/drawing/2014/main" id="{253A10AA-28B6-4AA2-85F5-06E179A8E09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181" name="Freeform 900">
                <a:extLst>
                  <a:ext uri="{FF2B5EF4-FFF2-40B4-BE49-F238E27FC236}">
                    <a16:creationId xmlns:a16="http://schemas.microsoft.com/office/drawing/2014/main" id="{A55B2034-5D1F-42AF-AD4F-00DBFE1830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 w 2982"/>
                  <a:gd name="T1" fmla="*/ 0 h 2442"/>
                  <a:gd name="T2" fmla="*/ 0 w 2982"/>
                  <a:gd name="T3" fmla="*/ 1 h 2442"/>
                  <a:gd name="T4" fmla="*/ 1 w 2982"/>
                  <a:gd name="T5" fmla="*/ 1 h 2442"/>
                  <a:gd name="T6" fmla="*/ 1 w 2982"/>
                  <a:gd name="T7" fmla="*/ 1 h 2442"/>
                  <a:gd name="T8" fmla="*/ 1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pic>
            <p:nvPicPr>
              <p:cNvPr id="46182" name="Picture 901" descr="screen">
                <a:extLst>
                  <a:ext uri="{FF2B5EF4-FFF2-40B4-BE49-F238E27FC236}">
                    <a16:creationId xmlns:a16="http://schemas.microsoft.com/office/drawing/2014/main" id="{34B6E7FF-ADB9-4229-B25E-DB14F22BC82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183" name="Freeform 902">
                <a:extLst>
                  <a:ext uri="{FF2B5EF4-FFF2-40B4-BE49-F238E27FC236}">
                    <a16:creationId xmlns:a16="http://schemas.microsoft.com/office/drawing/2014/main" id="{CED398ED-291F-4CFF-9935-1B698C3B60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 w 2528"/>
                  <a:gd name="T3" fmla="*/ 1 h 455"/>
                  <a:gd name="T4" fmla="*/ 1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184" name="Freeform 903">
                <a:extLst>
                  <a:ext uri="{FF2B5EF4-FFF2-40B4-BE49-F238E27FC236}">
                    <a16:creationId xmlns:a16="http://schemas.microsoft.com/office/drawing/2014/main" id="{48C2DCEF-0736-4A1D-8DD9-BE25C99739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 w 702"/>
                  <a:gd name="T1" fmla="*/ 0 h 1893"/>
                  <a:gd name="T2" fmla="*/ 0 w 702"/>
                  <a:gd name="T3" fmla="*/ 1 h 1893"/>
                  <a:gd name="T4" fmla="*/ 1 w 702"/>
                  <a:gd name="T5" fmla="*/ 1 h 1893"/>
                  <a:gd name="T6" fmla="*/ 1 w 702"/>
                  <a:gd name="T7" fmla="*/ 1 h 1893"/>
                  <a:gd name="T8" fmla="*/ 1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185" name="Freeform 904">
                <a:extLst>
                  <a:ext uri="{FF2B5EF4-FFF2-40B4-BE49-F238E27FC236}">
                    <a16:creationId xmlns:a16="http://schemas.microsoft.com/office/drawing/2014/main" id="{5CDE2199-3B77-4141-AD75-348144AC93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 w 756"/>
                  <a:gd name="T1" fmla="*/ 0 h 2184"/>
                  <a:gd name="T2" fmla="*/ 1 w 756"/>
                  <a:gd name="T3" fmla="*/ 1 h 2184"/>
                  <a:gd name="T4" fmla="*/ 0 w 756"/>
                  <a:gd name="T5" fmla="*/ 1 h 2184"/>
                  <a:gd name="T6" fmla="*/ 1 w 756"/>
                  <a:gd name="T7" fmla="*/ 1 h 2184"/>
                  <a:gd name="T8" fmla="*/ 1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186" name="Freeform 905">
                <a:extLst>
                  <a:ext uri="{FF2B5EF4-FFF2-40B4-BE49-F238E27FC236}">
                    <a16:creationId xmlns:a16="http://schemas.microsoft.com/office/drawing/2014/main" id="{7191072A-D8D5-4652-8E0F-97A14A40D6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 w 2773"/>
                  <a:gd name="T5" fmla="*/ 1 h 738"/>
                  <a:gd name="T6" fmla="*/ 1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187" name="Freeform 906">
                <a:extLst>
                  <a:ext uri="{FF2B5EF4-FFF2-40B4-BE49-F238E27FC236}">
                    <a16:creationId xmlns:a16="http://schemas.microsoft.com/office/drawing/2014/main" id="{204E4409-9880-4D00-977A-A495FFE867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 w 637"/>
                  <a:gd name="T1" fmla="*/ 0 h 1659"/>
                  <a:gd name="T2" fmla="*/ 1 w 637"/>
                  <a:gd name="T3" fmla="*/ 0 h 1659"/>
                  <a:gd name="T4" fmla="*/ 1 w 637"/>
                  <a:gd name="T5" fmla="*/ 11 h 1659"/>
                  <a:gd name="T6" fmla="*/ 0 w 637"/>
                  <a:gd name="T7" fmla="*/ 11 h 1659"/>
                  <a:gd name="T8" fmla="*/ 1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188" name="Freeform 907">
                <a:extLst>
                  <a:ext uri="{FF2B5EF4-FFF2-40B4-BE49-F238E27FC236}">
                    <a16:creationId xmlns:a16="http://schemas.microsoft.com/office/drawing/2014/main" id="{BA3CFBF4-4866-4762-98C6-B1B7500FAE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1 h 550"/>
                  <a:gd name="T4" fmla="*/ 6 w 2216"/>
                  <a:gd name="T5" fmla="*/ 4 h 550"/>
                  <a:gd name="T6" fmla="*/ 6 w 2216"/>
                  <a:gd name="T7" fmla="*/ 3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6189" name="Group 908">
                <a:extLst>
                  <a:ext uri="{FF2B5EF4-FFF2-40B4-BE49-F238E27FC236}">
                    <a16:creationId xmlns:a16="http://schemas.microsoft.com/office/drawing/2014/main" id="{A5FD2349-DC0D-408D-80A9-2CC8A200E89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46196" name="Freeform 909">
                  <a:extLst>
                    <a:ext uri="{FF2B5EF4-FFF2-40B4-BE49-F238E27FC236}">
                      <a16:creationId xmlns:a16="http://schemas.microsoft.com/office/drawing/2014/main" id="{64DD249B-30BE-4174-91C8-98DD701BB48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197" name="Freeform 910">
                  <a:extLst>
                    <a:ext uri="{FF2B5EF4-FFF2-40B4-BE49-F238E27FC236}">
                      <a16:creationId xmlns:a16="http://schemas.microsoft.com/office/drawing/2014/main" id="{2DF98906-56D9-4F49-AC84-556CB9076C5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198" name="Freeform 911">
                  <a:extLst>
                    <a:ext uri="{FF2B5EF4-FFF2-40B4-BE49-F238E27FC236}">
                      <a16:creationId xmlns:a16="http://schemas.microsoft.com/office/drawing/2014/main" id="{1BB7061F-BB9D-4238-8855-5C918D6BCD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199" name="Freeform 912">
                  <a:extLst>
                    <a:ext uri="{FF2B5EF4-FFF2-40B4-BE49-F238E27FC236}">
                      <a16:creationId xmlns:a16="http://schemas.microsoft.com/office/drawing/2014/main" id="{904E7781-C773-49AE-9FCE-6F9D6232A8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200" name="Freeform 913">
                  <a:extLst>
                    <a:ext uri="{FF2B5EF4-FFF2-40B4-BE49-F238E27FC236}">
                      <a16:creationId xmlns:a16="http://schemas.microsoft.com/office/drawing/2014/main" id="{4D48ECF1-C077-4D9D-9D1D-E88A377864C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201" name="Freeform 914">
                  <a:extLst>
                    <a:ext uri="{FF2B5EF4-FFF2-40B4-BE49-F238E27FC236}">
                      <a16:creationId xmlns:a16="http://schemas.microsoft.com/office/drawing/2014/main" id="{EAAEF2F1-16E1-4FA2-BEF7-F962944F074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190" name="Freeform 915">
                <a:extLst>
                  <a:ext uri="{FF2B5EF4-FFF2-40B4-BE49-F238E27FC236}">
                    <a16:creationId xmlns:a16="http://schemas.microsoft.com/office/drawing/2014/main" id="{618CE8A3-F2FE-45CE-9F04-4A2A005867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 h 792"/>
                  <a:gd name="T2" fmla="*/ 1 w 990"/>
                  <a:gd name="T3" fmla="*/ 0 h 792"/>
                  <a:gd name="T4" fmla="*/ 1 w 990"/>
                  <a:gd name="T5" fmla="*/ 1 h 792"/>
                  <a:gd name="T6" fmla="*/ 0 w 990"/>
                  <a:gd name="T7" fmla="*/ 1 h 792"/>
                  <a:gd name="T8" fmla="*/ 1 w 990"/>
                  <a:gd name="T9" fmla="*/ 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191" name="Freeform 916">
                <a:extLst>
                  <a:ext uri="{FF2B5EF4-FFF2-40B4-BE49-F238E27FC236}">
                    <a16:creationId xmlns:a16="http://schemas.microsoft.com/office/drawing/2014/main" id="{AD7E9516-DB74-4A0F-87DF-F76F132D99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 w 2532"/>
                  <a:gd name="T5" fmla="*/ 1 h 723"/>
                  <a:gd name="T6" fmla="*/ 2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192" name="Freeform 917">
                <a:extLst>
                  <a:ext uri="{FF2B5EF4-FFF2-40B4-BE49-F238E27FC236}">
                    <a16:creationId xmlns:a16="http://schemas.microsoft.com/office/drawing/2014/main" id="{C70C0F93-57F0-40A8-A045-1AA464D4B6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1 h 147"/>
                  <a:gd name="T4" fmla="*/ 0 w 26"/>
                  <a:gd name="T5" fmla="*/ 1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193" name="Freeform 918">
                <a:extLst>
                  <a:ext uri="{FF2B5EF4-FFF2-40B4-BE49-F238E27FC236}">
                    <a16:creationId xmlns:a16="http://schemas.microsoft.com/office/drawing/2014/main" id="{714B65CE-C2B6-40B3-870B-19307D7027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 w 1176"/>
                  <a:gd name="T1" fmla="*/ 0 h 606"/>
                  <a:gd name="T2" fmla="*/ 0 w 1176"/>
                  <a:gd name="T3" fmla="*/ 1 h 606"/>
                  <a:gd name="T4" fmla="*/ 1 w 1176"/>
                  <a:gd name="T5" fmla="*/ 1 h 606"/>
                  <a:gd name="T6" fmla="*/ 1 w 1176"/>
                  <a:gd name="T7" fmla="*/ 1 h 606"/>
                  <a:gd name="T8" fmla="*/ 1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194" name="Freeform 919">
                <a:extLst>
                  <a:ext uri="{FF2B5EF4-FFF2-40B4-BE49-F238E27FC236}">
                    <a16:creationId xmlns:a16="http://schemas.microsoft.com/office/drawing/2014/main" id="{73F6C23F-C1F5-4C7E-9862-1A0B1F3A4A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 w 2532"/>
                  <a:gd name="T5" fmla="*/ 1 h 723"/>
                  <a:gd name="T6" fmla="*/ 1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195" name="Freeform 920">
                <a:extLst>
                  <a:ext uri="{FF2B5EF4-FFF2-40B4-BE49-F238E27FC236}">
                    <a16:creationId xmlns:a16="http://schemas.microsoft.com/office/drawing/2014/main" id="{D66F5521-6D0A-4A4D-89D8-343E518BC816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1 h 723"/>
                  <a:gd name="T6" fmla="*/ 0 w 2532"/>
                  <a:gd name="T7" fmla="*/ 1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6152" name="Group 921">
              <a:extLst>
                <a:ext uri="{FF2B5EF4-FFF2-40B4-BE49-F238E27FC236}">
                  <a16:creationId xmlns:a16="http://schemas.microsoft.com/office/drawing/2014/main" id="{A6A209C3-7484-4807-B7B9-22705BA43CC3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3742" y="2030"/>
              <a:ext cx="261" cy="235"/>
              <a:chOff x="2839" y="3501"/>
              <a:chExt cx="755" cy="803"/>
            </a:xfrm>
          </p:grpSpPr>
          <p:pic>
            <p:nvPicPr>
              <p:cNvPr id="46177" name="Picture 922" descr="desktop_computer_stylized_medium">
                <a:extLst>
                  <a:ext uri="{FF2B5EF4-FFF2-40B4-BE49-F238E27FC236}">
                    <a16:creationId xmlns:a16="http://schemas.microsoft.com/office/drawing/2014/main" id="{15BDBEC8-8C24-419A-8F82-BFDDA185190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178" name="Freeform 923">
                <a:extLst>
                  <a:ext uri="{FF2B5EF4-FFF2-40B4-BE49-F238E27FC236}">
                    <a16:creationId xmlns:a16="http://schemas.microsoft.com/office/drawing/2014/main" id="{9CC5FC2C-B028-456F-839C-91ECF0D10B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6153" name="Group 924">
              <a:extLst>
                <a:ext uri="{FF2B5EF4-FFF2-40B4-BE49-F238E27FC236}">
                  <a16:creationId xmlns:a16="http://schemas.microsoft.com/office/drawing/2014/main" id="{7B466545-58CF-4F1B-B6A5-170DB01CB36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03" y="3416"/>
              <a:ext cx="299" cy="257"/>
              <a:chOff x="877" y="1008"/>
              <a:chExt cx="2747" cy="2591"/>
            </a:xfrm>
          </p:grpSpPr>
          <p:pic>
            <p:nvPicPr>
              <p:cNvPr id="46154" name="Picture 925" descr="antenna_stylized">
                <a:extLst>
                  <a:ext uri="{FF2B5EF4-FFF2-40B4-BE49-F238E27FC236}">
                    <a16:creationId xmlns:a16="http://schemas.microsoft.com/office/drawing/2014/main" id="{D01D46B9-44DF-440D-9FE5-F6FD7C742E0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6155" name="Picture 926" descr="laptop_keyboard">
                <a:extLst>
                  <a:ext uri="{FF2B5EF4-FFF2-40B4-BE49-F238E27FC236}">
                    <a16:creationId xmlns:a16="http://schemas.microsoft.com/office/drawing/2014/main" id="{F294E231-44BD-4978-8223-12B40AF6D32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156" name="Freeform 927">
                <a:extLst>
                  <a:ext uri="{FF2B5EF4-FFF2-40B4-BE49-F238E27FC236}">
                    <a16:creationId xmlns:a16="http://schemas.microsoft.com/office/drawing/2014/main" id="{25B2EBA6-8797-44FB-8908-7803E0F5B5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 w 2982"/>
                  <a:gd name="T1" fmla="*/ 0 h 2442"/>
                  <a:gd name="T2" fmla="*/ 0 w 2982"/>
                  <a:gd name="T3" fmla="*/ 1 h 2442"/>
                  <a:gd name="T4" fmla="*/ 1 w 2982"/>
                  <a:gd name="T5" fmla="*/ 1 h 2442"/>
                  <a:gd name="T6" fmla="*/ 1 w 2982"/>
                  <a:gd name="T7" fmla="*/ 1 h 2442"/>
                  <a:gd name="T8" fmla="*/ 1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pic>
            <p:nvPicPr>
              <p:cNvPr id="46157" name="Picture 928" descr="screen">
                <a:extLst>
                  <a:ext uri="{FF2B5EF4-FFF2-40B4-BE49-F238E27FC236}">
                    <a16:creationId xmlns:a16="http://schemas.microsoft.com/office/drawing/2014/main" id="{D72BC26E-FBD2-4EEE-BB2E-B165233B472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158" name="Freeform 929">
                <a:extLst>
                  <a:ext uri="{FF2B5EF4-FFF2-40B4-BE49-F238E27FC236}">
                    <a16:creationId xmlns:a16="http://schemas.microsoft.com/office/drawing/2014/main" id="{35F09C24-E03D-4BC4-9426-A81BFB9AEB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 w 2528"/>
                  <a:gd name="T3" fmla="*/ 1 h 455"/>
                  <a:gd name="T4" fmla="*/ 1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159" name="Freeform 930">
                <a:extLst>
                  <a:ext uri="{FF2B5EF4-FFF2-40B4-BE49-F238E27FC236}">
                    <a16:creationId xmlns:a16="http://schemas.microsoft.com/office/drawing/2014/main" id="{E10F7872-432A-492D-A0CD-B4BAF22590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 w 702"/>
                  <a:gd name="T1" fmla="*/ 0 h 1893"/>
                  <a:gd name="T2" fmla="*/ 0 w 702"/>
                  <a:gd name="T3" fmla="*/ 1 h 1893"/>
                  <a:gd name="T4" fmla="*/ 1 w 702"/>
                  <a:gd name="T5" fmla="*/ 1 h 1893"/>
                  <a:gd name="T6" fmla="*/ 1 w 702"/>
                  <a:gd name="T7" fmla="*/ 1 h 1893"/>
                  <a:gd name="T8" fmla="*/ 1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160" name="Freeform 931">
                <a:extLst>
                  <a:ext uri="{FF2B5EF4-FFF2-40B4-BE49-F238E27FC236}">
                    <a16:creationId xmlns:a16="http://schemas.microsoft.com/office/drawing/2014/main" id="{341135A6-139B-4E06-9BFA-74A96E409E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 w 756"/>
                  <a:gd name="T1" fmla="*/ 0 h 2184"/>
                  <a:gd name="T2" fmla="*/ 1 w 756"/>
                  <a:gd name="T3" fmla="*/ 1 h 2184"/>
                  <a:gd name="T4" fmla="*/ 0 w 756"/>
                  <a:gd name="T5" fmla="*/ 1 h 2184"/>
                  <a:gd name="T6" fmla="*/ 1 w 756"/>
                  <a:gd name="T7" fmla="*/ 1 h 2184"/>
                  <a:gd name="T8" fmla="*/ 1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161" name="Freeform 932">
                <a:extLst>
                  <a:ext uri="{FF2B5EF4-FFF2-40B4-BE49-F238E27FC236}">
                    <a16:creationId xmlns:a16="http://schemas.microsoft.com/office/drawing/2014/main" id="{56A0C5FA-FD5B-4F9D-850F-2CE2B90CD3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 w 2773"/>
                  <a:gd name="T5" fmla="*/ 1 h 738"/>
                  <a:gd name="T6" fmla="*/ 1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162" name="Freeform 933">
                <a:extLst>
                  <a:ext uri="{FF2B5EF4-FFF2-40B4-BE49-F238E27FC236}">
                    <a16:creationId xmlns:a16="http://schemas.microsoft.com/office/drawing/2014/main" id="{A8FB2CAA-B6BB-4129-9A14-1DB0B7B7C8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 w 637"/>
                  <a:gd name="T1" fmla="*/ 0 h 1659"/>
                  <a:gd name="T2" fmla="*/ 1 w 637"/>
                  <a:gd name="T3" fmla="*/ 0 h 1659"/>
                  <a:gd name="T4" fmla="*/ 1 w 637"/>
                  <a:gd name="T5" fmla="*/ 11 h 1659"/>
                  <a:gd name="T6" fmla="*/ 0 w 637"/>
                  <a:gd name="T7" fmla="*/ 11 h 1659"/>
                  <a:gd name="T8" fmla="*/ 1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163" name="Freeform 934">
                <a:extLst>
                  <a:ext uri="{FF2B5EF4-FFF2-40B4-BE49-F238E27FC236}">
                    <a16:creationId xmlns:a16="http://schemas.microsoft.com/office/drawing/2014/main" id="{5A28B8DF-D39F-49C3-9F11-5BFF7EEE61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1 h 550"/>
                  <a:gd name="T4" fmla="*/ 6 w 2216"/>
                  <a:gd name="T5" fmla="*/ 4 h 550"/>
                  <a:gd name="T6" fmla="*/ 6 w 2216"/>
                  <a:gd name="T7" fmla="*/ 3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6164" name="Group 935">
                <a:extLst>
                  <a:ext uri="{FF2B5EF4-FFF2-40B4-BE49-F238E27FC236}">
                    <a16:creationId xmlns:a16="http://schemas.microsoft.com/office/drawing/2014/main" id="{63FB8AC9-F688-4AC6-BB1A-B1E972F3ABB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46171" name="Freeform 936">
                  <a:extLst>
                    <a:ext uri="{FF2B5EF4-FFF2-40B4-BE49-F238E27FC236}">
                      <a16:creationId xmlns:a16="http://schemas.microsoft.com/office/drawing/2014/main" id="{D23D24FA-8034-4063-9E20-75671512E7E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172" name="Freeform 937">
                  <a:extLst>
                    <a:ext uri="{FF2B5EF4-FFF2-40B4-BE49-F238E27FC236}">
                      <a16:creationId xmlns:a16="http://schemas.microsoft.com/office/drawing/2014/main" id="{A0309A70-0E3B-41E0-A34A-6D4BB8B753C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173" name="Freeform 938">
                  <a:extLst>
                    <a:ext uri="{FF2B5EF4-FFF2-40B4-BE49-F238E27FC236}">
                      <a16:creationId xmlns:a16="http://schemas.microsoft.com/office/drawing/2014/main" id="{44E3AC9E-C469-4653-95D5-3F1B9C3B331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174" name="Freeform 939">
                  <a:extLst>
                    <a:ext uri="{FF2B5EF4-FFF2-40B4-BE49-F238E27FC236}">
                      <a16:creationId xmlns:a16="http://schemas.microsoft.com/office/drawing/2014/main" id="{D3B7DEFC-32F2-4AA6-ADE2-8D84FBFAF23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175" name="Freeform 940">
                  <a:extLst>
                    <a:ext uri="{FF2B5EF4-FFF2-40B4-BE49-F238E27FC236}">
                      <a16:creationId xmlns:a16="http://schemas.microsoft.com/office/drawing/2014/main" id="{36231A01-0B9B-4440-B1EC-C6F24293BED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176" name="Freeform 941">
                  <a:extLst>
                    <a:ext uri="{FF2B5EF4-FFF2-40B4-BE49-F238E27FC236}">
                      <a16:creationId xmlns:a16="http://schemas.microsoft.com/office/drawing/2014/main" id="{9DAF6CE4-4AD4-41A9-B46C-0C7ADA95FFF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165" name="Freeform 942">
                <a:extLst>
                  <a:ext uri="{FF2B5EF4-FFF2-40B4-BE49-F238E27FC236}">
                    <a16:creationId xmlns:a16="http://schemas.microsoft.com/office/drawing/2014/main" id="{5109858D-4815-445D-B44D-A6198B078C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 h 792"/>
                  <a:gd name="T2" fmla="*/ 1 w 990"/>
                  <a:gd name="T3" fmla="*/ 0 h 792"/>
                  <a:gd name="T4" fmla="*/ 1 w 990"/>
                  <a:gd name="T5" fmla="*/ 1 h 792"/>
                  <a:gd name="T6" fmla="*/ 0 w 990"/>
                  <a:gd name="T7" fmla="*/ 1 h 792"/>
                  <a:gd name="T8" fmla="*/ 1 w 990"/>
                  <a:gd name="T9" fmla="*/ 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166" name="Freeform 943">
                <a:extLst>
                  <a:ext uri="{FF2B5EF4-FFF2-40B4-BE49-F238E27FC236}">
                    <a16:creationId xmlns:a16="http://schemas.microsoft.com/office/drawing/2014/main" id="{7B8DE9A0-6DA6-4C32-B746-DB1ED71A1C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 w 2532"/>
                  <a:gd name="T5" fmla="*/ 1 h 723"/>
                  <a:gd name="T6" fmla="*/ 2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167" name="Freeform 944">
                <a:extLst>
                  <a:ext uri="{FF2B5EF4-FFF2-40B4-BE49-F238E27FC236}">
                    <a16:creationId xmlns:a16="http://schemas.microsoft.com/office/drawing/2014/main" id="{9693C9E0-AD72-4320-8F07-F3E2F44874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1 h 147"/>
                  <a:gd name="T4" fmla="*/ 0 w 26"/>
                  <a:gd name="T5" fmla="*/ 1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168" name="Freeform 945">
                <a:extLst>
                  <a:ext uri="{FF2B5EF4-FFF2-40B4-BE49-F238E27FC236}">
                    <a16:creationId xmlns:a16="http://schemas.microsoft.com/office/drawing/2014/main" id="{7F6C5B47-0CCE-4FCE-B86F-A5CEEA5523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 w 1176"/>
                  <a:gd name="T1" fmla="*/ 0 h 606"/>
                  <a:gd name="T2" fmla="*/ 0 w 1176"/>
                  <a:gd name="T3" fmla="*/ 1 h 606"/>
                  <a:gd name="T4" fmla="*/ 1 w 1176"/>
                  <a:gd name="T5" fmla="*/ 1 h 606"/>
                  <a:gd name="T6" fmla="*/ 1 w 1176"/>
                  <a:gd name="T7" fmla="*/ 1 h 606"/>
                  <a:gd name="T8" fmla="*/ 1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169" name="Freeform 946">
                <a:extLst>
                  <a:ext uri="{FF2B5EF4-FFF2-40B4-BE49-F238E27FC236}">
                    <a16:creationId xmlns:a16="http://schemas.microsoft.com/office/drawing/2014/main" id="{5EEBC91B-2FF9-4718-A500-0197C14A88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 w 2532"/>
                  <a:gd name="T5" fmla="*/ 1 h 723"/>
                  <a:gd name="T6" fmla="*/ 1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170" name="Freeform 947">
                <a:extLst>
                  <a:ext uri="{FF2B5EF4-FFF2-40B4-BE49-F238E27FC236}">
                    <a16:creationId xmlns:a16="http://schemas.microsoft.com/office/drawing/2014/main" id="{1BC37EFC-F571-49EC-A421-7E7953238AA5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1 h 723"/>
                  <a:gd name="T6" fmla="*/ 0 w 2532"/>
                  <a:gd name="T7" fmla="*/ 1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</p:grpSp>
      <p:sp>
        <p:nvSpPr>
          <p:cNvPr id="46084" name="Rectangle 4">
            <a:extLst>
              <a:ext uri="{FF2B5EF4-FFF2-40B4-BE49-F238E27FC236}">
                <a16:creationId xmlns:a16="http://schemas.microsoft.com/office/drawing/2014/main" id="{BC6A6051-A5D3-4B28-BA4B-E177906EBD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9563" y="228600"/>
            <a:ext cx="7772400" cy="819150"/>
          </a:xfrm>
        </p:spPr>
        <p:txBody>
          <a:bodyPr/>
          <a:lstStyle/>
          <a:p>
            <a:r>
              <a:rPr lang="en-US" altLang="en-US" dirty="0"/>
              <a:t>P2P architecture (e.g., Skype)</a:t>
            </a:r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88FF85E9-332A-4442-9886-D8863987B1C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00050" y="1300163"/>
            <a:ext cx="4049713" cy="5241925"/>
          </a:xfrm>
        </p:spPr>
        <p:txBody>
          <a:bodyPr/>
          <a:lstStyle/>
          <a:p>
            <a:r>
              <a:rPr lang="en-US" altLang="en-US" sz="2400" i="1" dirty="0"/>
              <a:t>no</a:t>
            </a:r>
            <a:r>
              <a:rPr lang="en-US" altLang="en-US" sz="2400" dirty="0"/>
              <a:t> central server</a:t>
            </a:r>
          </a:p>
          <a:p>
            <a:r>
              <a:rPr lang="en-US" altLang="en-US" sz="2400" dirty="0"/>
              <a:t>arbitrary end systems directly communicate</a:t>
            </a:r>
          </a:p>
          <a:p>
            <a:r>
              <a:rPr lang="en-US" altLang="en-US" sz="2400" dirty="0"/>
              <a:t>peers request service from other peers, provide service in return to other peers</a:t>
            </a:r>
          </a:p>
          <a:p>
            <a:pPr lvl="1"/>
            <a:r>
              <a:rPr lang="en-US" altLang="en-US" i="1" dirty="0">
                <a:solidFill>
                  <a:srgbClr val="CC0000"/>
                </a:solidFill>
              </a:rPr>
              <a:t>self scalability</a:t>
            </a:r>
            <a:r>
              <a:rPr lang="en-US" altLang="en-US" dirty="0">
                <a:solidFill>
                  <a:srgbClr val="CC0000"/>
                </a:solidFill>
              </a:rPr>
              <a:t> – new peers bring new service capacity, as well as new service demands</a:t>
            </a:r>
          </a:p>
          <a:p>
            <a:r>
              <a:rPr lang="en-US" altLang="en-US" sz="2400" dirty="0"/>
              <a:t>peers are intermittently connected and change IP addresses</a:t>
            </a:r>
          </a:p>
          <a:p>
            <a:pPr lvl="1"/>
            <a:r>
              <a:rPr lang="en-US" altLang="en-US" dirty="0"/>
              <a:t>complex management</a:t>
            </a:r>
          </a:p>
          <a:p>
            <a:endParaRPr lang="en-US" altLang="en-US" dirty="0">
              <a:solidFill>
                <a:srgbClr val="CC0000"/>
              </a:solidFill>
            </a:endParaRPr>
          </a:p>
          <a:p>
            <a:endParaRPr lang="en-US" altLang="en-US" dirty="0"/>
          </a:p>
        </p:txBody>
      </p:sp>
      <p:pic>
        <p:nvPicPr>
          <p:cNvPr id="46086" name="Picture 351" descr="underline_base">
            <a:extLst>
              <a:ext uri="{FF2B5EF4-FFF2-40B4-BE49-F238E27FC236}">
                <a16:creationId xmlns:a16="http://schemas.microsoft.com/office/drawing/2014/main" id="{6E97FDDE-4349-4317-96E6-C36BD2061181}"/>
              </a:ext>
            </a:extLst>
          </p:cNvPr>
          <p:cNvPicPr>
            <a:picLocks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873125"/>
            <a:ext cx="4011613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7" name="Line 1034">
            <a:extLst>
              <a:ext uri="{FF2B5EF4-FFF2-40B4-BE49-F238E27FC236}">
                <a16:creationId xmlns:a16="http://schemas.microsoft.com/office/drawing/2014/main" id="{819813AE-79C4-476A-A8CC-57689AF486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21413" y="1852613"/>
            <a:ext cx="503237" cy="1389062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46088" name="Line 1035">
            <a:extLst>
              <a:ext uri="{FF2B5EF4-FFF2-40B4-BE49-F238E27FC236}">
                <a16:creationId xmlns:a16="http://schemas.microsoft.com/office/drawing/2014/main" id="{F52BF0EE-CCC0-4374-AA38-510528069368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5775" y="2438400"/>
            <a:ext cx="238125" cy="2568575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46089" name="Line 1036">
            <a:extLst>
              <a:ext uri="{FF2B5EF4-FFF2-40B4-BE49-F238E27FC236}">
                <a16:creationId xmlns:a16="http://schemas.microsoft.com/office/drawing/2014/main" id="{AF11529C-85B0-4CF6-9F5F-EB55789A9E4C}"/>
              </a:ext>
            </a:extLst>
          </p:cNvPr>
          <p:cNvSpPr>
            <a:spLocks noChangeShapeType="1"/>
          </p:cNvSpPr>
          <p:nvPr/>
        </p:nvSpPr>
        <p:spPr bwMode="auto">
          <a:xfrm>
            <a:off x="6275388" y="3581400"/>
            <a:ext cx="1198562" cy="1997075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46090" name="Text Box 1037">
            <a:extLst>
              <a:ext uri="{FF2B5EF4-FFF2-40B4-BE49-F238E27FC236}">
                <a16:creationId xmlns:a16="http://schemas.microsoft.com/office/drawing/2014/main" id="{A05235A6-2509-492A-99F1-98A6FFB76C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373188"/>
            <a:ext cx="1284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peer-peer</a:t>
            </a:r>
          </a:p>
        </p:txBody>
      </p:sp>
    </p:spTree>
    <p:extLst>
      <p:ext uri="{BB962C8B-B14F-4D97-AF65-F5344CB8AC3E}">
        <p14:creationId xmlns:p14="http://schemas.microsoft.com/office/powerpoint/2010/main" val="1850418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>
            <a:extLst>
              <a:ext uri="{FF2B5EF4-FFF2-40B4-BE49-F238E27FC236}">
                <a16:creationId xmlns:a16="http://schemas.microsoft.com/office/drawing/2014/main" id="{648AD015-DCE6-4D70-BB64-A5E97137C7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0050" y="185738"/>
            <a:ext cx="7772400" cy="863600"/>
          </a:xfrm>
        </p:spPr>
        <p:txBody>
          <a:bodyPr/>
          <a:lstStyle/>
          <a:p>
            <a:r>
              <a:rPr lang="en-US" altLang="en-US"/>
              <a:t>Processes communicating</a:t>
            </a:r>
          </a:p>
        </p:txBody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8456716E-C129-4420-9FE4-39CC5095A9C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544638"/>
            <a:ext cx="3989388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i="1" dirty="0">
                <a:solidFill>
                  <a:srgbClr val="CC0000"/>
                </a:solidFill>
              </a:rPr>
              <a:t>process:</a:t>
            </a:r>
            <a:r>
              <a:rPr lang="en-US" altLang="en-US" dirty="0"/>
              <a:t> program running within a host</a:t>
            </a:r>
          </a:p>
          <a:p>
            <a:r>
              <a:rPr lang="en-US" altLang="en-US" sz="2400" dirty="0"/>
              <a:t>within a host, processes communicate using  </a:t>
            </a:r>
            <a:r>
              <a:rPr lang="en-US" altLang="en-US" sz="2400" dirty="0">
                <a:solidFill>
                  <a:srgbClr val="CC0000"/>
                </a:solidFill>
              </a:rPr>
              <a:t>inter-process communication</a:t>
            </a:r>
            <a:r>
              <a:rPr lang="en-US" altLang="en-US" sz="2400" dirty="0"/>
              <a:t> (defined by OS)</a:t>
            </a:r>
          </a:p>
          <a:p>
            <a:r>
              <a:rPr lang="en-US" altLang="en-US" sz="2400" dirty="0"/>
              <a:t>processes in different hosts communicate by exchanging </a:t>
            </a:r>
            <a:r>
              <a:rPr lang="en-US" altLang="en-US" sz="2400" dirty="0">
                <a:solidFill>
                  <a:srgbClr val="CC0000"/>
                </a:solidFill>
              </a:rPr>
              <a:t>messages</a:t>
            </a:r>
          </a:p>
        </p:txBody>
      </p:sp>
      <p:sp>
        <p:nvSpPr>
          <p:cNvPr id="48133" name="Rectangle 4">
            <a:extLst>
              <a:ext uri="{FF2B5EF4-FFF2-40B4-BE49-F238E27FC236}">
                <a16:creationId xmlns:a16="http://schemas.microsoft.com/office/drawing/2014/main" id="{3BECFD02-1ABE-4D7D-8BEE-48CBCF5199A0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903788" y="1979613"/>
            <a:ext cx="3810000" cy="2033587"/>
          </a:xfrm>
          <a:noFill/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i="1">
                <a:solidFill>
                  <a:srgbClr val="CC0000"/>
                </a:solidFill>
              </a:rPr>
              <a:t>client process:</a:t>
            </a:r>
            <a:r>
              <a:rPr lang="en-US" altLang="en-US"/>
              <a:t> </a:t>
            </a:r>
            <a:r>
              <a:rPr lang="en-US" altLang="en-US" sz="2400"/>
              <a:t>process that initiates communication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i="1">
                <a:solidFill>
                  <a:srgbClr val="CC0000"/>
                </a:solidFill>
              </a:rPr>
              <a:t>server process:</a:t>
            </a:r>
            <a:r>
              <a:rPr lang="en-US" altLang="en-US"/>
              <a:t> </a:t>
            </a:r>
            <a:r>
              <a:rPr lang="en-US" altLang="en-US" sz="2400"/>
              <a:t>process that waits to be contacted</a:t>
            </a:r>
            <a:endParaRPr lang="en-US" altLang="en-US"/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</p:txBody>
      </p:sp>
      <p:sp>
        <p:nvSpPr>
          <p:cNvPr id="48134" name="Rectangle 7">
            <a:extLst>
              <a:ext uri="{FF2B5EF4-FFF2-40B4-BE49-F238E27FC236}">
                <a16:creationId xmlns:a16="http://schemas.microsoft.com/office/drawing/2014/main" id="{F7C22817-FC04-468B-AD08-589DAF0BB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1063" y="4238625"/>
            <a:ext cx="4300537" cy="183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lang="en-US" altLang="en-US" sz="2400" dirty="0">
                <a:solidFill>
                  <a:srgbClr val="000000"/>
                </a:solidFill>
                <a:latin typeface="Gill Sans MT" panose="020B0502020104020203" pitchFamily="34" charset="0"/>
              </a:rPr>
              <a:t>note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MS PGothic" panose="020B0600070205080204" pitchFamily="34" charset="-128"/>
                <a:cs typeface="+mn-cs"/>
              </a:rPr>
              <a:t>: P2P applications have both client &amp; server processes</a:t>
            </a:r>
          </a:p>
        </p:txBody>
      </p:sp>
      <p:pic>
        <p:nvPicPr>
          <p:cNvPr id="48135" name="Picture 12" descr="underline_base">
            <a:extLst>
              <a:ext uri="{FF2B5EF4-FFF2-40B4-BE49-F238E27FC236}">
                <a16:creationId xmlns:a16="http://schemas.microsoft.com/office/drawing/2014/main" id="{07F82251-D108-4E68-891C-D1E6D9673DAB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75" y="866775"/>
            <a:ext cx="6399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6" name="Rectangle 13">
            <a:extLst>
              <a:ext uri="{FF2B5EF4-FFF2-40B4-BE49-F238E27FC236}">
                <a16:creationId xmlns:a16="http://schemas.microsoft.com/office/drawing/2014/main" id="{63A6D32E-9363-497A-AE80-672CB5128F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9800" y="1762125"/>
            <a:ext cx="4092575" cy="2062163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48137" name="Text Box 14">
            <a:extLst>
              <a:ext uri="{FF2B5EF4-FFF2-40B4-BE49-F238E27FC236}">
                <a16:creationId xmlns:a16="http://schemas.microsoft.com/office/drawing/2014/main" id="{9180D633-6BB7-4A78-B01B-CF800C6CFB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0450" y="1463675"/>
            <a:ext cx="2325688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MS PGothic" panose="020B0600070205080204" pitchFamily="34" charset="-128"/>
                <a:cs typeface="+mn-cs"/>
              </a:rPr>
              <a:t>clients, servers</a:t>
            </a:r>
          </a:p>
        </p:txBody>
      </p:sp>
    </p:spTree>
    <p:extLst>
      <p:ext uri="{BB962C8B-B14F-4D97-AF65-F5344CB8AC3E}">
        <p14:creationId xmlns:p14="http://schemas.microsoft.com/office/powerpoint/2010/main" val="33646958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2">
            <a:extLst>
              <a:ext uri="{FF2B5EF4-FFF2-40B4-BE49-F238E27FC236}">
                <a16:creationId xmlns:a16="http://schemas.microsoft.com/office/drawing/2014/main" id="{56AF78DF-BE6E-43B1-92EE-B51B4D186C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0050" y="123825"/>
            <a:ext cx="8077200" cy="896938"/>
          </a:xfrm>
        </p:spPr>
        <p:txBody>
          <a:bodyPr/>
          <a:lstStyle/>
          <a:p>
            <a:r>
              <a:rPr lang="en-US" altLang="en-US"/>
              <a:t>Sockets</a:t>
            </a:r>
          </a:p>
        </p:txBody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1415D8DE-4317-4540-B1D0-2AF794752BB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08088"/>
            <a:ext cx="8915400" cy="2328862"/>
          </a:xfrm>
        </p:spPr>
        <p:txBody>
          <a:bodyPr/>
          <a:lstStyle/>
          <a:p>
            <a:r>
              <a:rPr lang="en-US" altLang="en-US" sz="2400" dirty="0"/>
              <a:t>process sends/receives messages to/from its </a:t>
            </a:r>
            <a:r>
              <a:rPr lang="en-US" altLang="en-US" sz="2400" dirty="0">
                <a:solidFill>
                  <a:srgbClr val="CC0000"/>
                </a:solidFill>
              </a:rPr>
              <a:t>socket</a:t>
            </a:r>
          </a:p>
          <a:p>
            <a:r>
              <a:rPr lang="en-US" altLang="en-US" sz="2400" dirty="0"/>
              <a:t>socket is analogous to an outbox or inbox</a:t>
            </a:r>
          </a:p>
          <a:p>
            <a:pPr lvl="1"/>
            <a:r>
              <a:rPr lang="en-US" altLang="en-US" dirty="0"/>
              <a:t>sending process places a message in an “outbox” (socket)</a:t>
            </a:r>
          </a:p>
          <a:p>
            <a:pPr lvl="1"/>
            <a:r>
              <a:rPr lang="en-US" altLang="en-US" dirty="0"/>
              <a:t>sending process relies on transport infrastructure to deliver message to “inbox” (socket) at receiving process</a:t>
            </a:r>
          </a:p>
          <a:p>
            <a:r>
              <a:rPr lang="en-US" altLang="en-US" dirty="0"/>
              <a:t>sockets are identified by numbers</a:t>
            </a:r>
          </a:p>
          <a:p>
            <a:pPr lvl="1"/>
            <a:r>
              <a:rPr lang="en-US" altLang="en-US" dirty="0"/>
              <a:t>some sockets are defined by convention (e.g., 80=Web server)</a:t>
            </a:r>
          </a:p>
        </p:txBody>
      </p:sp>
      <p:pic>
        <p:nvPicPr>
          <p:cNvPr id="50181" name="Picture 43" descr="underline_base">
            <a:extLst>
              <a:ext uri="{FF2B5EF4-FFF2-40B4-BE49-F238E27FC236}">
                <a16:creationId xmlns:a16="http://schemas.microsoft.com/office/drawing/2014/main" id="{68D6CCF2-3A4D-4B0C-9FC0-DABBD43F8971}"/>
              </a:ext>
            </a:extLst>
          </p:cNvPr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3" y="800100"/>
            <a:ext cx="19161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2" name="Freeform 66">
            <a:extLst>
              <a:ext uri="{FF2B5EF4-FFF2-40B4-BE49-F238E27FC236}">
                <a16:creationId xmlns:a16="http://schemas.microsoft.com/office/drawing/2014/main" id="{F10176DF-8560-492F-A18E-A87B5E444720}"/>
              </a:ext>
            </a:extLst>
          </p:cNvPr>
          <p:cNvSpPr>
            <a:spLocks/>
          </p:cNvSpPr>
          <p:nvPr/>
        </p:nvSpPr>
        <p:spPr bwMode="auto">
          <a:xfrm>
            <a:off x="6710362" y="4270375"/>
            <a:ext cx="736600" cy="1998662"/>
          </a:xfrm>
          <a:custGeom>
            <a:avLst/>
            <a:gdLst>
              <a:gd name="T0" fmla="*/ 2147483647 w 464"/>
              <a:gd name="T1" fmla="*/ 2147483647 h 1259"/>
              <a:gd name="T2" fmla="*/ 0 w 464"/>
              <a:gd name="T3" fmla="*/ 0 h 1259"/>
              <a:gd name="T4" fmla="*/ 2147483647 w 464"/>
              <a:gd name="T5" fmla="*/ 2147483647 h 1259"/>
              <a:gd name="T6" fmla="*/ 2147483647 w 464"/>
              <a:gd name="T7" fmla="*/ 2147483647 h 1259"/>
              <a:gd name="T8" fmla="*/ 2147483647 w 464"/>
              <a:gd name="T9" fmla="*/ 2147483647 h 12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64"/>
              <a:gd name="T16" fmla="*/ 0 h 1259"/>
              <a:gd name="T17" fmla="*/ 464 w 464"/>
              <a:gd name="T18" fmla="*/ 1259 h 125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64" h="1259">
                <a:moveTo>
                  <a:pt x="464" y="1060"/>
                </a:moveTo>
                <a:lnTo>
                  <a:pt x="0" y="0"/>
                </a:lnTo>
                <a:lnTo>
                  <a:pt x="6" y="1258"/>
                </a:lnTo>
                <a:lnTo>
                  <a:pt x="382" y="1259"/>
                </a:lnTo>
                <a:lnTo>
                  <a:pt x="464" y="106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0183" name="Freeform 7">
            <a:extLst>
              <a:ext uri="{FF2B5EF4-FFF2-40B4-BE49-F238E27FC236}">
                <a16:creationId xmlns:a16="http://schemas.microsoft.com/office/drawing/2014/main" id="{FD67229B-9F0D-4C1C-AB57-9CCB2DE291FB}"/>
              </a:ext>
            </a:extLst>
          </p:cNvPr>
          <p:cNvSpPr>
            <a:spLocks/>
          </p:cNvSpPr>
          <p:nvPr/>
        </p:nvSpPr>
        <p:spPr bwMode="auto">
          <a:xfrm>
            <a:off x="3395662" y="5567362"/>
            <a:ext cx="1808162" cy="1031875"/>
          </a:xfrm>
          <a:custGeom>
            <a:avLst/>
            <a:gdLst>
              <a:gd name="T0" fmla="*/ 2147483647 w 2135"/>
              <a:gd name="T1" fmla="*/ 2147483647 h 1662"/>
              <a:gd name="T2" fmla="*/ 2147483647 w 2135"/>
              <a:gd name="T3" fmla="*/ 2147483647 h 1662"/>
              <a:gd name="T4" fmla="*/ 2147483647 w 2135"/>
              <a:gd name="T5" fmla="*/ 2147483647 h 1662"/>
              <a:gd name="T6" fmla="*/ 2147483647 w 2135"/>
              <a:gd name="T7" fmla="*/ 2147483647 h 1662"/>
              <a:gd name="T8" fmla="*/ 2147483647 w 2135"/>
              <a:gd name="T9" fmla="*/ 2147483647 h 1662"/>
              <a:gd name="T10" fmla="*/ 2147483647 w 2135"/>
              <a:gd name="T11" fmla="*/ 2147483647 h 1662"/>
              <a:gd name="T12" fmla="*/ 2147483647 w 2135"/>
              <a:gd name="T13" fmla="*/ 2147483647 h 1662"/>
              <a:gd name="T14" fmla="*/ 2147483647 w 2135"/>
              <a:gd name="T15" fmla="*/ 2147483647 h 1662"/>
              <a:gd name="T16" fmla="*/ 2147483647 w 2135"/>
              <a:gd name="T17" fmla="*/ 2147483647 h 1662"/>
              <a:gd name="T18" fmla="*/ 2147483647 w 2135"/>
              <a:gd name="T19" fmla="*/ 2147483647 h 1662"/>
              <a:gd name="T20" fmla="*/ 2147483647 w 2135"/>
              <a:gd name="T21" fmla="*/ 2147483647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0184" name="Text Box 51">
            <a:extLst>
              <a:ext uri="{FF2B5EF4-FFF2-40B4-BE49-F238E27FC236}">
                <a16:creationId xmlns:a16="http://schemas.microsoft.com/office/drawing/2014/main" id="{4436A636-E844-44BA-B98C-A9E73114EA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3812" y="5699125"/>
            <a:ext cx="8747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Internet</a:t>
            </a:r>
          </a:p>
        </p:txBody>
      </p:sp>
      <p:sp>
        <p:nvSpPr>
          <p:cNvPr id="50185" name="Line 52">
            <a:extLst>
              <a:ext uri="{FF2B5EF4-FFF2-40B4-BE49-F238E27FC236}">
                <a16:creationId xmlns:a16="http://schemas.microsoft.com/office/drawing/2014/main" id="{9F23D3AF-0AA6-4EA5-9212-58E0F55C8C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154362" y="6110287"/>
            <a:ext cx="2211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0186" name="Text Box 53">
            <a:extLst>
              <a:ext uri="{FF2B5EF4-FFF2-40B4-BE49-F238E27FC236}">
                <a16:creationId xmlns:a16="http://schemas.microsoft.com/office/drawing/2014/main" id="{1527884C-91EB-4E3A-A793-3CCC6DDCB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5499" y="5335587"/>
            <a:ext cx="106362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controlled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by OS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120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0187" name="Text Box 56">
            <a:extLst>
              <a:ext uri="{FF2B5EF4-FFF2-40B4-BE49-F238E27FC236}">
                <a16:creationId xmlns:a16="http://schemas.microsoft.com/office/drawing/2014/main" id="{1B3F6FEC-FB16-457B-AA4A-62C8135017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3274" y="4435475"/>
            <a:ext cx="14700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controlled by</a:t>
            </a: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app developer</a:t>
            </a:r>
          </a:p>
        </p:txBody>
      </p:sp>
      <p:sp>
        <p:nvSpPr>
          <p:cNvPr id="50188" name="Freeform 45">
            <a:extLst>
              <a:ext uri="{FF2B5EF4-FFF2-40B4-BE49-F238E27FC236}">
                <a16:creationId xmlns:a16="http://schemas.microsoft.com/office/drawing/2014/main" id="{C5255896-11F2-42E7-B463-8D63A9F962B3}"/>
              </a:ext>
            </a:extLst>
          </p:cNvPr>
          <p:cNvSpPr>
            <a:spLocks/>
          </p:cNvSpPr>
          <p:nvPr/>
        </p:nvSpPr>
        <p:spPr bwMode="auto">
          <a:xfrm>
            <a:off x="969962" y="4333875"/>
            <a:ext cx="758825" cy="1997075"/>
          </a:xfrm>
          <a:custGeom>
            <a:avLst/>
            <a:gdLst>
              <a:gd name="T0" fmla="*/ 0 w 478"/>
              <a:gd name="T1" fmla="*/ 2147483647 h 1258"/>
              <a:gd name="T2" fmla="*/ 2147483647 w 478"/>
              <a:gd name="T3" fmla="*/ 0 h 1258"/>
              <a:gd name="T4" fmla="*/ 2147483647 w 478"/>
              <a:gd name="T5" fmla="*/ 2147483647 h 1258"/>
              <a:gd name="T6" fmla="*/ 2147483647 w 478"/>
              <a:gd name="T7" fmla="*/ 2147483647 h 1258"/>
              <a:gd name="T8" fmla="*/ 0 w 478"/>
              <a:gd name="T9" fmla="*/ 2147483647 h 12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8"/>
              <a:gd name="T16" fmla="*/ 0 h 1258"/>
              <a:gd name="T17" fmla="*/ 478 w 478"/>
              <a:gd name="T18" fmla="*/ 1258 h 125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8" h="1258">
                <a:moveTo>
                  <a:pt x="0" y="1040"/>
                </a:moveTo>
                <a:lnTo>
                  <a:pt x="478" y="0"/>
                </a:lnTo>
                <a:lnTo>
                  <a:pt x="472" y="1258"/>
                </a:lnTo>
                <a:lnTo>
                  <a:pt x="41" y="1246"/>
                </a:lnTo>
                <a:lnTo>
                  <a:pt x="0" y="104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0189" name="Rectangle 23">
            <a:extLst>
              <a:ext uri="{FF2B5EF4-FFF2-40B4-BE49-F238E27FC236}">
                <a16:creationId xmlns:a16="http://schemas.microsoft.com/office/drawing/2014/main" id="{A620AB96-6B89-4189-BFA2-3F45E8B08F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3237" y="4289425"/>
            <a:ext cx="1296987" cy="19812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0190" name="Rectangle 24">
            <a:extLst>
              <a:ext uri="{FF2B5EF4-FFF2-40B4-BE49-F238E27FC236}">
                <a16:creationId xmlns:a16="http://schemas.microsoft.com/office/drawing/2014/main" id="{A24A8EAE-B2D6-45A8-B9A9-80BBFA523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5137" y="4343400"/>
            <a:ext cx="1273175" cy="197961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0191" name="Line 25">
            <a:extLst>
              <a:ext uri="{FF2B5EF4-FFF2-40B4-BE49-F238E27FC236}">
                <a16:creationId xmlns:a16="http://schemas.microsoft.com/office/drawing/2014/main" id="{CC7327F3-7234-49C9-845C-2AC802AB1443}"/>
              </a:ext>
            </a:extLst>
          </p:cNvPr>
          <p:cNvSpPr>
            <a:spLocks noChangeShapeType="1"/>
          </p:cNvSpPr>
          <p:nvPr/>
        </p:nvSpPr>
        <p:spPr bwMode="auto">
          <a:xfrm>
            <a:off x="1744662" y="5103812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0192" name="Text Box 26">
            <a:extLst>
              <a:ext uri="{FF2B5EF4-FFF2-40B4-BE49-F238E27FC236}">
                <a16:creationId xmlns:a16="http://schemas.microsoft.com/office/drawing/2014/main" id="{4A3B89FA-449F-4EA6-B9B5-BDC6ECAFD3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1799" y="5086350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t>transport</a:t>
            </a:r>
          </a:p>
        </p:txBody>
      </p:sp>
      <p:sp>
        <p:nvSpPr>
          <p:cNvPr id="50193" name="Line 27">
            <a:extLst>
              <a:ext uri="{FF2B5EF4-FFF2-40B4-BE49-F238E27FC236}">
                <a16:creationId xmlns:a16="http://schemas.microsoft.com/office/drawing/2014/main" id="{0F7B7FDA-8251-4AA2-BC5C-EBB42D0C8CC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599" y="5424487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0194" name="Line 28">
            <a:extLst>
              <a:ext uri="{FF2B5EF4-FFF2-40B4-BE49-F238E27FC236}">
                <a16:creationId xmlns:a16="http://schemas.microsoft.com/office/drawing/2014/main" id="{C401CBAB-9453-4DDB-8831-C73204A1F70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38312" y="573405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0195" name="Line 29">
            <a:extLst>
              <a:ext uri="{FF2B5EF4-FFF2-40B4-BE49-F238E27FC236}">
                <a16:creationId xmlns:a16="http://schemas.microsoft.com/office/drawing/2014/main" id="{EEE25C75-CA0D-4CFB-B7F7-B18768B34165}"/>
              </a:ext>
            </a:extLst>
          </p:cNvPr>
          <p:cNvSpPr>
            <a:spLocks noChangeShapeType="1"/>
          </p:cNvSpPr>
          <p:nvPr/>
        </p:nvSpPr>
        <p:spPr bwMode="auto">
          <a:xfrm>
            <a:off x="1738312" y="60198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0196" name="Text Box 26">
            <a:extLst>
              <a:ext uri="{FF2B5EF4-FFF2-40B4-BE49-F238E27FC236}">
                <a16:creationId xmlns:a16="http://schemas.microsoft.com/office/drawing/2014/main" id="{7859F559-34F4-4D47-B272-F0539E9D8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6724" y="4333875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t>application</a:t>
            </a:r>
          </a:p>
        </p:txBody>
      </p:sp>
      <p:sp>
        <p:nvSpPr>
          <p:cNvPr id="50197" name="Text Box 26">
            <a:extLst>
              <a:ext uri="{FF2B5EF4-FFF2-40B4-BE49-F238E27FC236}">
                <a16:creationId xmlns:a16="http://schemas.microsoft.com/office/drawing/2014/main" id="{8295FFB6-8387-44B7-87FE-31EE4ABFBA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4" y="5991225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t>physical</a:t>
            </a:r>
          </a:p>
        </p:txBody>
      </p:sp>
      <p:sp>
        <p:nvSpPr>
          <p:cNvPr id="50198" name="Text Box 26">
            <a:extLst>
              <a:ext uri="{FF2B5EF4-FFF2-40B4-BE49-F238E27FC236}">
                <a16:creationId xmlns:a16="http://schemas.microsoft.com/office/drawing/2014/main" id="{C75D1D69-B773-4F8B-BEAA-3232D083C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1324" y="5705475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t>link</a:t>
            </a:r>
          </a:p>
        </p:txBody>
      </p:sp>
      <p:sp>
        <p:nvSpPr>
          <p:cNvPr id="50199" name="Text Box 26">
            <a:extLst>
              <a:ext uri="{FF2B5EF4-FFF2-40B4-BE49-F238E27FC236}">
                <a16:creationId xmlns:a16="http://schemas.microsoft.com/office/drawing/2014/main" id="{53775C71-BBE7-4108-8035-6D598C9D81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1799" y="5410200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t>network</a:t>
            </a:r>
          </a:p>
        </p:txBody>
      </p:sp>
      <p:sp>
        <p:nvSpPr>
          <p:cNvPr id="50200" name="Oval 57">
            <a:extLst>
              <a:ext uri="{FF2B5EF4-FFF2-40B4-BE49-F238E27FC236}">
                <a16:creationId xmlns:a16="http://schemas.microsoft.com/office/drawing/2014/main" id="{700DCA4F-A49D-478B-9EDA-680A1415EB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0074" y="4608512"/>
            <a:ext cx="990600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process</a:t>
            </a:r>
          </a:p>
        </p:txBody>
      </p:sp>
      <p:grpSp>
        <p:nvGrpSpPr>
          <p:cNvPr id="50201" name="Group 58">
            <a:extLst>
              <a:ext uri="{FF2B5EF4-FFF2-40B4-BE49-F238E27FC236}">
                <a16:creationId xmlns:a16="http://schemas.microsoft.com/office/drawing/2014/main" id="{C068ED29-7D0F-48B5-AF97-7C9B1040C449}"/>
              </a:ext>
            </a:extLst>
          </p:cNvPr>
          <p:cNvGrpSpPr>
            <a:grpSpLocks/>
          </p:cNvGrpSpPr>
          <p:nvPr/>
        </p:nvGrpSpPr>
        <p:grpSpPr bwMode="auto">
          <a:xfrm>
            <a:off x="2117724" y="4968875"/>
            <a:ext cx="546100" cy="225425"/>
            <a:chOff x="1287" y="2524"/>
            <a:chExt cx="260" cy="100"/>
          </a:xfrm>
        </p:grpSpPr>
        <p:sp>
          <p:nvSpPr>
            <p:cNvPr id="50231" name="Rectangle 59">
              <a:extLst>
                <a:ext uri="{FF2B5EF4-FFF2-40B4-BE49-F238E27FC236}">
                  <a16:creationId xmlns:a16="http://schemas.microsoft.com/office/drawing/2014/main" id="{E2059EEE-AD05-43D3-85B4-518B9B202D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50232" name="Rectangle 60">
              <a:extLst>
                <a:ext uri="{FF2B5EF4-FFF2-40B4-BE49-F238E27FC236}">
                  <a16:creationId xmlns:a16="http://schemas.microsoft.com/office/drawing/2014/main" id="{FF513ADD-05BA-4E3F-B28C-6202B42D7E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8" y="2537"/>
              <a:ext cx="156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50233" name="Rectangle 61">
              <a:extLst>
                <a:ext uri="{FF2B5EF4-FFF2-40B4-BE49-F238E27FC236}">
                  <a16:creationId xmlns:a16="http://schemas.microsoft.com/office/drawing/2014/main" id="{F1BDF611-8084-4055-97D8-59F78EDAAC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3" y="2582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50234" name="Rectangle 62">
              <a:extLst>
                <a:ext uri="{FF2B5EF4-FFF2-40B4-BE49-F238E27FC236}">
                  <a16:creationId xmlns:a16="http://schemas.microsoft.com/office/drawing/2014/main" id="{803F9B66-8F18-4A2F-ACAA-E3577A585B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8" y="2583"/>
              <a:ext cx="26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</p:grpSp>
      <p:sp>
        <p:nvSpPr>
          <p:cNvPr id="50202" name="Rectangle 23">
            <a:extLst>
              <a:ext uri="{FF2B5EF4-FFF2-40B4-BE49-F238E27FC236}">
                <a16:creationId xmlns:a16="http://schemas.microsoft.com/office/drawing/2014/main" id="{820516A3-BEA5-436D-AEAE-EF3445E549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599" y="4260850"/>
            <a:ext cx="1296988" cy="19812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0203" name="Rectangle 24">
            <a:extLst>
              <a:ext uri="{FF2B5EF4-FFF2-40B4-BE49-F238E27FC236}">
                <a16:creationId xmlns:a16="http://schemas.microsoft.com/office/drawing/2014/main" id="{7ED1733B-01FE-47F5-88C9-706E7CA80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499" y="4314825"/>
            <a:ext cx="1273175" cy="197961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0204" name="Line 25">
            <a:extLst>
              <a:ext uri="{FF2B5EF4-FFF2-40B4-BE49-F238E27FC236}">
                <a16:creationId xmlns:a16="http://schemas.microsoft.com/office/drawing/2014/main" id="{3CCC6EEF-2130-449D-9C90-E9D36978B2F0}"/>
              </a:ext>
            </a:extLst>
          </p:cNvPr>
          <p:cNvSpPr>
            <a:spLocks noChangeShapeType="1"/>
          </p:cNvSpPr>
          <p:nvPr/>
        </p:nvSpPr>
        <p:spPr bwMode="auto">
          <a:xfrm>
            <a:off x="5407024" y="5075237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0205" name="Text Box 26">
            <a:extLst>
              <a:ext uri="{FF2B5EF4-FFF2-40B4-BE49-F238E27FC236}">
                <a16:creationId xmlns:a16="http://schemas.microsoft.com/office/drawing/2014/main" id="{882DF569-0E52-48E4-BEDC-B47216735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2" y="5057775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t>transport</a:t>
            </a:r>
          </a:p>
        </p:txBody>
      </p:sp>
      <p:sp>
        <p:nvSpPr>
          <p:cNvPr id="50206" name="Line 27">
            <a:extLst>
              <a:ext uri="{FF2B5EF4-FFF2-40B4-BE49-F238E27FC236}">
                <a16:creationId xmlns:a16="http://schemas.microsoft.com/office/drawing/2014/main" id="{99C5DD99-3764-46D1-8B9A-F3A85BC03BCE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4962" y="5395912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0207" name="Line 28">
            <a:extLst>
              <a:ext uri="{FF2B5EF4-FFF2-40B4-BE49-F238E27FC236}">
                <a16:creationId xmlns:a16="http://schemas.microsoft.com/office/drawing/2014/main" id="{DBAA397A-EA96-41BF-B320-13386E4E5AD5}"/>
              </a:ext>
            </a:extLst>
          </p:cNvPr>
          <p:cNvSpPr>
            <a:spLocks noChangeShapeType="1"/>
          </p:cNvSpPr>
          <p:nvPr/>
        </p:nvSpPr>
        <p:spPr bwMode="auto">
          <a:xfrm>
            <a:off x="5400674" y="570547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0208" name="Line 29">
            <a:extLst>
              <a:ext uri="{FF2B5EF4-FFF2-40B4-BE49-F238E27FC236}">
                <a16:creationId xmlns:a16="http://schemas.microsoft.com/office/drawing/2014/main" id="{C39B4A9C-30F1-47F9-A143-6D44BCA951CF}"/>
              </a:ext>
            </a:extLst>
          </p:cNvPr>
          <p:cNvSpPr>
            <a:spLocks noChangeShapeType="1"/>
          </p:cNvSpPr>
          <p:nvPr/>
        </p:nvSpPr>
        <p:spPr bwMode="auto">
          <a:xfrm>
            <a:off x="5400674" y="59912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0209" name="Text Box 26">
            <a:extLst>
              <a:ext uri="{FF2B5EF4-FFF2-40B4-BE49-F238E27FC236}">
                <a16:creationId xmlns:a16="http://schemas.microsoft.com/office/drawing/2014/main" id="{2C8718EF-45B1-41D1-8511-D251F06322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9087" y="4305300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t>application</a:t>
            </a:r>
          </a:p>
        </p:txBody>
      </p:sp>
      <p:sp>
        <p:nvSpPr>
          <p:cNvPr id="50210" name="Text Box 26">
            <a:extLst>
              <a:ext uri="{FF2B5EF4-FFF2-40B4-BE49-F238E27FC236}">
                <a16:creationId xmlns:a16="http://schemas.microsoft.com/office/drawing/2014/main" id="{A250F821-C32B-4FC4-A108-1D368F0524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4637" y="5962650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t>physical</a:t>
            </a:r>
          </a:p>
        </p:txBody>
      </p:sp>
      <p:sp>
        <p:nvSpPr>
          <p:cNvPr id="50211" name="Text Box 26">
            <a:extLst>
              <a:ext uri="{FF2B5EF4-FFF2-40B4-BE49-F238E27FC236}">
                <a16:creationId xmlns:a16="http://schemas.microsoft.com/office/drawing/2014/main" id="{D398B04B-D9FC-430A-9A58-67426B8385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3687" y="5676900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t>link</a:t>
            </a:r>
          </a:p>
        </p:txBody>
      </p:sp>
      <p:sp>
        <p:nvSpPr>
          <p:cNvPr id="50212" name="Text Box 26">
            <a:extLst>
              <a:ext uri="{FF2B5EF4-FFF2-40B4-BE49-F238E27FC236}">
                <a16:creationId xmlns:a16="http://schemas.microsoft.com/office/drawing/2014/main" id="{EA257534-586B-4178-A4E5-909804B2A4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2" y="5381625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t>network</a:t>
            </a:r>
          </a:p>
        </p:txBody>
      </p:sp>
      <p:sp>
        <p:nvSpPr>
          <p:cNvPr id="50213" name="Oval 78">
            <a:extLst>
              <a:ext uri="{FF2B5EF4-FFF2-40B4-BE49-F238E27FC236}">
                <a16:creationId xmlns:a16="http://schemas.microsoft.com/office/drawing/2014/main" id="{334D0C39-8947-42C9-8611-5D568A55EB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2437" y="4579937"/>
            <a:ext cx="990600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process</a:t>
            </a:r>
          </a:p>
        </p:txBody>
      </p:sp>
      <p:grpSp>
        <p:nvGrpSpPr>
          <p:cNvPr id="50214" name="Group 79">
            <a:extLst>
              <a:ext uri="{FF2B5EF4-FFF2-40B4-BE49-F238E27FC236}">
                <a16:creationId xmlns:a16="http://schemas.microsoft.com/office/drawing/2014/main" id="{381550F6-DD5E-4DA4-9D2B-A8BC6B8CB3C5}"/>
              </a:ext>
            </a:extLst>
          </p:cNvPr>
          <p:cNvGrpSpPr>
            <a:grpSpLocks/>
          </p:cNvGrpSpPr>
          <p:nvPr/>
        </p:nvGrpSpPr>
        <p:grpSpPr bwMode="auto">
          <a:xfrm>
            <a:off x="5780087" y="4940300"/>
            <a:ext cx="546100" cy="225425"/>
            <a:chOff x="1287" y="2524"/>
            <a:chExt cx="260" cy="100"/>
          </a:xfrm>
        </p:grpSpPr>
        <p:sp>
          <p:nvSpPr>
            <p:cNvPr id="50227" name="Rectangle 80">
              <a:extLst>
                <a:ext uri="{FF2B5EF4-FFF2-40B4-BE49-F238E27FC236}">
                  <a16:creationId xmlns:a16="http://schemas.microsoft.com/office/drawing/2014/main" id="{DEA8B375-C0EC-4C82-B540-1FAFBF02D1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50228" name="Rectangle 81">
              <a:extLst>
                <a:ext uri="{FF2B5EF4-FFF2-40B4-BE49-F238E27FC236}">
                  <a16:creationId xmlns:a16="http://schemas.microsoft.com/office/drawing/2014/main" id="{D5B6E2E3-620B-4228-828A-4CBC7ED1CD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8" y="2537"/>
              <a:ext cx="156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50229" name="Rectangle 82">
              <a:extLst>
                <a:ext uri="{FF2B5EF4-FFF2-40B4-BE49-F238E27FC236}">
                  <a16:creationId xmlns:a16="http://schemas.microsoft.com/office/drawing/2014/main" id="{C34FD854-46C6-4ECD-B333-75638873C3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3" y="2582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50230" name="Rectangle 83">
              <a:extLst>
                <a:ext uri="{FF2B5EF4-FFF2-40B4-BE49-F238E27FC236}">
                  <a16:creationId xmlns:a16="http://schemas.microsoft.com/office/drawing/2014/main" id="{6783D57F-9A95-4D24-AD97-B9130AED8D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8" y="2583"/>
              <a:ext cx="26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</p:grpSp>
      <p:sp>
        <p:nvSpPr>
          <p:cNvPr id="50215" name="Line 88">
            <a:extLst>
              <a:ext uri="{FF2B5EF4-FFF2-40B4-BE49-F238E27FC236}">
                <a16:creationId xmlns:a16="http://schemas.microsoft.com/office/drawing/2014/main" id="{24AFBB41-1717-4974-908A-F2EC7120366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89712" y="4711700"/>
            <a:ext cx="6096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0216" name="Line 89">
            <a:extLst>
              <a:ext uri="{FF2B5EF4-FFF2-40B4-BE49-F238E27FC236}">
                <a16:creationId xmlns:a16="http://schemas.microsoft.com/office/drawing/2014/main" id="{99221FD9-D3C3-428F-91D9-67C97B6BEFDE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5137" y="5137150"/>
            <a:ext cx="0" cy="102235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0217" name="Line 90">
            <a:extLst>
              <a:ext uri="{FF2B5EF4-FFF2-40B4-BE49-F238E27FC236}">
                <a16:creationId xmlns:a16="http://schemas.microsoft.com/office/drawing/2014/main" id="{62FD1A57-DA60-400A-B7F2-1E9364A0AEA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38949" y="5637212"/>
            <a:ext cx="6096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0218" name="Text Box 56">
            <a:extLst>
              <a:ext uri="{FF2B5EF4-FFF2-40B4-BE49-F238E27FC236}">
                <a16:creationId xmlns:a16="http://schemas.microsoft.com/office/drawing/2014/main" id="{D644E8A0-4355-4F3E-AD53-C93DCCE237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2849" y="4392612"/>
            <a:ext cx="9175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1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socket</a:t>
            </a:r>
          </a:p>
        </p:txBody>
      </p:sp>
      <p:sp>
        <p:nvSpPr>
          <p:cNvPr id="50219" name="Line 92">
            <a:extLst>
              <a:ext uri="{FF2B5EF4-FFF2-40B4-BE49-F238E27FC236}">
                <a16:creationId xmlns:a16="http://schemas.microsoft.com/office/drawing/2014/main" id="{35B6F5C9-3859-4403-AC46-A271BB27C1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55899" y="4592637"/>
            <a:ext cx="968375" cy="43497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0220" name="Line 93">
            <a:extLst>
              <a:ext uri="{FF2B5EF4-FFF2-40B4-BE49-F238E27FC236}">
                <a16:creationId xmlns:a16="http://schemas.microsoft.com/office/drawing/2014/main" id="{4CC4D655-E2EB-433C-B447-5878901E5AB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691062" y="4581525"/>
            <a:ext cx="968375" cy="43497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grpSp>
        <p:nvGrpSpPr>
          <p:cNvPr id="50221" name="Group 96">
            <a:extLst>
              <a:ext uri="{FF2B5EF4-FFF2-40B4-BE49-F238E27FC236}">
                <a16:creationId xmlns:a16="http://schemas.microsoft.com/office/drawing/2014/main" id="{6286EAF2-0BED-4E46-AEFC-042C069D6931}"/>
              </a:ext>
            </a:extLst>
          </p:cNvPr>
          <p:cNvGrpSpPr>
            <a:grpSpLocks/>
          </p:cNvGrpSpPr>
          <p:nvPr/>
        </p:nvGrpSpPr>
        <p:grpSpPr bwMode="auto">
          <a:xfrm>
            <a:off x="546099" y="5646737"/>
            <a:ext cx="719138" cy="773113"/>
            <a:chOff x="-44" y="1473"/>
            <a:chExt cx="981" cy="1105"/>
          </a:xfrm>
        </p:grpSpPr>
        <p:pic>
          <p:nvPicPr>
            <p:cNvPr id="50225" name="Picture 97" descr="desktop_computer_stylized_medium">
              <a:extLst>
                <a:ext uri="{FF2B5EF4-FFF2-40B4-BE49-F238E27FC236}">
                  <a16:creationId xmlns:a16="http://schemas.microsoft.com/office/drawing/2014/main" id="{1C09845C-D4D7-4FAF-90A7-C7374AA546C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0226" name="Freeform 98">
              <a:extLst>
                <a:ext uri="{FF2B5EF4-FFF2-40B4-BE49-F238E27FC236}">
                  <a16:creationId xmlns:a16="http://schemas.microsoft.com/office/drawing/2014/main" id="{7559ED61-8192-4B33-962B-42BF86F10428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</p:grpSp>
      <p:grpSp>
        <p:nvGrpSpPr>
          <p:cNvPr id="50222" name="Group 99">
            <a:extLst>
              <a:ext uri="{FF2B5EF4-FFF2-40B4-BE49-F238E27FC236}">
                <a16:creationId xmlns:a16="http://schemas.microsoft.com/office/drawing/2014/main" id="{3641322A-DC7D-4EEE-8069-9A01110F6BE1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242174" y="5842000"/>
            <a:ext cx="719138" cy="773112"/>
            <a:chOff x="-44" y="1473"/>
            <a:chExt cx="981" cy="1105"/>
          </a:xfrm>
        </p:grpSpPr>
        <p:pic>
          <p:nvPicPr>
            <p:cNvPr id="50223" name="Picture 100" descr="desktop_computer_stylized_medium">
              <a:extLst>
                <a:ext uri="{FF2B5EF4-FFF2-40B4-BE49-F238E27FC236}">
                  <a16:creationId xmlns:a16="http://schemas.microsoft.com/office/drawing/2014/main" id="{F3573769-311D-44C1-B703-761AF9553C6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0224" name="Freeform 101">
              <a:extLst>
                <a:ext uri="{FF2B5EF4-FFF2-40B4-BE49-F238E27FC236}">
                  <a16:creationId xmlns:a16="http://schemas.microsoft.com/office/drawing/2014/main" id="{4F0063E5-E5AE-49C8-9CC7-FFCD2E1EE23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89255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7" name="Picture 10" descr="underline_base">
            <a:extLst>
              <a:ext uri="{FF2B5EF4-FFF2-40B4-BE49-F238E27FC236}">
                <a16:creationId xmlns:a16="http://schemas.microsoft.com/office/drawing/2014/main" id="{D0A87926-5195-4C50-B7E4-BFF073351FDF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8" y="871538"/>
            <a:ext cx="4205287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8" name="Rectangle 2">
            <a:extLst>
              <a:ext uri="{FF2B5EF4-FFF2-40B4-BE49-F238E27FC236}">
                <a16:creationId xmlns:a16="http://schemas.microsoft.com/office/drawing/2014/main" id="{F55FB8C1-EA54-4E01-AF57-FABA6B5128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3050" y="238125"/>
            <a:ext cx="7772400" cy="871538"/>
          </a:xfrm>
        </p:spPr>
        <p:txBody>
          <a:bodyPr/>
          <a:lstStyle/>
          <a:p>
            <a:r>
              <a:rPr lang="en-US" altLang="en-US" sz="3600" dirty="0"/>
              <a:t>The address of a socket</a:t>
            </a:r>
            <a:endParaRPr lang="en-US" altLang="en-US" dirty="0"/>
          </a:p>
        </p:txBody>
      </p:sp>
      <p:sp>
        <p:nvSpPr>
          <p:cNvPr id="52229" name="Rectangle 3">
            <a:extLst>
              <a:ext uri="{FF2B5EF4-FFF2-40B4-BE49-F238E27FC236}">
                <a16:creationId xmlns:a16="http://schemas.microsoft.com/office/drawing/2014/main" id="{67FE9537-95C2-48B7-B483-1D2ED81E625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273050" y="1143000"/>
            <a:ext cx="8794750" cy="4648200"/>
          </a:xfrm>
        </p:spPr>
        <p:txBody>
          <a:bodyPr/>
          <a:lstStyle/>
          <a:p>
            <a:r>
              <a:rPr lang="en-US" altLang="en-US" sz="2400" dirty="0"/>
              <a:t>to send or receive messages, a process must have a </a:t>
            </a:r>
            <a:r>
              <a:rPr lang="en-US" altLang="en-US" sz="2400" i="1" dirty="0">
                <a:solidFill>
                  <a:srgbClr val="FF0000"/>
                </a:solidFill>
              </a:rPr>
              <a:t>socket</a:t>
            </a:r>
          </a:p>
          <a:p>
            <a:r>
              <a:rPr lang="en-US" altLang="en-US" sz="2400" dirty="0"/>
              <a:t>to identify that socket, the socket must have a unique </a:t>
            </a:r>
            <a:r>
              <a:rPr lang="en-US" altLang="en-US" sz="2400" i="1" dirty="0">
                <a:solidFill>
                  <a:srgbClr val="CC0000"/>
                </a:solidFill>
              </a:rPr>
              <a:t>identifier</a:t>
            </a:r>
          </a:p>
          <a:p>
            <a:r>
              <a:rPr lang="en-US" altLang="en-US" sz="2400" dirty="0"/>
              <a:t>Each host has a unique 32-bit IP address</a:t>
            </a:r>
          </a:p>
          <a:p>
            <a:pPr lvl="1"/>
            <a:r>
              <a:rPr lang="en-US" altLang="en-US" sz="2000" kern="1200" dirty="0">
                <a:solidFill>
                  <a:srgbClr val="000000"/>
                </a:solidFill>
              </a:rPr>
              <a:t>but many processes can be running on same host</a:t>
            </a:r>
          </a:p>
          <a:p>
            <a:r>
              <a:rPr lang="en-US" altLang="en-US" sz="2400" dirty="0"/>
              <a:t>the unique </a:t>
            </a:r>
            <a:r>
              <a:rPr lang="en-US" altLang="en-US" sz="2400" i="1" dirty="0">
                <a:solidFill>
                  <a:srgbClr val="CC0000"/>
                </a:solidFill>
              </a:rPr>
              <a:t>identifier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/>
              <a:t>for a socket includes </a:t>
            </a:r>
            <a:r>
              <a:rPr lang="en-US" altLang="en-US" sz="2400" u="sng" dirty="0"/>
              <a:t>both</a:t>
            </a:r>
            <a:r>
              <a:rPr lang="en-US" altLang="en-US" sz="2400" dirty="0"/>
              <a:t> the </a:t>
            </a:r>
            <a:r>
              <a:rPr lang="en-US" altLang="en-US" sz="2400" i="1" dirty="0">
                <a:solidFill>
                  <a:srgbClr val="CC0000"/>
                </a:solidFill>
              </a:rPr>
              <a:t>IP address</a:t>
            </a:r>
            <a:r>
              <a:rPr lang="en-US" altLang="en-US" sz="2400" dirty="0"/>
              <a:t> of the host and the </a:t>
            </a:r>
            <a:r>
              <a:rPr lang="en-US" altLang="en-US" sz="2400" i="1" dirty="0">
                <a:solidFill>
                  <a:srgbClr val="CC0000"/>
                </a:solidFill>
              </a:rPr>
              <a:t>port number(s)</a:t>
            </a:r>
            <a:r>
              <a:rPr lang="en-US" altLang="en-US" sz="2400" i="1" dirty="0"/>
              <a:t> </a:t>
            </a:r>
            <a:r>
              <a:rPr lang="en-US" altLang="en-US" sz="2400" dirty="0"/>
              <a:t>associated with that process</a:t>
            </a:r>
          </a:p>
          <a:p>
            <a:r>
              <a:rPr lang="en-US" altLang="en-US" sz="2400" dirty="0"/>
              <a:t>examples of “well known” port numbers:</a:t>
            </a:r>
          </a:p>
          <a:p>
            <a:pPr lvl="1"/>
            <a:r>
              <a:rPr lang="en-US" altLang="en-US" sz="2000" dirty="0"/>
              <a:t>Web server: 80</a:t>
            </a:r>
          </a:p>
          <a:p>
            <a:pPr lvl="1"/>
            <a:r>
              <a:rPr lang="en-US" altLang="en-US" sz="2000" dirty="0"/>
              <a:t>mail server: 25</a:t>
            </a:r>
          </a:p>
          <a:p>
            <a:r>
              <a:rPr lang="en-US" altLang="en-US" sz="2400" dirty="0"/>
              <a:t>to identify the gaia.cs.umass.edu web server:</a:t>
            </a:r>
          </a:p>
          <a:p>
            <a:pPr lvl="1"/>
            <a:r>
              <a:rPr lang="en-US" altLang="en-US" sz="2000" dirty="0">
                <a:solidFill>
                  <a:srgbClr val="CC0000"/>
                </a:solidFill>
              </a:rPr>
              <a:t>IP address:</a:t>
            </a:r>
            <a:r>
              <a:rPr lang="en-US" altLang="en-US" sz="2000" dirty="0">
                <a:solidFill>
                  <a:schemeClr val="accent2"/>
                </a:solidFill>
              </a:rPr>
              <a:t> </a:t>
            </a:r>
            <a:r>
              <a:rPr lang="en-US" altLang="en-US" sz="2000" dirty="0"/>
              <a:t>128.119.245.12</a:t>
            </a:r>
          </a:p>
          <a:p>
            <a:pPr lvl="1"/>
            <a:r>
              <a:rPr lang="en-US" altLang="en-US" sz="2000" dirty="0">
                <a:solidFill>
                  <a:srgbClr val="CC0000"/>
                </a:solidFill>
              </a:rPr>
              <a:t>port number:</a:t>
            </a:r>
            <a:r>
              <a:rPr lang="en-US" altLang="en-US" sz="2000" dirty="0">
                <a:solidFill>
                  <a:schemeClr val="accent2"/>
                </a:solidFill>
              </a:rPr>
              <a:t> </a:t>
            </a:r>
            <a:r>
              <a:rPr lang="en-US" altLang="en-US" sz="2000" dirty="0"/>
              <a:t>80</a:t>
            </a:r>
          </a:p>
          <a:p>
            <a:r>
              <a:rPr lang="en-US" altLang="en-US" sz="2400" dirty="0"/>
              <a:t>processes can spawn new processes (and thus new port numbers)</a:t>
            </a:r>
          </a:p>
          <a:p>
            <a:pPr lvl="1"/>
            <a:r>
              <a:rPr lang="en-US" altLang="en-US" sz="2000" dirty="0"/>
              <a:t>So (if desired) each process can communicate with just one other process at a time </a:t>
            </a:r>
          </a:p>
        </p:txBody>
      </p:sp>
    </p:spTree>
    <p:extLst>
      <p:ext uri="{BB962C8B-B14F-4D97-AF65-F5344CB8AC3E}">
        <p14:creationId xmlns:p14="http://schemas.microsoft.com/office/powerpoint/2010/main" val="3750076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5" name="Picture 10" descr="underline_base">
            <a:extLst>
              <a:ext uri="{FF2B5EF4-FFF2-40B4-BE49-F238E27FC236}">
                <a16:creationId xmlns:a16="http://schemas.microsoft.com/office/drawing/2014/main" id="{ABACAA58-5FA3-4ACB-8E80-6B05DEE549FF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911225"/>
            <a:ext cx="6399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6" name="Rectangle 2">
            <a:extLst>
              <a:ext uri="{FF2B5EF4-FFF2-40B4-BE49-F238E27FC236}">
                <a16:creationId xmlns:a16="http://schemas.microsoft.com/office/drawing/2014/main" id="{707630FD-04AC-4995-A58E-61525A973F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6550" y="239713"/>
            <a:ext cx="7772400" cy="860425"/>
          </a:xfrm>
        </p:spPr>
        <p:txBody>
          <a:bodyPr/>
          <a:lstStyle/>
          <a:p>
            <a:r>
              <a:rPr lang="en-US" altLang="en-US" dirty="0"/>
              <a:t>App-layer protocol must define:</a:t>
            </a:r>
          </a:p>
        </p:txBody>
      </p:sp>
      <p:sp>
        <p:nvSpPr>
          <p:cNvPr id="54277" name="Rectangle 3">
            <a:extLst>
              <a:ext uri="{FF2B5EF4-FFF2-40B4-BE49-F238E27FC236}">
                <a16:creationId xmlns:a16="http://schemas.microsoft.com/office/drawing/2014/main" id="{1A063711-0C3D-49C7-BC86-5EF4A05A1B4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100138"/>
            <a:ext cx="8458200" cy="4648200"/>
          </a:xfrm>
        </p:spPr>
        <p:txBody>
          <a:bodyPr/>
          <a:lstStyle/>
          <a:p>
            <a:r>
              <a:rPr lang="en-US" altLang="en-US" sz="2400" dirty="0">
                <a:solidFill>
                  <a:srgbClr val="CC0000"/>
                </a:solidFill>
              </a:rPr>
              <a:t>types of messages</a:t>
            </a:r>
            <a:endParaRPr lang="en-US" altLang="en-US" sz="2400" dirty="0"/>
          </a:p>
          <a:p>
            <a:pPr lvl="1"/>
            <a:r>
              <a:rPr lang="en-US" altLang="en-US" dirty="0"/>
              <a:t>e.g., request, response </a:t>
            </a:r>
          </a:p>
          <a:p>
            <a:r>
              <a:rPr lang="en-US" altLang="en-US" sz="2400" dirty="0">
                <a:solidFill>
                  <a:srgbClr val="CC0000"/>
                </a:solidFill>
              </a:rPr>
              <a:t>message syntax</a:t>
            </a:r>
          </a:p>
          <a:p>
            <a:pPr lvl="1"/>
            <a:r>
              <a:rPr lang="en-US" altLang="en-US" dirty="0"/>
              <a:t>what fields in messages</a:t>
            </a:r>
          </a:p>
          <a:p>
            <a:pPr lvl="1"/>
            <a:r>
              <a:rPr lang="en-US" altLang="en-US" dirty="0"/>
              <a:t>how fields are delineated</a:t>
            </a:r>
          </a:p>
          <a:p>
            <a:r>
              <a:rPr lang="en-US" altLang="en-US" sz="2400" dirty="0">
                <a:solidFill>
                  <a:srgbClr val="CC0000"/>
                </a:solidFill>
              </a:rPr>
              <a:t>message semantics</a:t>
            </a:r>
            <a:r>
              <a:rPr lang="en-US" altLang="en-US" sz="2400" dirty="0"/>
              <a:t> </a:t>
            </a:r>
          </a:p>
          <a:p>
            <a:pPr lvl="1"/>
            <a:r>
              <a:rPr lang="en-US" altLang="en-US" dirty="0"/>
              <a:t>meaning of information in fields</a:t>
            </a:r>
          </a:p>
          <a:p>
            <a:r>
              <a:rPr lang="en-US" altLang="en-US" sz="2400" dirty="0">
                <a:solidFill>
                  <a:srgbClr val="CC0000"/>
                </a:solidFill>
              </a:rPr>
              <a:t>rules</a:t>
            </a:r>
            <a:r>
              <a:rPr lang="en-US" altLang="en-US" sz="2400" dirty="0"/>
              <a:t> for when and how processes send &amp; respond to messages</a:t>
            </a:r>
          </a:p>
        </p:txBody>
      </p:sp>
      <p:sp>
        <p:nvSpPr>
          <p:cNvPr id="44038" name="Rectangle 4">
            <a:extLst>
              <a:ext uri="{FF2B5EF4-FFF2-40B4-BE49-F238E27FC236}">
                <a16:creationId xmlns:a16="http://schemas.microsoft.com/office/drawing/2014/main" id="{8A3155B8-61F1-4C02-8717-6C595EA936C8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600200" y="4343400"/>
            <a:ext cx="6096000" cy="2401887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“open” protocols:</a:t>
            </a:r>
          </a:p>
          <a:p>
            <a:r>
              <a:rPr lang="en-US" altLang="en-US" sz="2400" dirty="0"/>
              <a:t>e.g., HTTP, SMTP</a:t>
            </a:r>
          </a:p>
          <a:p>
            <a:r>
              <a:rPr lang="en-US" altLang="en-US" sz="2400" dirty="0"/>
              <a:t>defined in “Requests for Comment” (RFC’s)</a:t>
            </a:r>
          </a:p>
          <a:p>
            <a:r>
              <a:rPr lang="en-US" altLang="en-US" sz="2400" dirty="0"/>
              <a:t>designed for interoperability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proprietary protocols:</a:t>
            </a:r>
          </a:p>
          <a:p>
            <a:r>
              <a:rPr lang="en-US" altLang="en-US" sz="2400" dirty="0"/>
              <a:t>e.g., Skype</a:t>
            </a:r>
          </a:p>
        </p:txBody>
      </p:sp>
    </p:spTree>
    <p:extLst>
      <p:ext uri="{BB962C8B-B14F-4D97-AF65-F5344CB8AC3E}">
        <p14:creationId xmlns:p14="http://schemas.microsoft.com/office/powerpoint/2010/main" val="2354461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2">
            <a:extLst>
              <a:ext uri="{FF2B5EF4-FFF2-40B4-BE49-F238E27FC236}">
                <a16:creationId xmlns:a16="http://schemas.microsoft.com/office/drawing/2014/main" id="{2F453F65-AE65-44D6-91E3-644F221B9C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77825" y="-11113"/>
            <a:ext cx="8305800" cy="1143001"/>
          </a:xfrm>
        </p:spPr>
        <p:txBody>
          <a:bodyPr/>
          <a:lstStyle/>
          <a:p>
            <a:r>
              <a:rPr lang="en-US" altLang="en-US" sz="3600" dirty="0"/>
              <a:t>What transport service does an app need?</a:t>
            </a:r>
            <a:endParaRPr lang="en-US" altLang="en-US" dirty="0"/>
          </a:p>
        </p:txBody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04897B6F-E7F4-426F-9441-858845C8B50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66750" y="1141413"/>
            <a:ext cx="4316413" cy="2797175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0"/>
              <a:buNone/>
              <a:defRPr/>
            </a:pPr>
            <a:r>
              <a:rPr lang="en-US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data integrity</a:t>
            </a:r>
          </a:p>
          <a:p>
            <a:pPr marL="233363" indent="-233363">
              <a:lnSpc>
                <a:spcPct val="100000"/>
              </a:lnSpc>
              <a:buFont typeface="Wingdings" charset="2"/>
              <a:buChar char="§"/>
              <a:defRPr/>
            </a:pPr>
            <a:r>
              <a:rPr lang="en-US" sz="2400" dirty="0">
                <a:latin typeface="Gill Sans MT" charset="0"/>
                <a:ea typeface="ＭＳ Ｐゴシック" charset="0"/>
              </a:rPr>
              <a:t>some apps require 100% reliable data transfer</a:t>
            </a:r>
            <a:r>
              <a:rPr lang="en-US" dirty="0">
                <a:latin typeface="Gill Sans MT" charset="0"/>
                <a:ea typeface="ＭＳ Ｐゴシック" charset="0"/>
              </a:rPr>
              <a:t> </a:t>
            </a:r>
          </a:p>
          <a:p>
            <a:pPr marL="233363" indent="-233363">
              <a:lnSpc>
                <a:spcPct val="100000"/>
              </a:lnSpc>
              <a:buFont typeface="Wingdings" charset="2"/>
              <a:buChar char="§"/>
              <a:defRPr/>
            </a:pPr>
            <a:r>
              <a:rPr lang="en-US" sz="2400" dirty="0">
                <a:latin typeface="Gill Sans MT" charset="0"/>
                <a:ea typeface="ＭＳ Ｐゴシック" charset="0"/>
              </a:rPr>
              <a:t>other apps (e.g., audio) can tolerate some loss</a:t>
            </a:r>
          </a:p>
          <a:p>
            <a:pPr>
              <a:lnSpc>
                <a:spcPct val="90000"/>
              </a:lnSpc>
              <a:buFont typeface="Wingdings" charset="2"/>
              <a:buChar char="§"/>
              <a:defRPr/>
            </a:pPr>
            <a:endParaRPr lang="en-US" dirty="0">
              <a:latin typeface="Gill Sans MT" charset="0"/>
              <a:ea typeface="ＭＳ Ｐゴシック" charset="0"/>
            </a:endParaRPr>
          </a:p>
        </p:txBody>
      </p:sp>
      <p:sp>
        <p:nvSpPr>
          <p:cNvPr id="45062" name="Rectangle 4">
            <a:extLst>
              <a:ext uri="{FF2B5EF4-FFF2-40B4-BE49-F238E27FC236}">
                <a16:creationId xmlns:a16="http://schemas.microsoft.com/office/drawing/2014/main" id="{0F3107DF-AA42-425E-BC50-C276E3B362B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92150" y="3724275"/>
            <a:ext cx="3810000" cy="2443163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CC0000"/>
                </a:solidFill>
              </a:rPr>
              <a:t>timing</a:t>
            </a:r>
          </a:p>
          <a:p>
            <a:pPr>
              <a:lnSpc>
                <a:spcPct val="100000"/>
              </a:lnSpc>
            </a:pPr>
            <a:r>
              <a:rPr lang="en-US" altLang="en-US" sz="2400" dirty="0"/>
              <a:t>some apps (e.g., Internet telephony, interactive games) require low delay</a:t>
            </a:r>
          </a:p>
        </p:txBody>
      </p:sp>
      <p:sp>
        <p:nvSpPr>
          <p:cNvPr id="45063" name="Rectangle 5">
            <a:extLst>
              <a:ext uri="{FF2B5EF4-FFF2-40B4-BE49-F238E27FC236}">
                <a16:creationId xmlns:a16="http://schemas.microsoft.com/office/drawing/2014/main" id="{63784193-29BE-4539-A736-A898485EC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5375" y="1101725"/>
            <a:ext cx="3935413" cy="336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 panose="020B0502020104020203" pitchFamily="34" charset="0"/>
                <a:ea typeface="MS PGothic" panose="020B0600070205080204" pitchFamily="34" charset="-128"/>
                <a:cs typeface="+mn-cs"/>
              </a:rPr>
              <a:t>throughput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MS PGothic" panose="020B0600070205080204" pitchFamily="34" charset="-128"/>
                <a:cs typeface="+mn-cs"/>
              </a:rPr>
              <a:t>some apps (e.g., video) need some minimum throughput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MS PGothic" panose="020B0600070205080204" pitchFamily="34" charset="-128"/>
                <a:cs typeface="+mn-cs"/>
              </a:rPr>
              <a:t>other apps (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MS PGothic" panose="020B0600070205080204" pitchFamily="34" charset="-128"/>
                <a:cs typeface="+mn-cs"/>
              </a:rPr>
              <a:t>“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MS PGothic" panose="020B0600070205080204" pitchFamily="34" charset="-128"/>
                <a:cs typeface="+mn-cs"/>
              </a:rPr>
              <a:t>elastic apps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MS PGothic" panose="020B0600070205080204" pitchFamily="34" charset="-128"/>
                <a:cs typeface="+mn-cs"/>
              </a:rPr>
              <a:t>”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MS PGothic" panose="020B0600070205080204" pitchFamily="34" charset="-128"/>
                <a:cs typeface="+mn-cs"/>
              </a:rPr>
              <a:t>) make use of whatever throughput they get 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 pitchFamily="34" charset="0"/>
              <a:ea typeface="MS PGothic" panose="020B0600070205080204" pitchFamily="34" charset="-128"/>
              <a:cs typeface="+mn-cs"/>
            </a:endParaRPr>
          </a:p>
        </p:txBody>
      </p:sp>
      <p:pic>
        <p:nvPicPr>
          <p:cNvPr id="56327" name="Picture 13" descr="underline_base">
            <a:extLst>
              <a:ext uri="{FF2B5EF4-FFF2-40B4-BE49-F238E27FC236}">
                <a16:creationId xmlns:a16="http://schemas.microsoft.com/office/drawing/2014/main" id="{B9289784-74C3-4542-8B71-20C8485656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" y="763588"/>
            <a:ext cx="8228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70" name="Rectangle 5">
            <a:extLst>
              <a:ext uri="{FF2B5EF4-FFF2-40B4-BE49-F238E27FC236}">
                <a16:creationId xmlns:a16="http://schemas.microsoft.com/office/drawing/2014/main" id="{BB5B8F66-B706-4417-83F0-A8BB470FDC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3130" y="4800600"/>
            <a:ext cx="4108450" cy="127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 panose="020B0502020104020203" pitchFamily="34" charset="0"/>
                <a:ea typeface="MS PGothic" panose="020B0600070205080204" pitchFamily="34" charset="-128"/>
                <a:cs typeface="+mn-cs"/>
              </a:rPr>
              <a:t>security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MS PGothic" panose="020B0600070205080204" pitchFamily="34" charset="-128"/>
                <a:cs typeface="+mn-cs"/>
              </a:rPr>
              <a:t>encryption, data integrity, …</a:t>
            </a:r>
          </a:p>
        </p:txBody>
      </p:sp>
    </p:spTree>
    <p:extLst>
      <p:ext uri="{BB962C8B-B14F-4D97-AF65-F5344CB8AC3E}">
        <p14:creationId xmlns:p14="http://schemas.microsoft.com/office/powerpoint/2010/main" val="3166730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50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50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50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1" name="Picture 20" descr="underline_base">
            <a:extLst>
              <a:ext uri="{FF2B5EF4-FFF2-40B4-BE49-F238E27FC236}">
                <a16:creationId xmlns:a16="http://schemas.microsoft.com/office/drawing/2014/main" id="{096B3AD4-1AC6-43AD-BEC1-B6E364664B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806450"/>
            <a:ext cx="8228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2" name="Rectangle 2">
            <a:extLst>
              <a:ext uri="{FF2B5EF4-FFF2-40B4-BE49-F238E27FC236}">
                <a16:creationId xmlns:a16="http://schemas.microsoft.com/office/drawing/2014/main" id="{614F69B6-322B-4922-974F-D4CE01417F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5913" y="227013"/>
            <a:ext cx="8201025" cy="815975"/>
          </a:xfrm>
        </p:spPr>
        <p:txBody>
          <a:bodyPr/>
          <a:lstStyle/>
          <a:p>
            <a:r>
              <a:rPr lang="en-US" altLang="en-US" sz="3200"/>
              <a:t>Transport service requirements: common apps</a:t>
            </a:r>
            <a:endParaRPr lang="en-US" altLang="en-US"/>
          </a:p>
        </p:txBody>
      </p:sp>
      <p:sp>
        <p:nvSpPr>
          <p:cNvPr id="58373" name="Text Box 3">
            <a:extLst>
              <a:ext uri="{FF2B5EF4-FFF2-40B4-BE49-F238E27FC236}">
                <a16:creationId xmlns:a16="http://schemas.microsoft.com/office/drawing/2014/main" id="{D8A41B83-5FAE-43C2-8C9A-D888EA03BC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745" y="1749425"/>
            <a:ext cx="2193293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application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file transfer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e-mail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Web documents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audio/video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video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interactive games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text messaging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8374" name="Text Box 4">
            <a:extLst>
              <a:ext uri="{FF2B5EF4-FFF2-40B4-BE49-F238E27FC236}">
                <a16:creationId xmlns:a16="http://schemas.microsoft.com/office/drawing/2014/main" id="{C689A186-F4CF-42D8-82AE-B1BFE753D0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6225" y="1752600"/>
            <a:ext cx="1580882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data loss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no loss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no loss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no loss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loss-tolerant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loss-tolerant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loss-tolerant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no loss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8375" name="Text Box 5">
            <a:extLst>
              <a:ext uri="{FF2B5EF4-FFF2-40B4-BE49-F238E27FC236}">
                <a16:creationId xmlns:a16="http://schemas.microsoft.com/office/drawing/2014/main" id="{ACF6D574-2FFB-4C1B-8B29-CB7408540E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5488" y="1751013"/>
            <a:ext cx="2574925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throughput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elastic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elastic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elastic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5 kbps-1 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Mbps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  <a:p>
            <a:pPr eaLnBrk="0" hangingPunct="0"/>
            <a:r>
              <a:rPr lang="en-US" altLang="en-US" dirty="0">
                <a:solidFill>
                  <a:srgbClr val="000000"/>
                </a:solidFill>
              </a:rPr>
              <a:t>10 kbps-5 </a:t>
            </a:r>
            <a:r>
              <a:rPr lang="en-US" altLang="en-US" dirty="0" err="1">
                <a:solidFill>
                  <a:srgbClr val="000000"/>
                </a:solidFill>
              </a:rPr>
              <a:t>Mbps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few kbps up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elastic</a:t>
            </a:r>
          </a:p>
        </p:txBody>
      </p:sp>
      <p:sp>
        <p:nvSpPr>
          <p:cNvPr id="58376" name="Text Box 6">
            <a:extLst>
              <a:ext uri="{FF2B5EF4-FFF2-40B4-BE49-F238E27FC236}">
                <a16:creationId xmlns:a16="http://schemas.microsoft.com/office/drawing/2014/main" id="{3F1DFDD4-4627-4C14-97F6-1701B78875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5788" y="1752600"/>
            <a:ext cx="2062162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timing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solidFill>
                  <a:srgbClr val="000000"/>
                </a:solidFill>
              </a:rPr>
              <a:t>n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o limits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solidFill>
                  <a:srgbClr val="000000"/>
                </a:solidFill>
              </a:rPr>
              <a:t>n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o limits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solidFill>
                  <a:srgbClr val="000000"/>
                </a:solidFill>
              </a:rPr>
              <a:t>n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o limits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100</a:t>
            </a: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’</a:t>
            </a:r>
            <a:r>
              <a:rPr kumimoji="0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s </a:t>
            </a:r>
            <a:r>
              <a:rPr kumimoji="0" lang="en-US" altLang="ja-JP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msec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few secs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solidFill>
                  <a:srgbClr val="000000"/>
                </a:solidFill>
              </a:rPr>
              <a:t>1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00</a:t>
            </a: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’</a:t>
            </a:r>
            <a:r>
              <a:rPr kumimoji="0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s </a:t>
            </a:r>
            <a:r>
              <a:rPr kumimoji="0" lang="en-US" altLang="ja-JP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msec</a:t>
            </a:r>
            <a:endParaRPr kumimoji="0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yes and no</a:t>
            </a:r>
          </a:p>
        </p:txBody>
      </p:sp>
      <p:sp>
        <p:nvSpPr>
          <p:cNvPr id="58377" name="Line 7">
            <a:extLst>
              <a:ext uri="{FF2B5EF4-FFF2-40B4-BE49-F238E27FC236}">
                <a16:creationId xmlns:a16="http://schemas.microsoft.com/office/drawing/2014/main" id="{DEA5C30D-42C8-4D0A-85B3-D75CE3913E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84238" y="2133600"/>
            <a:ext cx="7562850" cy="9525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8378" name="Line 8">
            <a:extLst>
              <a:ext uri="{FF2B5EF4-FFF2-40B4-BE49-F238E27FC236}">
                <a16:creationId xmlns:a16="http://schemas.microsoft.com/office/drawing/2014/main" id="{ED77D67A-1923-40DC-B8E0-6718575076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47725" y="2733675"/>
            <a:ext cx="762952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8379" name="Line 9">
            <a:extLst>
              <a:ext uri="{FF2B5EF4-FFF2-40B4-BE49-F238E27FC236}">
                <a16:creationId xmlns:a16="http://schemas.microsoft.com/office/drawing/2014/main" id="{07A99FD7-28C9-40FA-9234-67FD5450E7C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57250" y="3028950"/>
            <a:ext cx="762952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8380" name="Line 10">
            <a:extLst>
              <a:ext uri="{FF2B5EF4-FFF2-40B4-BE49-F238E27FC236}">
                <a16:creationId xmlns:a16="http://schemas.microsoft.com/office/drawing/2014/main" id="{97C526FC-7C0E-42EC-B9BE-E7AB0BF6ABD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66775" y="3324225"/>
            <a:ext cx="762952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8381" name="Line 11">
            <a:extLst>
              <a:ext uri="{FF2B5EF4-FFF2-40B4-BE49-F238E27FC236}">
                <a16:creationId xmlns:a16="http://schemas.microsoft.com/office/drawing/2014/main" id="{1C1AF8B9-F881-429C-8E34-FC2773E875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85825" y="3933825"/>
            <a:ext cx="762952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8382" name="Line 12">
            <a:extLst>
              <a:ext uri="{FF2B5EF4-FFF2-40B4-BE49-F238E27FC236}">
                <a16:creationId xmlns:a16="http://schemas.microsoft.com/office/drawing/2014/main" id="{4CD34A21-421D-4ADA-A7FB-2AD2E836F3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" y="4248150"/>
            <a:ext cx="762952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8383" name="Line 13">
            <a:extLst>
              <a:ext uri="{FF2B5EF4-FFF2-40B4-BE49-F238E27FC236}">
                <a16:creationId xmlns:a16="http://schemas.microsoft.com/office/drawing/2014/main" id="{C7853CC4-DCD5-453F-9F88-1A427D7680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" y="4572000"/>
            <a:ext cx="762952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8384" name="Line 14">
            <a:extLst>
              <a:ext uri="{FF2B5EF4-FFF2-40B4-BE49-F238E27FC236}">
                <a16:creationId xmlns:a16="http://schemas.microsoft.com/office/drawing/2014/main" id="{D7C1F82D-30B5-4D45-8EC5-3FB67075A3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66775" y="3657600"/>
            <a:ext cx="762952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85189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2">
            <a:extLst>
              <a:ext uri="{FF2B5EF4-FFF2-40B4-BE49-F238E27FC236}">
                <a16:creationId xmlns:a16="http://schemas.microsoft.com/office/drawing/2014/main" id="{DFB93B0B-3D24-4180-842B-A34CF8689D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4488" y="268288"/>
            <a:ext cx="7772400" cy="858837"/>
          </a:xfrm>
        </p:spPr>
        <p:txBody>
          <a:bodyPr/>
          <a:lstStyle/>
          <a:p>
            <a:r>
              <a:rPr lang="en-US" altLang="en-US" sz="3600" dirty="0"/>
              <a:t>Internet transport protocols</a:t>
            </a:r>
            <a:endParaRPr lang="en-US" altLang="en-US" dirty="0"/>
          </a:p>
        </p:txBody>
      </p:sp>
      <p:sp>
        <p:nvSpPr>
          <p:cNvPr id="76804" name="Rectangle 3">
            <a:extLst>
              <a:ext uri="{FF2B5EF4-FFF2-40B4-BE49-F238E27FC236}">
                <a16:creationId xmlns:a16="http://schemas.microsoft.com/office/drawing/2014/main" id="{5A7136A0-9AA1-4B3C-B969-892CCDCB780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800600" y="1295400"/>
            <a:ext cx="4191000" cy="49530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i="1" dirty="0">
                <a:solidFill>
                  <a:srgbClr val="000099"/>
                </a:solidFill>
              </a:rPr>
              <a:t>TCP service (pseudo-circuit):</a:t>
            </a:r>
          </a:p>
          <a:p>
            <a:r>
              <a:rPr lang="en-US" altLang="en-US" sz="2400" i="1" dirty="0">
                <a:solidFill>
                  <a:srgbClr val="CC0000"/>
                </a:solidFill>
              </a:rPr>
              <a:t>connection-oriented:</a:t>
            </a:r>
            <a:r>
              <a:rPr lang="en-US" altLang="en-US" sz="2400" dirty="0"/>
              <a:t> simulates a circuit between client and server processes (takes time to set up)</a:t>
            </a:r>
          </a:p>
          <a:p>
            <a:r>
              <a:rPr lang="en-US" altLang="en-US" sz="2400" b="1" i="1" u="sng" dirty="0">
                <a:solidFill>
                  <a:srgbClr val="CC0000"/>
                </a:solidFill>
              </a:rPr>
              <a:t>reliable</a:t>
            </a:r>
            <a:r>
              <a:rPr lang="en-US" altLang="en-US" sz="2400" i="1" dirty="0">
                <a:solidFill>
                  <a:srgbClr val="CC0000"/>
                </a:solidFill>
              </a:rPr>
              <a:t> transport</a:t>
            </a:r>
            <a:r>
              <a:rPr lang="en-US" altLang="en-US" sz="2400" i="1" dirty="0">
                <a:solidFill>
                  <a:schemeClr val="accent2"/>
                </a:solidFill>
              </a:rPr>
              <a:t> </a:t>
            </a:r>
            <a:r>
              <a:rPr lang="en-US" altLang="en-US" sz="2400" dirty="0"/>
              <a:t>between sending and receiving process</a:t>
            </a:r>
            <a:endParaRPr lang="en-US" altLang="en-US" sz="2400" dirty="0">
              <a:solidFill>
                <a:schemeClr val="accent2"/>
              </a:solidFill>
            </a:endParaRPr>
          </a:p>
          <a:p>
            <a:r>
              <a:rPr lang="en-US" altLang="en-US" sz="2400" i="1" dirty="0">
                <a:solidFill>
                  <a:srgbClr val="CC0000"/>
                </a:solidFill>
              </a:rPr>
              <a:t>flow control:</a:t>
            </a:r>
            <a:r>
              <a:rPr lang="en-US" altLang="en-US" sz="2400" dirty="0"/>
              <a:t> sender won</a:t>
            </a:r>
            <a:r>
              <a:rPr lang="ja-JP" altLang="en-US" sz="2400" dirty="0"/>
              <a:t>’</a:t>
            </a:r>
            <a:r>
              <a:rPr lang="en-US" altLang="ja-JP" sz="2400" dirty="0"/>
              <a:t>t overwhelm receiver </a:t>
            </a:r>
          </a:p>
          <a:p>
            <a:r>
              <a:rPr lang="en-US" altLang="en-US" sz="2400" i="1" dirty="0">
                <a:solidFill>
                  <a:srgbClr val="CC0000"/>
                </a:solidFill>
              </a:rPr>
              <a:t>congestion control:</a:t>
            </a:r>
            <a:r>
              <a:rPr lang="en-US" altLang="en-US" sz="2400" dirty="0"/>
              <a:t> throttle sender when network overloaded</a:t>
            </a:r>
          </a:p>
          <a:p>
            <a:r>
              <a:rPr lang="en-US" altLang="en-US" sz="2400" i="1" dirty="0">
                <a:solidFill>
                  <a:srgbClr val="CC0000"/>
                </a:solidFill>
              </a:rPr>
              <a:t>does not provide:</a:t>
            </a:r>
            <a:r>
              <a:rPr lang="en-US" altLang="en-US" sz="2400" dirty="0"/>
              <a:t> timing, minimum throughput guarantee, security</a:t>
            </a:r>
          </a:p>
        </p:txBody>
      </p:sp>
      <p:sp>
        <p:nvSpPr>
          <p:cNvPr id="76805" name="Rectangle 4">
            <a:extLst>
              <a:ext uri="{FF2B5EF4-FFF2-40B4-BE49-F238E27FC236}">
                <a16:creationId xmlns:a16="http://schemas.microsoft.com/office/drawing/2014/main" id="{0C86848B-CD7D-4CF4-AC04-F313F41EE606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30213" y="1318334"/>
            <a:ext cx="3800475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 dirty="0">
                <a:solidFill>
                  <a:srgbClr val="000099"/>
                </a:solidFill>
                <a:latin typeface="Gill Sans MT" charset="0"/>
                <a:ea typeface="ＭＳ Ｐゴシック" charset="0"/>
              </a:rPr>
              <a:t>UDP service (raw Internet):</a:t>
            </a:r>
          </a:p>
          <a:p>
            <a:pPr marL="233363" indent="-233363">
              <a:buFont typeface="Wingdings" charset="2"/>
              <a:buChar char="§"/>
              <a:defRPr/>
            </a:pPr>
            <a:r>
              <a:rPr lang="en-US" altLang="en-US" sz="2400" i="1" dirty="0">
                <a:solidFill>
                  <a:srgbClr val="CC0000"/>
                </a:solidFill>
              </a:rPr>
              <a:t>packet delivery service:</a:t>
            </a:r>
            <a:r>
              <a:rPr lang="en-US" sz="2400" dirty="0">
                <a:latin typeface="Gill Sans MT" charset="0"/>
                <a:ea typeface="ＭＳ Ｐゴシック" charset="0"/>
              </a:rPr>
              <a:t> no connection setup effort</a:t>
            </a:r>
          </a:p>
          <a:p>
            <a:pPr marL="233363" indent="-233363">
              <a:buFont typeface="Wingdings" charset="2"/>
              <a:buChar char="§"/>
              <a:defRPr/>
            </a:pPr>
            <a:r>
              <a:rPr lang="en-US" sz="2400" b="1" i="1" u="sng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unreliable</a:t>
            </a:r>
            <a:r>
              <a:rPr lang="en-US" sz="2400" i="1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 data transfer</a:t>
            </a:r>
            <a:r>
              <a:rPr lang="en-US" sz="2400" dirty="0">
                <a:latin typeface="Gill Sans MT" charset="0"/>
                <a:ea typeface="ＭＳ Ｐゴシック" charset="0"/>
              </a:rPr>
              <a:t> between sending and receiving process</a:t>
            </a:r>
          </a:p>
          <a:p>
            <a:pPr marL="233363" indent="-233363">
              <a:buFont typeface="Wingdings" charset="2"/>
              <a:buChar char="§"/>
              <a:defRPr/>
            </a:pPr>
            <a:r>
              <a:rPr lang="en-US" sz="2400" i="1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does not provide:</a:t>
            </a:r>
            <a:r>
              <a:rPr lang="en-US" sz="2400" dirty="0">
                <a:latin typeface="Gill Sans MT" charset="0"/>
                <a:ea typeface="ＭＳ Ｐゴシック" charset="0"/>
              </a:rPr>
              <a:t> reliability, flow control, congestion control, timing, throughput guarantee, security</a:t>
            </a:r>
          </a:p>
          <a:p>
            <a:pPr marL="0" indent="0">
              <a:buNone/>
              <a:defRPr/>
            </a:pPr>
            <a:endParaRPr lang="en-US" sz="2400" dirty="0">
              <a:latin typeface="Gill Sans MT" charset="0"/>
              <a:ea typeface="ＭＳ Ｐゴシック" charset="0"/>
            </a:endParaRPr>
          </a:p>
        </p:txBody>
      </p:sp>
      <p:pic>
        <p:nvPicPr>
          <p:cNvPr id="60422" name="Picture 11" descr="underline_base">
            <a:extLst>
              <a:ext uri="{FF2B5EF4-FFF2-40B4-BE49-F238E27FC236}">
                <a16:creationId xmlns:a16="http://schemas.microsoft.com/office/drawing/2014/main" id="{3A77684A-A433-40E6-AEE7-6E106FA4630B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8" y="944563"/>
            <a:ext cx="7313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43229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7" name="Picture 18" descr="underline_base">
            <a:extLst>
              <a:ext uri="{FF2B5EF4-FFF2-40B4-BE49-F238E27FC236}">
                <a16:creationId xmlns:a16="http://schemas.microsoft.com/office/drawing/2014/main" id="{91743CB6-C420-4261-956C-CD557FBA1E4A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" y="876300"/>
            <a:ext cx="776922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68" name="Rectangle 2">
            <a:extLst>
              <a:ext uri="{FF2B5EF4-FFF2-40B4-BE49-F238E27FC236}">
                <a16:creationId xmlns:a16="http://schemas.microsoft.com/office/drawing/2014/main" id="{E97F695C-C8CB-49FE-82AD-74B4CA3C5C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5900" y="261938"/>
            <a:ext cx="8747125" cy="838200"/>
          </a:xfrm>
        </p:spPr>
        <p:txBody>
          <a:bodyPr/>
          <a:lstStyle/>
          <a:p>
            <a:r>
              <a:rPr lang="en-US" altLang="en-US" sz="3200"/>
              <a:t>Internet apps:  application, transport protocols</a:t>
            </a:r>
            <a:endParaRPr lang="en-US" altLang="en-US"/>
          </a:p>
        </p:txBody>
      </p:sp>
      <p:sp>
        <p:nvSpPr>
          <p:cNvPr id="62469" name="Text Box 3">
            <a:extLst>
              <a:ext uri="{FF2B5EF4-FFF2-40B4-BE49-F238E27FC236}">
                <a16:creationId xmlns:a16="http://schemas.microsoft.com/office/drawing/2014/main" id="{FFA3ABAF-C355-476A-8F04-9799A75BD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710" y="1773238"/>
            <a:ext cx="2832890" cy="2923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application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e-mail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remote terminal access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Web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file transfer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streaming media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Internet telephony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2470" name="Text Box 4">
            <a:extLst>
              <a:ext uri="{FF2B5EF4-FFF2-40B4-BE49-F238E27FC236}">
                <a16:creationId xmlns:a16="http://schemas.microsoft.com/office/drawing/2014/main" id="{F851758C-7B6F-49E0-A11E-C188E3F9C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1988" y="1458913"/>
            <a:ext cx="2851422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application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layer protocol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SMTP [RFC 2821]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Telnet [RFC 854]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HTTP [RFC 2616]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FTP [RFC 959]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HTTP, RTP [RFC 1889]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SIP, RTP, proprietary</a:t>
            </a:r>
          </a:p>
        </p:txBody>
      </p:sp>
      <p:sp>
        <p:nvSpPr>
          <p:cNvPr id="62471" name="Text Box 5">
            <a:extLst>
              <a:ext uri="{FF2B5EF4-FFF2-40B4-BE49-F238E27FC236}">
                <a16:creationId xmlns:a16="http://schemas.microsoft.com/office/drawing/2014/main" id="{E03C0071-AF77-4CA0-A61C-8E69675E8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0913" y="1477963"/>
            <a:ext cx="2624137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underlying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transport protocol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TCP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TCP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TCP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TCP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UDP or TCP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UDP (TCP fallback)</a:t>
            </a:r>
          </a:p>
        </p:txBody>
      </p:sp>
      <p:sp>
        <p:nvSpPr>
          <p:cNvPr id="62472" name="Line 7">
            <a:extLst>
              <a:ext uri="{FF2B5EF4-FFF2-40B4-BE49-F238E27FC236}">
                <a16:creationId xmlns:a16="http://schemas.microsoft.com/office/drawing/2014/main" id="{73C909EF-95FA-4D34-8425-4A74809673DA}"/>
              </a:ext>
            </a:extLst>
          </p:cNvPr>
          <p:cNvSpPr>
            <a:spLocks noChangeShapeType="1"/>
          </p:cNvSpPr>
          <p:nvPr/>
        </p:nvSpPr>
        <p:spPr bwMode="auto">
          <a:xfrm>
            <a:off x="1071563" y="2152650"/>
            <a:ext cx="7334250" cy="9525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2473" name="Line 8">
            <a:extLst>
              <a:ext uri="{FF2B5EF4-FFF2-40B4-BE49-F238E27FC236}">
                <a16:creationId xmlns:a16="http://schemas.microsoft.com/office/drawing/2014/main" id="{F4059D84-3C55-4708-965B-BD8179A53A1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23938" y="2743200"/>
            <a:ext cx="732472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2474" name="Line 9">
            <a:extLst>
              <a:ext uri="{FF2B5EF4-FFF2-40B4-BE49-F238E27FC236}">
                <a16:creationId xmlns:a16="http://schemas.microsoft.com/office/drawing/2014/main" id="{AB89412E-D72C-4482-9808-504BA7F220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44575" y="3038475"/>
            <a:ext cx="729615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2475" name="Line 10">
            <a:extLst>
              <a:ext uri="{FF2B5EF4-FFF2-40B4-BE49-F238E27FC236}">
                <a16:creationId xmlns:a16="http://schemas.microsoft.com/office/drawing/2014/main" id="{BA712A6C-30D4-436F-AF0B-83D1089B712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42988" y="3333750"/>
            <a:ext cx="72771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2476" name="Line 11">
            <a:extLst>
              <a:ext uri="{FF2B5EF4-FFF2-40B4-BE49-F238E27FC236}">
                <a16:creationId xmlns:a16="http://schemas.microsoft.com/office/drawing/2014/main" id="{2CD1984E-EF22-43C1-822B-7D12E7034C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73150" y="3657600"/>
            <a:ext cx="7258050" cy="952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2477" name="Line 12">
            <a:extLst>
              <a:ext uri="{FF2B5EF4-FFF2-40B4-BE49-F238E27FC236}">
                <a16:creationId xmlns:a16="http://schemas.microsoft.com/office/drawing/2014/main" id="{56867000-2E69-45E5-A2FC-424E44327D4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42988" y="3962400"/>
            <a:ext cx="73152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2478" name="Line 14">
            <a:extLst>
              <a:ext uri="{FF2B5EF4-FFF2-40B4-BE49-F238E27FC236}">
                <a16:creationId xmlns:a16="http://schemas.microsoft.com/office/drawing/2014/main" id="{16C0104F-93BE-4CB0-AE76-552DE26DB97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42988" y="4267200"/>
            <a:ext cx="734377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5246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Goals for Today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/>
              <a:t>Postgame the homework</a:t>
            </a:r>
          </a:p>
          <a:p>
            <a:pPr lvl="3"/>
            <a:endParaRPr lang="en-US" dirty="0"/>
          </a:p>
          <a:p>
            <a:r>
              <a:rPr lang="en-US" dirty="0"/>
              <a:t>Application-layer Internet API</a:t>
            </a:r>
          </a:p>
          <a:p>
            <a:pPr lvl="3"/>
            <a:endParaRPr lang="en-US" dirty="0"/>
          </a:p>
          <a:p>
            <a:r>
              <a:rPr lang="en-US" dirty="0" err="1"/>
              <a:t>Getahead</a:t>
            </a:r>
            <a:r>
              <a:rPr lang="en-US" dirty="0"/>
              <a:t>: Hypertext Transfer Protocol</a:t>
            </a:r>
          </a:p>
          <a:p>
            <a:pPr lvl="3"/>
            <a:endParaRPr lang="en-US" dirty="0"/>
          </a:p>
          <a:p>
            <a:r>
              <a:rPr lang="en-US" dirty="0"/>
              <a:t>What to expect on Thursday’s quiz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>
            <a:extLst>
              <a:ext uri="{FF2B5EF4-FFF2-40B4-BE49-F238E27FC236}">
                <a16:creationId xmlns:a16="http://schemas.microsoft.com/office/drawing/2014/main" id="{5C63B4AC-CF29-46AF-83FC-6BD84559A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Securing TCP (Preview of Session 22)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866D1F4-960F-49B4-BAB5-F0C3981961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7467600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ea typeface="ＭＳ Ｐゴシック" charset="0"/>
              </a:rPr>
              <a:t>TCP (and UDP) </a:t>
            </a:r>
          </a:p>
          <a:p>
            <a:pPr marL="233363" indent="-233363">
              <a:lnSpc>
                <a:spcPct val="100000"/>
              </a:lnSpc>
              <a:buFont typeface="Wingdings" charset="2"/>
              <a:buChar char="§"/>
              <a:defRPr/>
            </a:pPr>
            <a:r>
              <a:rPr lang="en-US" sz="2400" dirty="0">
                <a:ea typeface="ＭＳ Ｐゴシック" charset="0"/>
              </a:rPr>
              <a:t>no encryption</a:t>
            </a:r>
          </a:p>
          <a:p>
            <a:pPr marL="233363" indent="-233363">
              <a:lnSpc>
                <a:spcPct val="100000"/>
              </a:lnSpc>
              <a:buFont typeface="Wingdings" charset="2"/>
              <a:buChar char="§"/>
              <a:defRPr/>
            </a:pPr>
            <a:r>
              <a:rPr lang="en-US" sz="2400" dirty="0" err="1">
                <a:ea typeface="ＭＳ Ｐゴシック" charset="0"/>
              </a:rPr>
              <a:t>passwds</a:t>
            </a:r>
            <a:r>
              <a:rPr lang="en-US" sz="2400" dirty="0">
                <a:ea typeface="ＭＳ Ｐゴシック" charset="0"/>
              </a:rPr>
              <a:t> sent into socket traverse Internet  in cleartext</a:t>
            </a:r>
          </a:p>
          <a:p>
            <a:pPr marL="0" indent="0">
              <a:buFont typeface="Wingdings" charset="2"/>
              <a:buNone/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ea typeface="ＭＳ Ｐゴシック" charset="0"/>
              </a:rPr>
              <a:t>SSL</a:t>
            </a:r>
            <a:r>
              <a:rPr lang="en-US" dirty="0">
                <a:ea typeface="ＭＳ Ｐゴシック" charset="0"/>
              </a:rPr>
              <a:t> </a:t>
            </a:r>
          </a:p>
          <a:p>
            <a:pPr marL="233363" indent="-233363">
              <a:lnSpc>
                <a:spcPct val="100000"/>
              </a:lnSpc>
              <a:buFont typeface="Wingdings" charset="2"/>
              <a:buChar char="§"/>
              <a:defRPr/>
            </a:pPr>
            <a:r>
              <a:rPr lang="en-US" sz="2400" dirty="0">
                <a:ea typeface="ＭＳ Ｐゴシック" charset="0"/>
              </a:rPr>
              <a:t>provides encrypted TCP connection</a:t>
            </a:r>
          </a:p>
          <a:p>
            <a:pPr marL="233363" indent="-233363">
              <a:lnSpc>
                <a:spcPct val="100000"/>
              </a:lnSpc>
              <a:buFont typeface="Wingdings" charset="2"/>
              <a:buChar char="§"/>
              <a:defRPr/>
            </a:pPr>
            <a:r>
              <a:rPr lang="en-US" sz="2400" dirty="0">
                <a:ea typeface="ＭＳ Ｐゴシック" charset="0"/>
              </a:rPr>
              <a:t>data integrity</a:t>
            </a:r>
          </a:p>
          <a:p>
            <a:pPr marL="233363" indent="-233363">
              <a:lnSpc>
                <a:spcPct val="100000"/>
              </a:lnSpc>
              <a:buFont typeface="Wingdings" charset="2"/>
              <a:buChar char="§"/>
              <a:defRPr/>
            </a:pPr>
            <a:r>
              <a:rPr lang="en-US" sz="2400" dirty="0">
                <a:ea typeface="ＭＳ Ｐゴシック" charset="0"/>
              </a:rPr>
              <a:t>end-point authentication</a:t>
            </a:r>
          </a:p>
          <a:p>
            <a:pPr>
              <a:buNone/>
            </a:pPr>
            <a:r>
              <a:rPr lang="en-US" altLang="en-US" dirty="0">
                <a:solidFill>
                  <a:srgbClr val="22228B"/>
                </a:solidFill>
              </a:rPr>
              <a:t>SSL is at app layer</a:t>
            </a:r>
          </a:p>
          <a:p>
            <a:pPr>
              <a:lnSpc>
                <a:spcPct val="100000"/>
              </a:lnSpc>
            </a:pPr>
            <a:r>
              <a:rPr lang="en-US" altLang="en-US" sz="2400" dirty="0"/>
              <a:t>apps use SSL libraries, that </a:t>
            </a:r>
            <a:r>
              <a:rPr lang="ja-JP" altLang="en-US" sz="2400" dirty="0"/>
              <a:t>“</a:t>
            </a:r>
            <a:r>
              <a:rPr lang="en-US" altLang="ja-JP" sz="2400" dirty="0"/>
              <a:t>talk</a:t>
            </a:r>
            <a:r>
              <a:rPr lang="ja-JP" altLang="en-US" sz="2400" dirty="0"/>
              <a:t>”</a:t>
            </a:r>
            <a:r>
              <a:rPr lang="en-US" altLang="ja-JP" sz="2400" dirty="0"/>
              <a:t> to TCP</a:t>
            </a:r>
          </a:p>
        </p:txBody>
      </p:sp>
      <p:pic>
        <p:nvPicPr>
          <p:cNvPr id="64518" name="Picture 351" descr="underline_base">
            <a:extLst>
              <a:ext uri="{FF2B5EF4-FFF2-40B4-BE49-F238E27FC236}">
                <a16:creationId xmlns:a16="http://schemas.microsoft.com/office/drawing/2014/main" id="{BD74FF60-F8DA-48D6-96C2-3995FECCB000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8" y="1030288"/>
            <a:ext cx="2825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4727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CE8EB-D61F-4922-A46C-4E30B9AA8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Getahead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0F9D6-C90B-4A12-8A66-4E4838FBB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8553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>
            <a:extLst>
              <a:ext uri="{FF2B5EF4-FFF2-40B4-BE49-F238E27FC236}">
                <a16:creationId xmlns:a16="http://schemas.microsoft.com/office/drawing/2014/main" id="{1EC767C9-9101-4005-8650-F76CDEAA0B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0050" y="201613"/>
            <a:ext cx="7772400" cy="892175"/>
          </a:xfrm>
        </p:spPr>
        <p:txBody>
          <a:bodyPr/>
          <a:lstStyle/>
          <a:p>
            <a:r>
              <a:rPr lang="en-US" altLang="en-US" dirty="0"/>
              <a:t>The (World-Wide) Web</a:t>
            </a:r>
          </a:p>
        </p:txBody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id="{2947EE0E-E208-4D2C-AECB-D42F0DC07E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360488"/>
            <a:ext cx="7772400" cy="4648200"/>
          </a:xfrm>
        </p:spPr>
        <p:txBody>
          <a:bodyPr/>
          <a:lstStyle/>
          <a:p>
            <a:r>
              <a:rPr lang="en-US" altLang="en-US" dirty="0"/>
              <a:t>a web page consists of </a:t>
            </a:r>
            <a:r>
              <a:rPr lang="en-US" altLang="en-US" i="1" dirty="0">
                <a:solidFill>
                  <a:srgbClr val="CC0000"/>
                </a:solidFill>
              </a:rPr>
              <a:t>base HTML-file</a:t>
            </a:r>
            <a:r>
              <a:rPr lang="en-US" altLang="en-US" dirty="0"/>
              <a:t> which includes </a:t>
            </a:r>
            <a:r>
              <a:rPr lang="en-US" altLang="en-US" i="1" dirty="0">
                <a:solidFill>
                  <a:srgbClr val="CC0000"/>
                </a:solidFill>
              </a:rPr>
              <a:t>several referenced objects</a:t>
            </a:r>
          </a:p>
          <a:p>
            <a:r>
              <a:rPr lang="en-US" altLang="en-US" dirty="0"/>
              <a:t>an object can be HTML file, JPEG image, Java applet, audio file,…</a:t>
            </a:r>
          </a:p>
          <a:p>
            <a:r>
              <a:rPr lang="en-US" altLang="en-US" dirty="0"/>
              <a:t>each object is addressable by a </a:t>
            </a:r>
            <a:r>
              <a:rPr lang="en-US" altLang="en-US" i="1" dirty="0">
                <a:solidFill>
                  <a:srgbClr val="CC0000"/>
                </a:solidFill>
              </a:rPr>
              <a:t>URL, </a:t>
            </a:r>
            <a:r>
              <a:rPr lang="en-US" altLang="en-US" dirty="0"/>
              <a:t>e.g.,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dirty="0"/>
          </a:p>
        </p:txBody>
      </p:sp>
      <p:sp>
        <p:nvSpPr>
          <p:cNvPr id="67591" name="Text Box 5">
            <a:extLst>
              <a:ext uri="{FF2B5EF4-FFF2-40B4-BE49-F238E27FC236}">
                <a16:creationId xmlns:a16="http://schemas.microsoft.com/office/drawing/2014/main" id="{91FA37D1-24E8-4F10-9DD1-E65F279DD4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684588"/>
            <a:ext cx="79263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MS PGothic" panose="020B0600070205080204" pitchFamily="34" charset="-128"/>
                <a:cs typeface="+mn-cs"/>
              </a:rPr>
              <a:t>http://www.someschool.edu/someDept/pic.gif</a:t>
            </a:r>
          </a:p>
        </p:txBody>
      </p:sp>
      <p:sp>
        <p:nvSpPr>
          <p:cNvPr id="67592" name="AutoShape 6">
            <a:extLst>
              <a:ext uri="{FF2B5EF4-FFF2-40B4-BE49-F238E27FC236}">
                <a16:creationId xmlns:a16="http://schemas.microsoft.com/office/drawing/2014/main" id="{7B6A9C13-5159-4A50-8832-FF56CCF14CE1}"/>
              </a:ext>
            </a:extLst>
          </p:cNvPr>
          <p:cNvSpPr>
            <a:spLocks/>
          </p:cNvSpPr>
          <p:nvPr/>
        </p:nvSpPr>
        <p:spPr bwMode="auto">
          <a:xfrm rot="16200000">
            <a:off x="3721101" y="2544764"/>
            <a:ext cx="90488" cy="3306763"/>
          </a:xfrm>
          <a:prstGeom prst="leftBrace">
            <a:avLst>
              <a:gd name="adj1" fmla="val 30453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7593" name="AutoShape 7">
            <a:extLst>
              <a:ext uri="{FF2B5EF4-FFF2-40B4-BE49-F238E27FC236}">
                <a16:creationId xmlns:a16="http://schemas.microsoft.com/office/drawing/2014/main" id="{133BBD99-1E51-408B-B503-57845E4C3832}"/>
              </a:ext>
            </a:extLst>
          </p:cNvPr>
          <p:cNvSpPr>
            <a:spLocks/>
          </p:cNvSpPr>
          <p:nvPr/>
        </p:nvSpPr>
        <p:spPr bwMode="auto">
          <a:xfrm rot="16200000">
            <a:off x="7023895" y="2732882"/>
            <a:ext cx="96839" cy="2924176"/>
          </a:xfrm>
          <a:prstGeom prst="leftBrace">
            <a:avLst>
              <a:gd name="adj1" fmla="val 30453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7594" name="Text Box 8">
            <a:extLst>
              <a:ext uri="{FF2B5EF4-FFF2-40B4-BE49-F238E27FC236}">
                <a16:creationId xmlns:a16="http://schemas.microsoft.com/office/drawing/2014/main" id="{547DBC90-04F0-4054-BEE9-2539BF407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301" y="4302127"/>
            <a:ext cx="1608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host name</a:t>
            </a:r>
          </a:p>
        </p:txBody>
      </p:sp>
      <p:sp>
        <p:nvSpPr>
          <p:cNvPr id="67595" name="Text Box 9">
            <a:extLst>
              <a:ext uri="{FF2B5EF4-FFF2-40B4-BE49-F238E27FC236}">
                <a16:creationId xmlns:a16="http://schemas.microsoft.com/office/drawing/2014/main" id="{FE2E822F-C7F5-4C84-AE62-97DE04F4F8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2701" y="4222752"/>
            <a:ext cx="163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path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MS PGothic" panose="020B0600070205080204" pitchFamily="34" charset="-128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name</a:t>
            </a:r>
          </a:p>
        </p:txBody>
      </p:sp>
      <p:pic>
        <p:nvPicPr>
          <p:cNvPr id="67590" name="Picture 18" descr="underline_base">
            <a:extLst>
              <a:ext uri="{FF2B5EF4-FFF2-40B4-BE49-F238E27FC236}">
                <a16:creationId xmlns:a16="http://schemas.microsoft.com/office/drawing/2014/main" id="{44322417-44AF-49EC-B52F-35469B066E35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895350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AutoShape 6">
            <a:extLst>
              <a:ext uri="{FF2B5EF4-FFF2-40B4-BE49-F238E27FC236}">
                <a16:creationId xmlns:a16="http://schemas.microsoft.com/office/drawing/2014/main" id="{C1ABB9B2-2935-4C35-8DB0-6C3D06B4DA12}"/>
              </a:ext>
            </a:extLst>
          </p:cNvPr>
          <p:cNvSpPr>
            <a:spLocks/>
          </p:cNvSpPr>
          <p:nvPr/>
        </p:nvSpPr>
        <p:spPr bwMode="auto">
          <a:xfrm rot="16200000">
            <a:off x="1375174" y="3539731"/>
            <a:ext cx="84138" cy="1310480"/>
          </a:xfrm>
          <a:prstGeom prst="leftBrace">
            <a:avLst>
              <a:gd name="adj1" fmla="val 30453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4" name="Text Box 8">
            <a:extLst>
              <a:ext uri="{FF2B5EF4-FFF2-40B4-BE49-F238E27FC236}">
                <a16:creationId xmlns:a16="http://schemas.microsoft.com/office/drawing/2014/main" id="{A1342298-3314-4278-9723-3A5886B0DF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682" y="4302127"/>
            <a:ext cx="12811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protocol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92329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2">
            <a:extLst>
              <a:ext uri="{FF2B5EF4-FFF2-40B4-BE49-F238E27FC236}">
                <a16:creationId xmlns:a16="http://schemas.microsoft.com/office/drawing/2014/main" id="{DE1845B2-943F-43A2-A73D-755CABA62E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09563"/>
            <a:ext cx="7772400" cy="795337"/>
          </a:xfrm>
        </p:spPr>
        <p:txBody>
          <a:bodyPr/>
          <a:lstStyle/>
          <a:p>
            <a:r>
              <a:rPr lang="en-US" altLang="en-US" sz="4000"/>
              <a:t>HTTP overview</a:t>
            </a:r>
            <a:endParaRPr lang="en-US" altLang="en-US"/>
          </a:p>
        </p:txBody>
      </p:sp>
      <p:sp>
        <p:nvSpPr>
          <p:cNvPr id="86020" name="Rectangle 3">
            <a:extLst>
              <a:ext uri="{FF2B5EF4-FFF2-40B4-BE49-F238E27FC236}">
                <a16:creationId xmlns:a16="http://schemas.microsoft.com/office/drawing/2014/main" id="{71F88B66-618B-4909-8813-003FCD60BDA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489075"/>
            <a:ext cx="4032164" cy="4648200"/>
          </a:xfrm>
        </p:spPr>
        <p:txBody>
          <a:bodyPr/>
          <a:lstStyle/>
          <a:p>
            <a:pPr>
              <a:lnSpc>
                <a:spcPct val="75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CC0000"/>
                </a:solidFill>
              </a:rPr>
              <a:t>HTTP: hypertext transfer protocol</a:t>
            </a:r>
          </a:p>
          <a:p>
            <a:pPr>
              <a:lnSpc>
                <a:spcPct val="75000"/>
              </a:lnSpc>
            </a:pPr>
            <a:r>
              <a:rPr lang="en-US" altLang="en-US" sz="2400" dirty="0"/>
              <a:t>Web</a:t>
            </a:r>
            <a:r>
              <a:rPr lang="ja-JP" altLang="en-US" sz="2400" dirty="0"/>
              <a:t>’</a:t>
            </a:r>
            <a:r>
              <a:rPr lang="en-US" altLang="ja-JP" sz="2400" dirty="0"/>
              <a:t>s application layer protocol</a:t>
            </a:r>
          </a:p>
          <a:p>
            <a:pPr>
              <a:lnSpc>
                <a:spcPct val="75000"/>
              </a:lnSpc>
            </a:pPr>
            <a:r>
              <a:rPr lang="en-US" altLang="en-US" sz="2400" dirty="0"/>
              <a:t>client/server model</a:t>
            </a:r>
          </a:p>
          <a:p>
            <a:pPr marL="685800" lvl="1" indent="-228600">
              <a:lnSpc>
                <a:spcPct val="75000"/>
              </a:lnSpc>
            </a:pPr>
            <a:r>
              <a:rPr lang="en-US" altLang="en-US" i="1" dirty="0">
                <a:solidFill>
                  <a:srgbClr val="CC0000"/>
                </a:solidFill>
              </a:rPr>
              <a:t>client</a:t>
            </a:r>
            <a:r>
              <a:rPr lang="en-US" altLang="en-US" i="1" dirty="0">
                <a:solidFill>
                  <a:srgbClr val="FF0000"/>
                </a:solidFill>
              </a:rPr>
              <a:t>:</a:t>
            </a:r>
            <a:r>
              <a:rPr lang="en-US" altLang="en-US" dirty="0"/>
              <a:t> “browser” requests (using HTTP), receives (using HTTP), and </a:t>
            </a:r>
            <a:r>
              <a:rPr lang="en-US" altLang="ja-JP" dirty="0"/>
              <a:t>displays Web objects </a:t>
            </a:r>
          </a:p>
          <a:p>
            <a:pPr marL="685800" lvl="1" indent="-228600">
              <a:lnSpc>
                <a:spcPct val="75000"/>
              </a:lnSpc>
            </a:pPr>
            <a:r>
              <a:rPr lang="en-US" altLang="en-US" i="1" dirty="0">
                <a:solidFill>
                  <a:srgbClr val="CC0000"/>
                </a:solidFill>
              </a:rPr>
              <a:t>server:</a:t>
            </a:r>
            <a:r>
              <a:rPr lang="en-US" altLang="en-US" dirty="0"/>
              <a:t> “Web server” sends (using HTTP) objects in response to requests</a:t>
            </a:r>
          </a:p>
          <a:p>
            <a:pPr>
              <a:lnSpc>
                <a:spcPct val="75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</p:txBody>
      </p:sp>
      <p:sp>
        <p:nvSpPr>
          <p:cNvPr id="69637" name="Text Box 7">
            <a:extLst>
              <a:ext uri="{FF2B5EF4-FFF2-40B4-BE49-F238E27FC236}">
                <a16:creationId xmlns:a16="http://schemas.microsoft.com/office/drawing/2014/main" id="{BC81CF8E-C4B7-428F-B3AA-3571E496D3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5650" y="2455863"/>
            <a:ext cx="15843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PC running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Firefox browser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9638" name="Text Box 9">
            <a:extLst>
              <a:ext uri="{FF2B5EF4-FFF2-40B4-BE49-F238E27FC236}">
                <a16:creationId xmlns:a16="http://schemas.microsoft.com/office/drawing/2014/main" id="{331C4A84-F5CD-470E-839E-3758659FD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8875" y="3836988"/>
            <a:ext cx="134620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server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running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Apache Web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server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9639" name="Text Box 23">
            <a:extLst>
              <a:ext uri="{FF2B5EF4-FFF2-40B4-BE49-F238E27FC236}">
                <a16:creationId xmlns:a16="http://schemas.microsoft.com/office/drawing/2014/main" id="{08C29DC5-1181-486F-8EB7-AA3DF0C4A5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5218113"/>
            <a:ext cx="15636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iPhone running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Safari browser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grpSp>
        <p:nvGrpSpPr>
          <p:cNvPr id="2" name="Group 35">
            <a:extLst>
              <a:ext uri="{FF2B5EF4-FFF2-40B4-BE49-F238E27FC236}">
                <a16:creationId xmlns:a16="http://schemas.microsoft.com/office/drawing/2014/main" id="{E5B9EE4A-D8A3-40BD-9E0F-271EF8090BB1}"/>
              </a:ext>
            </a:extLst>
          </p:cNvPr>
          <p:cNvGrpSpPr>
            <a:grpSpLocks/>
          </p:cNvGrpSpPr>
          <p:nvPr/>
        </p:nvGrpSpPr>
        <p:grpSpPr bwMode="auto">
          <a:xfrm>
            <a:off x="5778500" y="2136775"/>
            <a:ext cx="2101850" cy="946150"/>
            <a:chOff x="3640" y="1346"/>
            <a:chExt cx="1324" cy="596"/>
          </a:xfrm>
        </p:grpSpPr>
        <p:sp>
          <p:nvSpPr>
            <p:cNvPr id="69688" name="Line 19">
              <a:extLst>
                <a:ext uri="{FF2B5EF4-FFF2-40B4-BE49-F238E27FC236}">
                  <a16:creationId xmlns:a16="http://schemas.microsoft.com/office/drawing/2014/main" id="{7CEABE97-7A3C-4E51-AF18-F4A1BFCEE9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0" y="1346"/>
              <a:ext cx="1324" cy="59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69689" name="Text Box 24">
              <a:extLst>
                <a:ext uri="{FF2B5EF4-FFF2-40B4-BE49-F238E27FC236}">
                  <a16:creationId xmlns:a16="http://schemas.microsoft.com/office/drawing/2014/main" id="{0EB78BC1-ACDA-4EE4-93C0-899FD0B0AB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422049">
              <a:off x="3860" y="1445"/>
              <a:ext cx="9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HTTP request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</p:grpSp>
      <p:grpSp>
        <p:nvGrpSpPr>
          <p:cNvPr id="3" name="Group 36">
            <a:extLst>
              <a:ext uri="{FF2B5EF4-FFF2-40B4-BE49-F238E27FC236}">
                <a16:creationId xmlns:a16="http://schemas.microsoft.com/office/drawing/2014/main" id="{10112DEB-1367-490B-9C19-93E9C0F55914}"/>
              </a:ext>
            </a:extLst>
          </p:cNvPr>
          <p:cNvGrpSpPr>
            <a:grpSpLocks/>
          </p:cNvGrpSpPr>
          <p:nvPr/>
        </p:nvGrpSpPr>
        <p:grpSpPr bwMode="auto">
          <a:xfrm>
            <a:off x="5889625" y="2344738"/>
            <a:ext cx="1971675" cy="904875"/>
            <a:chOff x="4141" y="394"/>
            <a:chExt cx="1242" cy="570"/>
          </a:xfrm>
        </p:grpSpPr>
        <p:sp>
          <p:nvSpPr>
            <p:cNvPr id="69686" name="Line 20">
              <a:extLst>
                <a:ext uri="{FF2B5EF4-FFF2-40B4-BE49-F238E27FC236}">
                  <a16:creationId xmlns:a16="http://schemas.microsoft.com/office/drawing/2014/main" id="{22C111BB-5C81-4DD5-AE8F-289D905A1F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41" y="394"/>
              <a:ext cx="1242" cy="57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69687" name="Text Box 26">
              <a:extLst>
                <a:ext uri="{FF2B5EF4-FFF2-40B4-BE49-F238E27FC236}">
                  <a16:creationId xmlns:a16="http://schemas.microsoft.com/office/drawing/2014/main" id="{AED8B52D-18DA-496F-8822-67FCC9665A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411598">
              <a:off x="4304" y="706"/>
              <a:ext cx="101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HTTP response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</p:grpSp>
      <p:pic>
        <p:nvPicPr>
          <p:cNvPr id="69642" name="Picture 31" descr="underline_base">
            <a:extLst>
              <a:ext uri="{FF2B5EF4-FFF2-40B4-BE49-F238E27FC236}">
                <a16:creationId xmlns:a16="http://schemas.microsoft.com/office/drawing/2014/main" id="{2A39FD8E-B7CB-482B-A03F-6A2D26693D6C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13" y="919163"/>
            <a:ext cx="3340100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37">
            <a:extLst>
              <a:ext uri="{FF2B5EF4-FFF2-40B4-BE49-F238E27FC236}">
                <a16:creationId xmlns:a16="http://schemas.microsoft.com/office/drawing/2014/main" id="{4D5CBD8B-5585-417A-8956-366170B07C3E}"/>
              </a:ext>
            </a:extLst>
          </p:cNvPr>
          <p:cNvGrpSpPr>
            <a:grpSpLocks/>
          </p:cNvGrpSpPr>
          <p:nvPr/>
        </p:nvGrpSpPr>
        <p:grpSpPr bwMode="auto">
          <a:xfrm rot="-3183056">
            <a:off x="5754688" y="3630613"/>
            <a:ext cx="2101850" cy="946150"/>
            <a:chOff x="3640" y="1346"/>
            <a:chExt cx="1324" cy="596"/>
          </a:xfrm>
        </p:grpSpPr>
        <p:sp>
          <p:nvSpPr>
            <p:cNvPr id="69684" name="Line 19">
              <a:extLst>
                <a:ext uri="{FF2B5EF4-FFF2-40B4-BE49-F238E27FC236}">
                  <a16:creationId xmlns:a16="http://schemas.microsoft.com/office/drawing/2014/main" id="{DD672DA5-7955-43F4-9DD2-E81659D403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0" y="1346"/>
              <a:ext cx="1324" cy="59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69685" name="Text Box 24">
              <a:extLst>
                <a:ext uri="{FF2B5EF4-FFF2-40B4-BE49-F238E27FC236}">
                  <a16:creationId xmlns:a16="http://schemas.microsoft.com/office/drawing/2014/main" id="{140ED412-FA37-44A3-99F4-60A9D50386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422049">
              <a:off x="3860" y="1445"/>
              <a:ext cx="9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HTTP request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</p:grpSp>
      <p:grpSp>
        <p:nvGrpSpPr>
          <p:cNvPr id="5" name="Group 40">
            <a:extLst>
              <a:ext uri="{FF2B5EF4-FFF2-40B4-BE49-F238E27FC236}">
                <a16:creationId xmlns:a16="http://schemas.microsoft.com/office/drawing/2014/main" id="{4630F4C3-7EB2-4F3D-BD9A-396E45296F8B}"/>
              </a:ext>
            </a:extLst>
          </p:cNvPr>
          <p:cNvGrpSpPr>
            <a:grpSpLocks/>
          </p:cNvGrpSpPr>
          <p:nvPr/>
        </p:nvGrpSpPr>
        <p:grpSpPr bwMode="auto">
          <a:xfrm rot="-3264937">
            <a:off x="5800725" y="3870325"/>
            <a:ext cx="1971675" cy="904875"/>
            <a:chOff x="4141" y="394"/>
            <a:chExt cx="1242" cy="570"/>
          </a:xfrm>
        </p:grpSpPr>
        <p:sp>
          <p:nvSpPr>
            <p:cNvPr id="69682" name="Line 20">
              <a:extLst>
                <a:ext uri="{FF2B5EF4-FFF2-40B4-BE49-F238E27FC236}">
                  <a16:creationId xmlns:a16="http://schemas.microsoft.com/office/drawing/2014/main" id="{73923AC9-8042-415C-9E5E-8B0C7F142D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41" y="394"/>
              <a:ext cx="1242" cy="57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69683" name="Text Box 26">
              <a:extLst>
                <a:ext uri="{FF2B5EF4-FFF2-40B4-BE49-F238E27FC236}">
                  <a16:creationId xmlns:a16="http://schemas.microsoft.com/office/drawing/2014/main" id="{1630EF76-A8A7-44AC-88E1-890BC698C8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411598">
              <a:off x="4304" y="706"/>
              <a:ext cx="101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HTTP response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</p:grpSp>
      <p:pic>
        <p:nvPicPr>
          <p:cNvPr id="69645" name="Picture 43" descr="iphone_stylized_small">
            <a:extLst>
              <a:ext uri="{FF2B5EF4-FFF2-40B4-BE49-F238E27FC236}">
                <a16:creationId xmlns:a16="http://schemas.microsoft.com/office/drawing/2014/main" id="{C2D4498C-2AB1-4071-AA5D-B6C60F66C9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4286250"/>
            <a:ext cx="382588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9646" name="Group 44">
            <a:extLst>
              <a:ext uri="{FF2B5EF4-FFF2-40B4-BE49-F238E27FC236}">
                <a16:creationId xmlns:a16="http://schemas.microsoft.com/office/drawing/2014/main" id="{C254B91C-2D4C-478D-9632-23820EDA263C}"/>
              </a:ext>
            </a:extLst>
          </p:cNvPr>
          <p:cNvGrpSpPr>
            <a:grpSpLocks/>
          </p:cNvGrpSpPr>
          <p:nvPr/>
        </p:nvGrpSpPr>
        <p:grpSpPr bwMode="auto">
          <a:xfrm>
            <a:off x="4757738" y="1468438"/>
            <a:ext cx="1066800" cy="1079500"/>
            <a:chOff x="-44" y="1473"/>
            <a:chExt cx="981" cy="1105"/>
          </a:xfrm>
        </p:grpSpPr>
        <p:pic>
          <p:nvPicPr>
            <p:cNvPr id="69680" name="Picture 45" descr="desktop_computer_stylized_medium">
              <a:extLst>
                <a:ext uri="{FF2B5EF4-FFF2-40B4-BE49-F238E27FC236}">
                  <a16:creationId xmlns:a16="http://schemas.microsoft.com/office/drawing/2014/main" id="{AF3A15B6-AE81-42BB-872C-534E469B55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9681" name="Freeform 46">
              <a:extLst>
                <a:ext uri="{FF2B5EF4-FFF2-40B4-BE49-F238E27FC236}">
                  <a16:creationId xmlns:a16="http://schemas.microsoft.com/office/drawing/2014/main" id="{7A401103-30D4-45FD-BB83-28CB68E4CAE3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</p:grpSp>
      <p:grpSp>
        <p:nvGrpSpPr>
          <p:cNvPr id="69647" name="Group 47">
            <a:extLst>
              <a:ext uri="{FF2B5EF4-FFF2-40B4-BE49-F238E27FC236}">
                <a16:creationId xmlns:a16="http://schemas.microsoft.com/office/drawing/2014/main" id="{412BEC9D-5C03-4339-A5F1-D02B7DA5104A}"/>
              </a:ext>
            </a:extLst>
          </p:cNvPr>
          <p:cNvGrpSpPr>
            <a:grpSpLocks/>
          </p:cNvGrpSpPr>
          <p:nvPr/>
        </p:nvGrpSpPr>
        <p:grpSpPr bwMode="auto">
          <a:xfrm>
            <a:off x="7878763" y="2633663"/>
            <a:ext cx="695325" cy="1282700"/>
            <a:chOff x="4140" y="429"/>
            <a:chExt cx="1425" cy="2396"/>
          </a:xfrm>
        </p:grpSpPr>
        <p:sp>
          <p:nvSpPr>
            <p:cNvPr id="69648" name="Freeform 48">
              <a:extLst>
                <a:ext uri="{FF2B5EF4-FFF2-40B4-BE49-F238E27FC236}">
                  <a16:creationId xmlns:a16="http://schemas.microsoft.com/office/drawing/2014/main" id="{087C0603-3407-4718-82D8-91B07148094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69649" name="Rectangle 49">
              <a:extLst>
                <a:ext uri="{FF2B5EF4-FFF2-40B4-BE49-F238E27FC236}">
                  <a16:creationId xmlns:a16="http://schemas.microsoft.com/office/drawing/2014/main" id="{0E14B136-3B66-40BC-B2A3-7C1267E20F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5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69650" name="Freeform 50">
              <a:extLst>
                <a:ext uri="{FF2B5EF4-FFF2-40B4-BE49-F238E27FC236}">
                  <a16:creationId xmlns:a16="http://schemas.microsoft.com/office/drawing/2014/main" id="{004DA67C-B2EF-42C6-B14D-51C9F83A52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69651" name="Freeform 51">
              <a:extLst>
                <a:ext uri="{FF2B5EF4-FFF2-40B4-BE49-F238E27FC236}">
                  <a16:creationId xmlns:a16="http://schemas.microsoft.com/office/drawing/2014/main" id="{9AD2FEAE-9816-4059-B5B2-8EE46D5C846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69652" name="Rectangle 52">
              <a:extLst>
                <a:ext uri="{FF2B5EF4-FFF2-40B4-BE49-F238E27FC236}">
                  <a16:creationId xmlns:a16="http://schemas.microsoft.com/office/drawing/2014/main" id="{2106E524-FEA0-4E65-91EB-69335D705A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69653" name="Group 53">
              <a:extLst>
                <a:ext uri="{FF2B5EF4-FFF2-40B4-BE49-F238E27FC236}">
                  <a16:creationId xmlns:a16="http://schemas.microsoft.com/office/drawing/2014/main" id="{5D83C9EA-669D-45D7-98E3-AEAB4126CDE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69678" name="AutoShape 54">
                <a:extLst>
                  <a:ext uri="{FF2B5EF4-FFF2-40B4-BE49-F238E27FC236}">
                    <a16:creationId xmlns:a16="http://schemas.microsoft.com/office/drawing/2014/main" id="{6E843C57-9C15-4180-86CC-F220CAA41D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69"/>
                <a:ext cx="727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69679" name="AutoShape 55">
                <a:extLst>
                  <a:ext uri="{FF2B5EF4-FFF2-40B4-BE49-F238E27FC236}">
                    <a16:creationId xmlns:a16="http://schemas.microsoft.com/office/drawing/2014/main" id="{D251970A-1D7D-4403-BC68-1392B7853A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6"/>
                <a:ext cx="694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69654" name="Rectangle 56">
              <a:extLst>
                <a:ext uri="{FF2B5EF4-FFF2-40B4-BE49-F238E27FC236}">
                  <a16:creationId xmlns:a16="http://schemas.microsoft.com/office/drawing/2014/main" id="{2E897FCB-A6F8-4FDA-9D92-E9DB85B928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5" y="1019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69655" name="Group 57">
              <a:extLst>
                <a:ext uri="{FF2B5EF4-FFF2-40B4-BE49-F238E27FC236}">
                  <a16:creationId xmlns:a16="http://schemas.microsoft.com/office/drawing/2014/main" id="{DB84538E-3D89-474D-896A-DC4C71DEAC2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69676" name="AutoShape 58">
                <a:extLst>
                  <a:ext uri="{FF2B5EF4-FFF2-40B4-BE49-F238E27FC236}">
                    <a16:creationId xmlns:a16="http://schemas.microsoft.com/office/drawing/2014/main" id="{F365BA9A-49DB-48D7-A73F-AC5DEB1B77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9"/>
                <a:ext cx="723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69677" name="AutoShape 59">
                <a:extLst>
                  <a:ext uri="{FF2B5EF4-FFF2-40B4-BE49-F238E27FC236}">
                    <a16:creationId xmlns:a16="http://schemas.microsoft.com/office/drawing/2014/main" id="{CCA3B3E7-FA94-4496-9881-4D526EAA50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2" y="2588"/>
                <a:ext cx="690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69656" name="Rectangle 60">
              <a:extLst>
                <a:ext uri="{FF2B5EF4-FFF2-40B4-BE49-F238E27FC236}">
                  <a16:creationId xmlns:a16="http://schemas.microsoft.com/office/drawing/2014/main" id="{B3B9E01F-2E21-4A6E-A768-34C4ECA177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57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69657" name="Rectangle 61">
              <a:extLst>
                <a:ext uri="{FF2B5EF4-FFF2-40B4-BE49-F238E27FC236}">
                  <a16:creationId xmlns:a16="http://schemas.microsoft.com/office/drawing/2014/main" id="{86B82F48-9FA1-4C79-A8BF-CDD94008AA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654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69658" name="Group 62">
              <a:extLst>
                <a:ext uri="{FF2B5EF4-FFF2-40B4-BE49-F238E27FC236}">
                  <a16:creationId xmlns:a16="http://schemas.microsoft.com/office/drawing/2014/main" id="{4E73EAEB-60E8-47AE-AE9E-D1806257169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69674" name="AutoShape 63">
                <a:extLst>
                  <a:ext uri="{FF2B5EF4-FFF2-40B4-BE49-F238E27FC236}">
                    <a16:creationId xmlns:a16="http://schemas.microsoft.com/office/drawing/2014/main" id="{D3D2580C-AC83-42DA-AF1A-D1D22B1B12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69675" name="AutoShape 64">
                <a:extLst>
                  <a:ext uri="{FF2B5EF4-FFF2-40B4-BE49-F238E27FC236}">
                    <a16:creationId xmlns:a16="http://schemas.microsoft.com/office/drawing/2014/main" id="{23819A59-6F14-4EAC-9DA9-55764CA3BB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4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69659" name="Freeform 65">
              <a:extLst>
                <a:ext uri="{FF2B5EF4-FFF2-40B4-BE49-F238E27FC236}">
                  <a16:creationId xmlns:a16="http://schemas.microsoft.com/office/drawing/2014/main" id="{4AD106C1-CFDA-40D3-BB7F-7A2CD493CB3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69660" name="Group 66">
              <a:extLst>
                <a:ext uri="{FF2B5EF4-FFF2-40B4-BE49-F238E27FC236}">
                  <a16:creationId xmlns:a16="http://schemas.microsoft.com/office/drawing/2014/main" id="{5550915B-9FFE-418B-9631-BB3082EE2F0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69672" name="AutoShape 67">
                <a:extLst>
                  <a:ext uri="{FF2B5EF4-FFF2-40B4-BE49-F238E27FC236}">
                    <a16:creationId xmlns:a16="http://schemas.microsoft.com/office/drawing/2014/main" id="{9B3B801C-2538-40A5-99A8-ED6EAD5DDE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69673" name="AutoShape 68">
                <a:extLst>
                  <a:ext uri="{FF2B5EF4-FFF2-40B4-BE49-F238E27FC236}">
                    <a16:creationId xmlns:a16="http://schemas.microsoft.com/office/drawing/2014/main" id="{12972A6A-ECFE-4928-87FF-46E333C3B4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69661" name="Rectangle 69">
              <a:extLst>
                <a:ext uri="{FF2B5EF4-FFF2-40B4-BE49-F238E27FC236}">
                  <a16:creationId xmlns:a16="http://schemas.microsoft.com/office/drawing/2014/main" id="{81FBCC31-2AFA-4FFD-803C-35032A1F43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9" y="432"/>
              <a:ext cx="68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69662" name="Freeform 70">
              <a:extLst>
                <a:ext uri="{FF2B5EF4-FFF2-40B4-BE49-F238E27FC236}">
                  <a16:creationId xmlns:a16="http://schemas.microsoft.com/office/drawing/2014/main" id="{D304B61C-E209-4310-9C03-CB7EE26798F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69663" name="Freeform 71">
              <a:extLst>
                <a:ext uri="{FF2B5EF4-FFF2-40B4-BE49-F238E27FC236}">
                  <a16:creationId xmlns:a16="http://schemas.microsoft.com/office/drawing/2014/main" id="{DB158633-A01F-419B-BAF0-50AAC8437F1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69664" name="Oval 72">
              <a:extLst>
                <a:ext uri="{FF2B5EF4-FFF2-40B4-BE49-F238E27FC236}">
                  <a16:creationId xmlns:a16="http://schemas.microsoft.com/office/drawing/2014/main" id="{48903836-D01C-4104-B1AC-B394CD762A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6" y="2611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69665" name="Freeform 73">
              <a:extLst>
                <a:ext uri="{FF2B5EF4-FFF2-40B4-BE49-F238E27FC236}">
                  <a16:creationId xmlns:a16="http://schemas.microsoft.com/office/drawing/2014/main" id="{E11B54FC-AFAC-4665-870B-03FCDE35250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69666" name="AutoShape 74">
              <a:extLst>
                <a:ext uri="{FF2B5EF4-FFF2-40B4-BE49-F238E27FC236}">
                  <a16:creationId xmlns:a16="http://schemas.microsoft.com/office/drawing/2014/main" id="{F14B856E-ACBD-4E30-8106-4F400A36EC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7"/>
              <a:ext cx="1201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69667" name="AutoShape 75">
              <a:extLst>
                <a:ext uri="{FF2B5EF4-FFF2-40B4-BE49-F238E27FC236}">
                  <a16:creationId xmlns:a16="http://schemas.microsoft.com/office/drawing/2014/main" id="{3BD26A40-D34E-4C82-84FC-3D0304DD79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5" y="2712"/>
              <a:ext cx="1070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69668" name="Oval 76">
              <a:extLst>
                <a:ext uri="{FF2B5EF4-FFF2-40B4-BE49-F238E27FC236}">
                  <a16:creationId xmlns:a16="http://schemas.microsoft.com/office/drawing/2014/main" id="{47AFBCC3-6CB3-4F0F-AA29-76FA87785C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9" y="2383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69669" name="Oval 77">
              <a:extLst>
                <a:ext uri="{FF2B5EF4-FFF2-40B4-BE49-F238E27FC236}">
                  <a16:creationId xmlns:a16="http://schemas.microsoft.com/office/drawing/2014/main" id="{A9225A14-020B-4183-A64A-697983ACE5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5" y="2383"/>
              <a:ext cx="163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69670" name="Oval 78">
              <a:extLst>
                <a:ext uri="{FF2B5EF4-FFF2-40B4-BE49-F238E27FC236}">
                  <a16:creationId xmlns:a16="http://schemas.microsoft.com/office/drawing/2014/main" id="{CD39A5FC-D079-4F41-BA96-AA47C3F24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0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69671" name="Rectangle 79">
              <a:extLst>
                <a:ext uri="{FF2B5EF4-FFF2-40B4-BE49-F238E27FC236}">
                  <a16:creationId xmlns:a16="http://schemas.microsoft.com/office/drawing/2014/main" id="{22A6E5D7-B849-4548-8595-2BBDFB71D8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1" y="1835"/>
              <a:ext cx="88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14208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7">
            <a:extLst>
              <a:ext uri="{FF2B5EF4-FFF2-40B4-BE49-F238E27FC236}">
                <a16:creationId xmlns:a16="http://schemas.microsoft.com/office/drawing/2014/main" id="{B476CBE8-6B82-4E4A-B474-DABCEA5993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1550" y="3400425"/>
            <a:ext cx="3838575" cy="2711450"/>
          </a:xfrm>
          <a:prstGeom prst="rect">
            <a:avLst/>
          </a:prstGeom>
          <a:solidFill>
            <a:srgbClr val="FFFFFF"/>
          </a:solidFill>
          <a:ln w="1905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71684" name="Rectangle 9">
            <a:extLst>
              <a:ext uri="{FF2B5EF4-FFF2-40B4-BE49-F238E27FC236}">
                <a16:creationId xmlns:a16="http://schemas.microsoft.com/office/drawing/2014/main" id="{644920A2-487F-4254-A088-7A64EC956F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3238500"/>
            <a:ext cx="828675" cy="295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71685" name="Rectangle 2">
            <a:extLst>
              <a:ext uri="{FF2B5EF4-FFF2-40B4-BE49-F238E27FC236}">
                <a16:creationId xmlns:a16="http://schemas.microsoft.com/office/drawing/2014/main" id="{7B54358C-4482-48B4-9536-8E70D18B11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3863" y="347663"/>
            <a:ext cx="7772400" cy="795337"/>
          </a:xfrm>
        </p:spPr>
        <p:txBody>
          <a:bodyPr/>
          <a:lstStyle/>
          <a:p>
            <a:r>
              <a:rPr lang="en-US" altLang="en-US" dirty="0"/>
              <a:t>HTTP uses TCP</a:t>
            </a:r>
          </a:p>
        </p:txBody>
      </p:sp>
      <p:sp>
        <p:nvSpPr>
          <p:cNvPr id="88070" name="Rectangle 3">
            <a:extLst>
              <a:ext uri="{FF2B5EF4-FFF2-40B4-BE49-F238E27FC236}">
                <a16:creationId xmlns:a16="http://schemas.microsoft.com/office/drawing/2014/main" id="{7A999AB5-6B29-4A5D-83D6-A2267F24CE9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44513" y="1511300"/>
            <a:ext cx="3971925" cy="4648200"/>
          </a:xfrm>
        </p:spPr>
        <p:txBody>
          <a:bodyPr/>
          <a:lstStyle/>
          <a:p>
            <a:pPr marL="233363" indent="-233363">
              <a:buFont typeface="Wingdings" charset="2"/>
              <a:buChar char="§"/>
              <a:defRPr/>
            </a:pPr>
            <a:r>
              <a:rPr lang="en-US" sz="2400" dirty="0">
                <a:latin typeface="Gill Sans MT" charset="0"/>
                <a:ea typeface="ＭＳ Ｐゴシック" charset="0"/>
              </a:rPr>
              <a:t>client creates a socket and initiates a TCP connection to port 80 on server</a:t>
            </a:r>
          </a:p>
          <a:p>
            <a:pPr marL="233363" indent="-233363">
              <a:buFont typeface="Wingdings" charset="2"/>
              <a:buChar char="§"/>
              <a:defRPr/>
            </a:pPr>
            <a:r>
              <a:rPr lang="en-US" sz="2400" dirty="0">
                <a:latin typeface="Gill Sans MT" charset="0"/>
                <a:ea typeface="ＭＳ Ｐゴシック" charset="0"/>
              </a:rPr>
              <a:t>server creates a new socket for this connection, forwards the TCP to that socket, and accepts the connection there.</a:t>
            </a:r>
          </a:p>
          <a:p>
            <a:pPr marL="233363" indent="-233363">
              <a:buFont typeface="Wingdings" charset="2"/>
              <a:buChar char="§"/>
              <a:defRPr/>
            </a:pPr>
            <a:r>
              <a:rPr lang="en-US" sz="2400" dirty="0">
                <a:latin typeface="Gill Sans MT" charset="0"/>
                <a:ea typeface="ＭＳ Ｐゴシック" charset="0"/>
              </a:rPr>
              <a:t>HTTP messages (application-layer protocol messages) are exchanged between browser (HTTP client) and Web server (HTTP server)</a:t>
            </a:r>
          </a:p>
          <a:p>
            <a:pPr marL="233363" indent="-233363">
              <a:buFont typeface="Wingdings" charset="2"/>
              <a:buChar char="§"/>
              <a:defRPr/>
            </a:pPr>
            <a:r>
              <a:rPr lang="en-US" sz="2400" dirty="0">
                <a:latin typeface="Gill Sans MT" charset="0"/>
                <a:ea typeface="ＭＳ Ｐゴシック" charset="0"/>
              </a:rPr>
              <a:t>Eventually, the TCP connection is closed</a:t>
            </a:r>
            <a:endParaRPr lang="en-US" dirty="0">
              <a:latin typeface="Gill Sans MT" charset="0"/>
              <a:ea typeface="ＭＳ Ｐゴシック" charset="0"/>
            </a:endParaRPr>
          </a:p>
        </p:txBody>
      </p:sp>
      <p:sp>
        <p:nvSpPr>
          <p:cNvPr id="88071" name="Rectangle 4">
            <a:extLst>
              <a:ext uri="{FF2B5EF4-FFF2-40B4-BE49-F238E27FC236}">
                <a16:creationId xmlns:a16="http://schemas.microsoft.com/office/drawing/2014/main" id="{6AE9D17E-9B0C-4456-8E99-7F498E9CB5A8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1566863"/>
            <a:ext cx="3200400" cy="1447800"/>
          </a:xfrm>
        </p:spPr>
        <p:txBody>
          <a:bodyPr/>
          <a:lstStyle/>
          <a:p>
            <a:pPr>
              <a:lnSpc>
                <a:spcPct val="75000"/>
              </a:lnSpc>
              <a:buFont typeface="Wingdings" panose="05000000000000000000" pitchFamily="2" charset="2"/>
              <a:buNone/>
            </a:pPr>
            <a:r>
              <a:rPr lang="en-US" altLang="en-US" i="1">
                <a:solidFill>
                  <a:srgbClr val="CC0000"/>
                </a:solidFill>
              </a:rPr>
              <a:t>HTTP is </a:t>
            </a:r>
            <a:r>
              <a:rPr lang="ja-JP" altLang="en-US" i="1">
                <a:solidFill>
                  <a:srgbClr val="CC0000"/>
                </a:solidFill>
              </a:rPr>
              <a:t>“</a:t>
            </a:r>
            <a:r>
              <a:rPr lang="en-US" altLang="ja-JP" i="1">
                <a:solidFill>
                  <a:srgbClr val="CC0000"/>
                </a:solidFill>
              </a:rPr>
              <a:t>stateless</a:t>
            </a:r>
            <a:r>
              <a:rPr lang="ja-JP" altLang="en-US" i="1">
                <a:solidFill>
                  <a:srgbClr val="CC0000"/>
                </a:solidFill>
              </a:rPr>
              <a:t>”</a:t>
            </a:r>
            <a:endParaRPr lang="en-US" altLang="ja-JP" i="1">
              <a:solidFill>
                <a:srgbClr val="CC0000"/>
              </a:solidFill>
            </a:endParaRPr>
          </a:p>
          <a:p>
            <a:pPr>
              <a:lnSpc>
                <a:spcPct val="75000"/>
              </a:lnSpc>
            </a:pPr>
            <a:r>
              <a:rPr lang="en-US" altLang="en-US" sz="2400"/>
              <a:t>server maintains no information about past client requests</a:t>
            </a:r>
          </a:p>
        </p:txBody>
      </p:sp>
      <p:sp>
        <p:nvSpPr>
          <p:cNvPr id="88072" name="Rectangle 6">
            <a:extLst>
              <a:ext uri="{FF2B5EF4-FFF2-40B4-BE49-F238E27FC236}">
                <a16:creationId xmlns:a16="http://schemas.microsoft.com/office/drawing/2014/main" id="{D1237DEA-166D-4871-B3EF-FE1CDB4D3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2988" y="3614738"/>
            <a:ext cx="3752850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Gill Sans MT" panose="020B0502020104020203" pitchFamily="34" charset="0"/>
                <a:ea typeface="MS PGothic" panose="020B0600070205080204" pitchFamily="34" charset="-128"/>
                <a:cs typeface="+mn-cs"/>
              </a:rPr>
              <a:t>protocols that maintain </a:t>
            </a:r>
            <a:r>
              <a:rPr kumimoji="0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Gill Sans MT" panose="020B0502020104020203" pitchFamily="34" charset="0"/>
                <a:ea typeface="MS PGothic" panose="020B0600070205080204" pitchFamily="34" charset="-128"/>
                <a:cs typeface="+mn-cs"/>
              </a:rPr>
              <a:t>“</a:t>
            </a:r>
            <a:r>
              <a:rPr kumimoji="0" lang="en-US" altLang="ja-JP" sz="24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Gill Sans MT" panose="020B0502020104020203" pitchFamily="34" charset="0"/>
                <a:ea typeface="MS PGothic" panose="020B0600070205080204" pitchFamily="34" charset="-128"/>
                <a:cs typeface="+mn-cs"/>
              </a:rPr>
              <a:t>state</a:t>
            </a:r>
            <a:r>
              <a:rPr kumimoji="0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Gill Sans MT" panose="020B0502020104020203" pitchFamily="34" charset="0"/>
                <a:ea typeface="MS PGothic" panose="020B0600070205080204" pitchFamily="34" charset="-128"/>
                <a:cs typeface="+mn-cs"/>
              </a:rPr>
              <a:t>”</a:t>
            </a:r>
            <a:r>
              <a:rPr kumimoji="0" lang="en-US" altLang="ja-JP" sz="24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Gill Sans MT" panose="020B0502020104020203" pitchFamily="34" charset="0"/>
                <a:ea typeface="MS PGothic" panose="020B0600070205080204" pitchFamily="34" charset="-128"/>
                <a:cs typeface="+mn-cs"/>
              </a:rPr>
              <a:t> are complex!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MS PGothic" panose="020B0600070205080204" pitchFamily="34" charset="-128"/>
                <a:cs typeface="+mn-cs"/>
              </a:rPr>
              <a:t>past history (state) must be maintained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MS PGothic" panose="020B0600070205080204" pitchFamily="34" charset="-128"/>
                <a:cs typeface="+mn-cs"/>
              </a:rPr>
              <a:t>if server/client crashes, their views of </a:t>
            </a:r>
            <a:r>
              <a:rPr kumimoji="0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MS PGothic" panose="020B0600070205080204" pitchFamily="34" charset="-128"/>
                <a:cs typeface="+mn-cs"/>
              </a:rPr>
              <a:t>“</a:t>
            </a:r>
            <a:r>
              <a:rPr kumimoji="0" lang="en-US" altLang="ja-JP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MS PGothic" panose="020B0600070205080204" pitchFamily="34" charset="-128"/>
                <a:cs typeface="+mn-cs"/>
              </a:rPr>
              <a:t>state</a:t>
            </a:r>
            <a:r>
              <a:rPr kumimoji="0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MS PGothic" panose="020B0600070205080204" pitchFamily="34" charset="-128"/>
                <a:cs typeface="+mn-cs"/>
              </a:rPr>
              <a:t>”</a:t>
            </a:r>
            <a:r>
              <a:rPr kumimoji="0" lang="en-US" altLang="ja-JP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MS PGothic" panose="020B0600070205080204" pitchFamily="34" charset="-128"/>
                <a:cs typeface="+mn-cs"/>
              </a:rPr>
              <a:t> may be inconsistent, must be reconciled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Char char="r"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71689" name="Text Box 8">
            <a:extLst>
              <a:ext uri="{FF2B5EF4-FFF2-40B4-BE49-F238E27FC236}">
                <a16:creationId xmlns:a16="http://schemas.microsoft.com/office/drawing/2014/main" id="{B428DE8E-93A5-4BE7-9D8A-932AD6C76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7150" y="3160713"/>
            <a:ext cx="768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 panose="020B0502020104020203" pitchFamily="34" charset="0"/>
                <a:ea typeface="MS PGothic" panose="020B0600070205080204" pitchFamily="34" charset="-128"/>
                <a:cs typeface="+mn-cs"/>
              </a:rPr>
              <a:t>aside</a:t>
            </a:r>
          </a:p>
        </p:txBody>
      </p:sp>
      <p:pic>
        <p:nvPicPr>
          <p:cNvPr id="71690" name="Picture 15" descr="underline_base">
            <a:extLst>
              <a:ext uri="{FF2B5EF4-FFF2-40B4-BE49-F238E27FC236}">
                <a16:creationId xmlns:a16="http://schemas.microsoft.com/office/drawing/2014/main" id="{37AB1829-B4BC-40DF-8468-43E556F4B5B4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020763"/>
            <a:ext cx="63992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75642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9" name="Picture 22" descr="underline_base">
            <a:extLst>
              <a:ext uri="{FF2B5EF4-FFF2-40B4-BE49-F238E27FC236}">
                <a16:creationId xmlns:a16="http://schemas.microsoft.com/office/drawing/2014/main" id="{A8E17911-813A-45D5-86F0-A184EB564CE0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" y="842963"/>
            <a:ext cx="5027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80" name="Line 11">
            <a:extLst>
              <a:ext uri="{FF2B5EF4-FFF2-40B4-BE49-F238E27FC236}">
                <a16:creationId xmlns:a16="http://schemas.microsoft.com/office/drawing/2014/main" id="{48E9357C-1BE9-47A1-9ACD-CADF3441F923}"/>
              </a:ext>
            </a:extLst>
          </p:cNvPr>
          <p:cNvSpPr>
            <a:spLocks noChangeShapeType="1"/>
          </p:cNvSpPr>
          <p:nvPr/>
        </p:nvSpPr>
        <p:spPr bwMode="auto">
          <a:xfrm>
            <a:off x="308957" y="1915238"/>
            <a:ext cx="0" cy="44958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75781" name="Rectangle 13">
            <a:extLst>
              <a:ext uri="{FF2B5EF4-FFF2-40B4-BE49-F238E27FC236}">
                <a16:creationId xmlns:a16="http://schemas.microsoft.com/office/drawing/2014/main" id="{33137A67-570F-457F-AF73-B128E3F20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30" y="4446505"/>
            <a:ext cx="657225" cy="295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75782" name="Rectangle 2">
            <a:extLst>
              <a:ext uri="{FF2B5EF4-FFF2-40B4-BE49-F238E27FC236}">
                <a16:creationId xmlns:a16="http://schemas.microsoft.com/office/drawing/2014/main" id="{1815F270-2DAA-45E3-9B2D-E846ED4A84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98475" y="190500"/>
            <a:ext cx="7772400" cy="866775"/>
          </a:xfrm>
        </p:spPr>
        <p:txBody>
          <a:bodyPr/>
          <a:lstStyle/>
          <a:p>
            <a:r>
              <a:rPr lang="en-US" altLang="en-US" sz="4000" dirty="0"/>
              <a:t>HTTP (1.0)</a:t>
            </a:r>
            <a:endParaRPr lang="en-US" altLang="en-US" dirty="0"/>
          </a:p>
        </p:txBody>
      </p:sp>
      <p:sp>
        <p:nvSpPr>
          <p:cNvPr id="75783" name="Rectangle 3">
            <a:extLst>
              <a:ext uri="{FF2B5EF4-FFF2-40B4-BE49-F238E27FC236}">
                <a16:creationId xmlns:a16="http://schemas.microsoft.com/office/drawing/2014/main" id="{6477D677-7400-41C5-889A-94051197316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016000"/>
            <a:ext cx="7942262" cy="4667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/>
              <a:t>suppose user enters URL:</a:t>
            </a:r>
          </a:p>
        </p:txBody>
      </p:sp>
      <p:sp>
        <p:nvSpPr>
          <p:cNvPr id="53256" name="Rectangle 4">
            <a:extLst>
              <a:ext uri="{FF2B5EF4-FFF2-40B4-BE49-F238E27FC236}">
                <a16:creationId xmlns:a16="http://schemas.microsoft.com/office/drawing/2014/main" id="{39703D96-1112-4480-B541-F65FEBD43D23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60387" y="1839990"/>
            <a:ext cx="3943350" cy="19050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1800" dirty="0">
                <a:solidFill>
                  <a:srgbClr val="CC0000"/>
                </a:solidFill>
              </a:rPr>
              <a:t>1</a:t>
            </a:r>
            <a:r>
              <a:rPr lang="en-US" altLang="en-US" sz="1800" dirty="0">
                <a:solidFill>
                  <a:srgbClr val="FF0000"/>
                </a:solidFill>
              </a:rPr>
              <a:t>.</a:t>
            </a:r>
            <a:r>
              <a:rPr lang="en-US" altLang="en-US" sz="1800" dirty="0"/>
              <a:t> HTTP client initiates TCP connection to HTTP server (process) at www.someSchool.edu on port 80</a:t>
            </a:r>
          </a:p>
        </p:txBody>
      </p:sp>
      <p:sp>
        <p:nvSpPr>
          <p:cNvPr id="53257" name="Rectangle 5">
            <a:extLst>
              <a:ext uri="{FF2B5EF4-FFF2-40B4-BE49-F238E27FC236}">
                <a16:creationId xmlns:a16="http://schemas.microsoft.com/office/drawing/2014/main" id="{638D5F31-A6CA-471C-90D0-4A4F654076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555" y="3053634"/>
            <a:ext cx="38100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lang="en-US" altLang="en-US" sz="1800" dirty="0">
                <a:solidFill>
                  <a:srgbClr val="CC0000"/>
                </a:solidFill>
                <a:latin typeface="Gill Sans MT" panose="020B0502020104020203" pitchFamily="34" charset="0"/>
              </a:rPr>
              <a:t>3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 panose="020B0502020104020203" pitchFamily="34" charset="0"/>
                <a:ea typeface="MS PGothic" panose="020B0600070205080204" pitchFamily="34" charset="-128"/>
                <a:cs typeface="+mn-cs"/>
              </a:rPr>
              <a:t>.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MS PGothic" panose="020B0600070205080204" pitchFamily="34" charset="-128"/>
                <a:cs typeface="+mn-cs"/>
              </a:rPr>
              <a:t> HTTP client sends HTTP </a:t>
            </a:r>
            <a:r>
              <a:rPr kumimoji="0" lang="en-US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Gill Sans MT" panose="020B0502020104020203" pitchFamily="34" charset="0"/>
                <a:ea typeface="MS PGothic" panose="020B0600070205080204" pitchFamily="34" charset="-128"/>
                <a:cs typeface="+mn-cs"/>
              </a:rPr>
              <a:t>request message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MS PGothic" panose="020B0600070205080204" pitchFamily="34" charset="-128"/>
                <a:cs typeface="+mn-cs"/>
              </a:rPr>
              <a:t> (containing URL) into TCP connection socket. Message indicates that client wants object </a:t>
            </a:r>
            <a:r>
              <a:rPr kumimoji="0" lang="en-US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MS PGothic" panose="020B0600070205080204" pitchFamily="34" charset="-128"/>
                <a:cs typeface="+mn-cs"/>
              </a:rPr>
              <a:t>someDepartment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MS PGothic" panose="020B0600070205080204" pitchFamily="34" charset="-128"/>
                <a:cs typeface="+mn-cs"/>
              </a:rPr>
              <a:t>/</a:t>
            </a:r>
            <a:r>
              <a:rPr kumimoji="0" lang="en-US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MS PGothic" panose="020B0600070205080204" pitchFamily="34" charset="-128"/>
                <a:cs typeface="+mn-cs"/>
              </a:rPr>
              <a:t>home.index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3258" name="Rectangle 6">
            <a:extLst>
              <a:ext uri="{FF2B5EF4-FFF2-40B4-BE49-F238E27FC236}">
                <a16:creationId xmlns:a16="http://schemas.microsoft.com/office/drawing/2014/main" id="{15C83A70-A803-4F1D-9638-552E8633E2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9325" y="1845961"/>
            <a:ext cx="381000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lang="en-US" altLang="en-US" sz="1800" dirty="0">
                <a:solidFill>
                  <a:srgbClr val="CC0000"/>
                </a:solidFill>
                <a:latin typeface="Gill Sans MT" panose="020B0502020104020203" pitchFamily="34" charset="0"/>
              </a:rPr>
              <a:t>2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 panose="020B0502020104020203" pitchFamily="34" charset="0"/>
                <a:ea typeface="MS PGothic" panose="020B0600070205080204" pitchFamily="34" charset="-128"/>
                <a:cs typeface="+mn-cs"/>
              </a:rPr>
              <a:t>.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MS PGothic" panose="020B0600070205080204" pitchFamily="34" charset="-128"/>
                <a:cs typeface="+mn-cs"/>
              </a:rPr>
              <a:t> HTTP server at host www.someSchool.edu waiting for TCP connection at port 80.  </a:t>
            </a: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MS PGothic" panose="020B0600070205080204" pitchFamily="34" charset="-128"/>
                <a:cs typeface="+mn-cs"/>
              </a:rPr>
              <a:t>“</a:t>
            </a:r>
            <a:r>
              <a: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MS PGothic" panose="020B0600070205080204" pitchFamily="34" charset="-128"/>
                <a:cs typeface="+mn-cs"/>
              </a:rPr>
              <a:t>accepts</a:t>
            </a: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MS PGothic" panose="020B0600070205080204" pitchFamily="34" charset="-128"/>
                <a:cs typeface="+mn-cs"/>
              </a:rPr>
              <a:t>”</a:t>
            </a:r>
            <a:r>
              <a: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MS PGothic" panose="020B0600070205080204" pitchFamily="34" charset="-128"/>
                <a:cs typeface="+mn-cs"/>
              </a:rPr>
              <a:t> connection, notifying client of new port number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3259" name="Rectangle 7">
            <a:extLst>
              <a:ext uri="{FF2B5EF4-FFF2-40B4-BE49-F238E27FC236}">
                <a16:creationId xmlns:a16="http://schemas.microsoft.com/office/drawing/2014/main" id="{F283B4F1-F321-4342-BC7C-6399CBD0CE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0493" y="3532500"/>
            <a:ext cx="38100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lang="en-US" altLang="en-US" sz="1800" dirty="0">
                <a:solidFill>
                  <a:srgbClr val="CC0000"/>
                </a:solidFill>
                <a:latin typeface="Gill Sans MT" panose="020B0502020104020203" pitchFamily="34" charset="0"/>
              </a:rPr>
              <a:t>4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 panose="020B0502020104020203" pitchFamily="34" charset="0"/>
                <a:ea typeface="MS PGothic" panose="020B0600070205080204" pitchFamily="34" charset="-128"/>
                <a:cs typeface="+mn-cs"/>
              </a:rPr>
              <a:t>.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MS PGothic" panose="020B0600070205080204" pitchFamily="34" charset="-128"/>
                <a:cs typeface="+mn-cs"/>
              </a:rPr>
              <a:t> HTTP server receives request message, forms </a:t>
            </a:r>
            <a:r>
              <a:rPr kumimoji="0" lang="en-US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Gill Sans MT" panose="020B0502020104020203" pitchFamily="34" charset="0"/>
                <a:ea typeface="MS PGothic" panose="020B0600070205080204" pitchFamily="34" charset="-128"/>
                <a:cs typeface="+mn-cs"/>
              </a:rPr>
              <a:t>response message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MS PGothic" panose="020B0600070205080204" pitchFamily="34" charset="-128"/>
                <a:cs typeface="+mn-cs"/>
              </a:rPr>
              <a:t> containing requested object, and sends message into its socket</a:t>
            </a:r>
          </a:p>
        </p:txBody>
      </p:sp>
      <p:sp>
        <p:nvSpPr>
          <p:cNvPr id="53261" name="Line 9">
            <a:extLst>
              <a:ext uri="{FF2B5EF4-FFF2-40B4-BE49-F238E27FC236}">
                <a16:creationId xmlns:a16="http://schemas.microsoft.com/office/drawing/2014/main" id="{7EC59886-3CA8-45B2-A0E6-D6592C34B59D}"/>
              </a:ext>
            </a:extLst>
          </p:cNvPr>
          <p:cNvSpPr>
            <a:spLocks noChangeShapeType="1"/>
          </p:cNvSpPr>
          <p:nvPr/>
        </p:nvSpPr>
        <p:spPr bwMode="auto">
          <a:xfrm>
            <a:off x="4431818" y="3742050"/>
            <a:ext cx="1095375" cy="5238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3262" name="Line 10">
            <a:extLst>
              <a:ext uri="{FF2B5EF4-FFF2-40B4-BE49-F238E27FC236}">
                <a16:creationId xmlns:a16="http://schemas.microsoft.com/office/drawing/2014/main" id="{678BCB6E-8994-4A58-B4B2-E12A4739D1E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25900" y="4351650"/>
            <a:ext cx="1061606" cy="766457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75790" name="Text Box 12">
            <a:extLst>
              <a:ext uri="{FF2B5EF4-FFF2-40B4-BE49-F238E27FC236}">
                <a16:creationId xmlns:a16="http://schemas.microsoft.com/office/drawing/2014/main" id="{1173D16F-9577-4723-91F9-5516DA84DE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36" y="4372448"/>
            <a:ext cx="620683" cy="36933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time</a:t>
            </a:r>
          </a:p>
        </p:txBody>
      </p:sp>
      <p:sp>
        <p:nvSpPr>
          <p:cNvPr id="53260" name="Line 8">
            <a:extLst>
              <a:ext uri="{FF2B5EF4-FFF2-40B4-BE49-F238E27FC236}">
                <a16:creationId xmlns:a16="http://schemas.microsoft.com/office/drawing/2014/main" id="{4A7B24DB-B09C-4DB5-80F8-9E1788AEE780}"/>
              </a:ext>
            </a:extLst>
          </p:cNvPr>
          <p:cNvSpPr>
            <a:spLocks noChangeShapeType="1"/>
          </p:cNvSpPr>
          <p:nvPr/>
        </p:nvSpPr>
        <p:spPr bwMode="auto">
          <a:xfrm>
            <a:off x="4425900" y="1969786"/>
            <a:ext cx="1095375" cy="5238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3264" name="Line 14">
            <a:extLst>
              <a:ext uri="{FF2B5EF4-FFF2-40B4-BE49-F238E27FC236}">
                <a16:creationId xmlns:a16="http://schemas.microsoft.com/office/drawing/2014/main" id="{C3F3B570-A8A4-4EB3-AE89-47C12F86609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32238" y="2580974"/>
            <a:ext cx="1095375" cy="5238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75794" name="Rectangle 3">
            <a:extLst>
              <a:ext uri="{FF2B5EF4-FFF2-40B4-BE49-F238E27FC236}">
                <a16:creationId xmlns:a16="http://schemas.microsoft.com/office/drawing/2014/main" id="{82D95B41-6BAF-4E5B-B74B-7AE825B34F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937" y="1352550"/>
            <a:ext cx="7942263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MS PGothic" panose="020B0600070205080204" pitchFamily="34" charset="-128"/>
                <a:cs typeface="+mn-cs"/>
              </a:rPr>
              <a:t>www.someSchool.edu/someDepartment/home.index</a:t>
            </a:r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id="{1281FA8E-356A-4FB0-8B0B-836A2A8092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555" y="4794084"/>
            <a:ext cx="3752616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itchFamily="34" charset="0"/>
                <a:ea typeface="MS PGothic" panose="020B0600070205080204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 MT" pitchFamily="34" charset="0"/>
                <a:ea typeface="MS PGothic" panose="020B0600070205080204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Times New Roman" pitchFamily="18" charset="0"/>
                <a:ea typeface="MS PGothic" panose="020B0600070205080204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18" charset="0"/>
                <a:ea typeface="MS PGothic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1800" kern="0" dirty="0">
                <a:solidFill>
                  <a:srgbClr val="CC0000"/>
                </a:solidFill>
              </a:rPr>
              <a:t>5.</a:t>
            </a:r>
            <a:r>
              <a:rPr lang="en-US" altLang="en-US" sz="1800" kern="0" dirty="0"/>
              <a:t> HTTP client receives response message containing html file, displays html.  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1800" kern="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1800" kern="0" dirty="0">
                <a:solidFill>
                  <a:srgbClr val="FF0000"/>
                </a:solidFill>
              </a:rPr>
              <a:t>7</a:t>
            </a:r>
            <a:r>
              <a:rPr lang="en-US" altLang="en-US" sz="1800" kern="0" dirty="0"/>
              <a:t>. Parsing html file, the browser finds 10 referenced jpeg  objects and starts again at </a:t>
            </a:r>
            <a:r>
              <a:rPr lang="en-US" altLang="en-US" sz="1800" kern="0" dirty="0">
                <a:solidFill>
                  <a:srgbClr val="FF0000"/>
                </a:solidFill>
              </a:rPr>
              <a:t>1.</a:t>
            </a:r>
            <a:r>
              <a:rPr lang="en-US" altLang="en-US" sz="1800" kern="0" dirty="0"/>
              <a:t> (10 times!)</a:t>
            </a:r>
          </a:p>
        </p:txBody>
      </p:sp>
      <p:sp>
        <p:nvSpPr>
          <p:cNvPr id="23" name="Rectangle 8">
            <a:extLst>
              <a:ext uri="{FF2B5EF4-FFF2-40B4-BE49-F238E27FC236}">
                <a16:creationId xmlns:a16="http://schemas.microsoft.com/office/drawing/2014/main" id="{3111E3C8-1742-43FD-858B-264D95754D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3119" y="5583856"/>
            <a:ext cx="3810000" cy="460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 panose="020B0502020104020203" pitchFamily="34" charset="0"/>
                <a:ea typeface="MS PGothic" panose="020B0600070205080204" pitchFamily="34" charset="-128"/>
                <a:cs typeface="+mn-cs"/>
              </a:rPr>
              <a:t>6.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MS PGothic" panose="020B0600070205080204" pitchFamily="34" charset="-128"/>
                <a:cs typeface="+mn-cs"/>
              </a:rPr>
              <a:t> HTTP server closes TCP connection. </a:t>
            </a:r>
          </a:p>
        </p:txBody>
      </p:sp>
      <p:sp>
        <p:nvSpPr>
          <p:cNvPr id="27" name="Line 17">
            <a:extLst>
              <a:ext uri="{FF2B5EF4-FFF2-40B4-BE49-F238E27FC236}">
                <a16:creationId xmlns:a16="http://schemas.microsoft.com/office/drawing/2014/main" id="{B1DA671B-13F4-42CB-99F0-F5C5F05229DD}"/>
              </a:ext>
            </a:extLst>
          </p:cNvPr>
          <p:cNvSpPr>
            <a:spLocks noChangeShapeType="1"/>
          </p:cNvSpPr>
          <p:nvPr/>
        </p:nvSpPr>
        <p:spPr bwMode="auto">
          <a:xfrm>
            <a:off x="4425898" y="5369239"/>
            <a:ext cx="807221" cy="412993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9641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3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3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6" grpId="0" build="p"/>
      <p:bldP spid="53257" grpId="0"/>
      <p:bldP spid="53258" grpId="0"/>
      <p:bldP spid="53259" grpId="0"/>
      <p:bldP spid="21" grpId="0" build="p"/>
      <p:bldP spid="2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5" name="Picture 42" descr="underline_base">
            <a:extLst>
              <a:ext uri="{FF2B5EF4-FFF2-40B4-BE49-F238E27FC236}">
                <a16:creationId xmlns:a16="http://schemas.microsoft.com/office/drawing/2014/main" id="{936CB924-201C-43EF-BD47-71BA73886C82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75" y="668338"/>
            <a:ext cx="700722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6" name="Rectangle 2">
            <a:extLst>
              <a:ext uri="{FF2B5EF4-FFF2-40B4-BE49-F238E27FC236}">
                <a16:creationId xmlns:a16="http://schemas.microsoft.com/office/drawing/2014/main" id="{0D4A5E8C-3C81-4F95-9B03-7AD431306B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2888" y="0"/>
            <a:ext cx="8223250" cy="925513"/>
          </a:xfrm>
        </p:spPr>
        <p:txBody>
          <a:bodyPr/>
          <a:lstStyle/>
          <a:p>
            <a:r>
              <a:rPr lang="en-US" altLang="en-US" sz="3600" dirty="0"/>
              <a:t>HTTP (1.0) response time</a:t>
            </a:r>
          </a:p>
        </p:txBody>
      </p:sp>
      <p:sp>
        <p:nvSpPr>
          <p:cNvPr id="79877" name="Rectangle 3">
            <a:extLst>
              <a:ext uri="{FF2B5EF4-FFF2-40B4-BE49-F238E27FC236}">
                <a16:creationId xmlns:a16="http://schemas.microsoft.com/office/drawing/2014/main" id="{EDDDEA06-1E5E-45DB-B96E-C44644BFDC4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49458" y="1344613"/>
            <a:ext cx="4741642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 dirty="0"/>
              <a:t>Define </a:t>
            </a:r>
            <a:r>
              <a:rPr lang="en-US" altLang="en-US" sz="2400" dirty="0">
                <a:solidFill>
                  <a:srgbClr val="CC0000"/>
                </a:solidFill>
              </a:rPr>
              <a:t>Round Trip Time (RTT) </a:t>
            </a:r>
            <a:r>
              <a:rPr lang="en-US" altLang="en-US" sz="2400" dirty="0"/>
              <a:t>as time for a small packet to travel from client to server and back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CC0000"/>
                </a:solidFill>
              </a:rPr>
              <a:t>HTTP response time:</a:t>
            </a:r>
          </a:p>
          <a:p>
            <a:r>
              <a:rPr lang="en-US" altLang="en-US" sz="2400" dirty="0"/>
              <a:t>one RTT to initiate TCP connection</a:t>
            </a:r>
          </a:p>
          <a:p>
            <a:r>
              <a:rPr lang="en-US" altLang="en-US" sz="2400" dirty="0"/>
              <a:t>one RTT for HTTP request and first few bytes of HTTP response to return</a:t>
            </a:r>
          </a:p>
          <a:p>
            <a:r>
              <a:rPr lang="en-US" altLang="en-US" sz="2400" dirty="0"/>
              <a:t>file transmission time</a:t>
            </a:r>
          </a:p>
          <a:p>
            <a:r>
              <a:rPr lang="en-US" altLang="en-US" sz="2400" dirty="0"/>
              <a:t>non-persistent HTTP response time =   	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dirty="0"/>
              <a:t>   2*RTT+ file transmission  time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</p:txBody>
      </p:sp>
      <p:sp>
        <p:nvSpPr>
          <p:cNvPr id="79878" name="Line 15">
            <a:extLst>
              <a:ext uri="{FF2B5EF4-FFF2-40B4-BE49-F238E27FC236}">
                <a16:creationId xmlns:a16="http://schemas.microsoft.com/office/drawing/2014/main" id="{EF294877-7242-4F1C-B623-D5D96D205016}"/>
              </a:ext>
            </a:extLst>
          </p:cNvPr>
          <p:cNvSpPr>
            <a:spLocks noChangeShapeType="1"/>
          </p:cNvSpPr>
          <p:nvPr/>
        </p:nvSpPr>
        <p:spPr bwMode="auto">
          <a:xfrm>
            <a:off x="6302375" y="2579688"/>
            <a:ext cx="0" cy="2832100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79879" name="Line 16">
            <a:extLst>
              <a:ext uri="{FF2B5EF4-FFF2-40B4-BE49-F238E27FC236}">
                <a16:creationId xmlns:a16="http://schemas.microsoft.com/office/drawing/2014/main" id="{82A5F087-3860-4B33-868B-58BE3796A029}"/>
              </a:ext>
            </a:extLst>
          </p:cNvPr>
          <p:cNvSpPr>
            <a:spLocks noChangeShapeType="1"/>
          </p:cNvSpPr>
          <p:nvPr/>
        </p:nvSpPr>
        <p:spPr bwMode="auto">
          <a:xfrm>
            <a:off x="7993062" y="2573338"/>
            <a:ext cx="0" cy="2881312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79880" name="Line 17">
            <a:extLst>
              <a:ext uri="{FF2B5EF4-FFF2-40B4-BE49-F238E27FC236}">
                <a16:creationId xmlns:a16="http://schemas.microsoft.com/office/drawing/2014/main" id="{241DB02B-616B-49AC-8B04-DCEB0F9011E1}"/>
              </a:ext>
            </a:extLst>
          </p:cNvPr>
          <p:cNvSpPr>
            <a:spLocks noChangeShapeType="1"/>
          </p:cNvSpPr>
          <p:nvPr/>
        </p:nvSpPr>
        <p:spPr bwMode="auto">
          <a:xfrm>
            <a:off x="6316662" y="2811463"/>
            <a:ext cx="1684338" cy="390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79881" name="Line 18">
            <a:extLst>
              <a:ext uri="{FF2B5EF4-FFF2-40B4-BE49-F238E27FC236}">
                <a16:creationId xmlns:a16="http://schemas.microsoft.com/office/drawing/2014/main" id="{0AB41A3C-9066-4413-A7CE-DF455C31F98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02375" y="3249613"/>
            <a:ext cx="1673225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79882" name="Line 19">
            <a:extLst>
              <a:ext uri="{FF2B5EF4-FFF2-40B4-BE49-F238E27FC236}">
                <a16:creationId xmlns:a16="http://schemas.microsoft.com/office/drawing/2014/main" id="{FDFC29D6-03A0-4315-91D7-DD6E8480BE76}"/>
              </a:ext>
            </a:extLst>
          </p:cNvPr>
          <p:cNvSpPr>
            <a:spLocks noChangeShapeType="1"/>
          </p:cNvSpPr>
          <p:nvPr/>
        </p:nvSpPr>
        <p:spPr bwMode="auto">
          <a:xfrm>
            <a:off x="6310312" y="3757613"/>
            <a:ext cx="1684338" cy="390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79883" name="Line 20">
            <a:extLst>
              <a:ext uri="{FF2B5EF4-FFF2-40B4-BE49-F238E27FC236}">
                <a16:creationId xmlns:a16="http://schemas.microsoft.com/office/drawing/2014/main" id="{A9FF231A-8CAD-46F6-8F12-207C1BE55C5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26187" y="4240213"/>
            <a:ext cx="1673225" cy="379412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79884" name="AutoShape 21">
            <a:extLst>
              <a:ext uri="{FF2B5EF4-FFF2-40B4-BE49-F238E27FC236}">
                <a16:creationId xmlns:a16="http://schemas.microsoft.com/office/drawing/2014/main" id="{A5FD9B25-CEC4-459A-A082-1E99A7906A58}"/>
              </a:ext>
            </a:extLst>
          </p:cNvPr>
          <p:cNvSpPr>
            <a:spLocks/>
          </p:cNvSpPr>
          <p:nvPr/>
        </p:nvSpPr>
        <p:spPr bwMode="auto">
          <a:xfrm>
            <a:off x="8072437" y="4156075"/>
            <a:ext cx="74613" cy="182563"/>
          </a:xfrm>
          <a:prstGeom prst="rightBrace">
            <a:avLst>
              <a:gd name="adj1" fmla="val 2039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79885" name="Text Box 22">
            <a:extLst>
              <a:ext uri="{FF2B5EF4-FFF2-40B4-BE49-F238E27FC236}">
                <a16:creationId xmlns:a16="http://schemas.microsoft.com/office/drawing/2014/main" id="{9E2D2D0D-D192-4FC7-B78D-B21B59E5F3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2600" y="3852863"/>
            <a:ext cx="965200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time to </a:t>
            </a:r>
          </a:p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transmit </a:t>
            </a:r>
          </a:p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file</a:t>
            </a:r>
          </a:p>
        </p:txBody>
      </p:sp>
      <p:sp>
        <p:nvSpPr>
          <p:cNvPr id="79886" name="Line 23">
            <a:extLst>
              <a:ext uri="{FF2B5EF4-FFF2-40B4-BE49-F238E27FC236}">
                <a16:creationId xmlns:a16="http://schemas.microsoft.com/office/drawing/2014/main" id="{5BD41FCC-EDCC-4B37-9CE6-306886AF17DF}"/>
              </a:ext>
            </a:extLst>
          </p:cNvPr>
          <p:cNvSpPr>
            <a:spLocks noChangeShapeType="1"/>
          </p:cNvSpPr>
          <p:nvPr/>
        </p:nvSpPr>
        <p:spPr bwMode="auto">
          <a:xfrm>
            <a:off x="5911850" y="2786063"/>
            <a:ext cx="3905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79887" name="Text Box 24">
            <a:extLst>
              <a:ext uri="{FF2B5EF4-FFF2-40B4-BE49-F238E27FC236}">
                <a16:creationId xmlns:a16="http://schemas.microsoft.com/office/drawing/2014/main" id="{013E2864-8122-4A3A-B4E1-93505B4764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1550" y="2498725"/>
            <a:ext cx="12319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initiate TCP</a:t>
            </a:r>
          </a:p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connection</a:t>
            </a:r>
          </a:p>
        </p:txBody>
      </p:sp>
      <p:sp>
        <p:nvSpPr>
          <p:cNvPr id="79888" name="AutoShape 25">
            <a:extLst>
              <a:ext uri="{FF2B5EF4-FFF2-40B4-BE49-F238E27FC236}">
                <a16:creationId xmlns:a16="http://schemas.microsoft.com/office/drawing/2014/main" id="{03EB5B48-FB0A-46DB-80F9-16FAC5DE3668}"/>
              </a:ext>
            </a:extLst>
          </p:cNvPr>
          <p:cNvSpPr>
            <a:spLocks/>
          </p:cNvSpPr>
          <p:nvPr/>
        </p:nvSpPr>
        <p:spPr bwMode="auto">
          <a:xfrm>
            <a:off x="6046787" y="2836863"/>
            <a:ext cx="128588" cy="803275"/>
          </a:xfrm>
          <a:prstGeom prst="leftBrace">
            <a:avLst>
              <a:gd name="adj1" fmla="val 520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79889" name="Text Box 26">
            <a:extLst>
              <a:ext uri="{FF2B5EF4-FFF2-40B4-BE49-F238E27FC236}">
                <a16:creationId xmlns:a16="http://schemas.microsoft.com/office/drawing/2014/main" id="{72F5A6DD-5BCC-4A74-8C3B-4BBFA85594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4187" y="3048000"/>
            <a:ext cx="577850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RTT</a:t>
            </a:r>
          </a:p>
        </p:txBody>
      </p:sp>
      <p:sp>
        <p:nvSpPr>
          <p:cNvPr id="79890" name="Line 27">
            <a:extLst>
              <a:ext uri="{FF2B5EF4-FFF2-40B4-BE49-F238E27FC236}">
                <a16:creationId xmlns:a16="http://schemas.microsoft.com/office/drawing/2014/main" id="{FAFF4924-C91E-4B86-8837-3F532F9F5991}"/>
              </a:ext>
            </a:extLst>
          </p:cNvPr>
          <p:cNvSpPr>
            <a:spLocks noChangeShapeType="1"/>
          </p:cNvSpPr>
          <p:nvPr/>
        </p:nvSpPr>
        <p:spPr bwMode="auto">
          <a:xfrm>
            <a:off x="5961062" y="3690938"/>
            <a:ext cx="354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79891" name="Text Box 28">
            <a:extLst>
              <a:ext uri="{FF2B5EF4-FFF2-40B4-BE49-F238E27FC236}">
                <a16:creationId xmlns:a16="http://schemas.microsoft.com/office/drawing/2014/main" id="{A2AF9104-26F5-4910-882D-6AA2E6C3A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0175" y="3390900"/>
            <a:ext cx="86201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request</a:t>
            </a:r>
          </a:p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file</a:t>
            </a:r>
          </a:p>
        </p:txBody>
      </p:sp>
      <p:sp>
        <p:nvSpPr>
          <p:cNvPr id="79892" name="AutoShape 29">
            <a:extLst>
              <a:ext uri="{FF2B5EF4-FFF2-40B4-BE49-F238E27FC236}">
                <a16:creationId xmlns:a16="http://schemas.microsoft.com/office/drawing/2014/main" id="{880C6E57-0175-4534-A364-1E8C20C29CE0}"/>
              </a:ext>
            </a:extLst>
          </p:cNvPr>
          <p:cNvSpPr>
            <a:spLocks/>
          </p:cNvSpPr>
          <p:nvPr/>
        </p:nvSpPr>
        <p:spPr bwMode="auto">
          <a:xfrm>
            <a:off x="6053137" y="3746500"/>
            <a:ext cx="128588" cy="803275"/>
          </a:xfrm>
          <a:prstGeom prst="leftBrace">
            <a:avLst>
              <a:gd name="adj1" fmla="val 520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79893" name="Text Box 30">
            <a:extLst>
              <a:ext uri="{FF2B5EF4-FFF2-40B4-BE49-F238E27FC236}">
                <a16:creationId xmlns:a16="http://schemas.microsoft.com/office/drawing/2014/main" id="{E46CE763-5246-4AE6-8CCB-9AECD44B1A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3237" y="3970338"/>
            <a:ext cx="577850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RTT</a:t>
            </a:r>
          </a:p>
        </p:txBody>
      </p:sp>
      <p:sp>
        <p:nvSpPr>
          <p:cNvPr id="79894" name="Line 35">
            <a:extLst>
              <a:ext uri="{FF2B5EF4-FFF2-40B4-BE49-F238E27FC236}">
                <a16:creationId xmlns:a16="http://schemas.microsoft.com/office/drawing/2014/main" id="{3E27D2E4-1269-4CB1-82CD-28AF5CFCFF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72175" y="4679950"/>
            <a:ext cx="3429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79895" name="Text Box 36">
            <a:extLst>
              <a:ext uri="{FF2B5EF4-FFF2-40B4-BE49-F238E27FC236}">
                <a16:creationId xmlns:a16="http://schemas.microsoft.com/office/drawing/2014/main" id="{7E59F8D6-3AD4-48AD-BED6-2615F01014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9250" y="4527550"/>
            <a:ext cx="95091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file</a:t>
            </a:r>
          </a:p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received</a:t>
            </a:r>
          </a:p>
        </p:txBody>
      </p:sp>
      <p:sp>
        <p:nvSpPr>
          <p:cNvPr id="79896" name="Text Box 37">
            <a:extLst>
              <a:ext uri="{FF2B5EF4-FFF2-40B4-BE49-F238E27FC236}">
                <a16:creationId xmlns:a16="http://schemas.microsoft.com/office/drawing/2014/main" id="{7A3594CC-788E-42A2-9833-499DFD00A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6950" y="5426075"/>
            <a:ext cx="568325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time</a:t>
            </a:r>
          </a:p>
        </p:txBody>
      </p:sp>
      <p:sp>
        <p:nvSpPr>
          <p:cNvPr id="79897" name="Text Box 38">
            <a:extLst>
              <a:ext uri="{FF2B5EF4-FFF2-40B4-BE49-F238E27FC236}">
                <a16:creationId xmlns:a16="http://schemas.microsoft.com/office/drawing/2014/main" id="{CF30BD3F-7EBE-4C2C-A8EE-557A018260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4937" y="5408613"/>
            <a:ext cx="5683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time</a:t>
            </a:r>
          </a:p>
        </p:txBody>
      </p:sp>
      <p:grpSp>
        <p:nvGrpSpPr>
          <p:cNvPr id="79898" name="Group 43">
            <a:extLst>
              <a:ext uri="{FF2B5EF4-FFF2-40B4-BE49-F238E27FC236}">
                <a16:creationId xmlns:a16="http://schemas.microsoft.com/office/drawing/2014/main" id="{E4C2FA27-8CB1-466B-8C83-C39D1510AB85}"/>
              </a:ext>
            </a:extLst>
          </p:cNvPr>
          <p:cNvGrpSpPr>
            <a:grpSpLocks/>
          </p:cNvGrpSpPr>
          <p:nvPr/>
        </p:nvGrpSpPr>
        <p:grpSpPr bwMode="auto">
          <a:xfrm>
            <a:off x="7793037" y="1806575"/>
            <a:ext cx="423863" cy="684213"/>
            <a:chOff x="4140" y="429"/>
            <a:chExt cx="1425" cy="2396"/>
          </a:xfrm>
        </p:grpSpPr>
        <p:sp>
          <p:nvSpPr>
            <p:cNvPr id="79902" name="Freeform 44">
              <a:extLst>
                <a:ext uri="{FF2B5EF4-FFF2-40B4-BE49-F238E27FC236}">
                  <a16:creationId xmlns:a16="http://schemas.microsoft.com/office/drawing/2014/main" id="{BE4CADF5-38C8-460A-92FB-5F67A286F17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79903" name="Rectangle 45">
              <a:extLst>
                <a:ext uri="{FF2B5EF4-FFF2-40B4-BE49-F238E27FC236}">
                  <a16:creationId xmlns:a16="http://schemas.microsoft.com/office/drawing/2014/main" id="{AA2F8A27-F9ED-44A3-BA07-53D522A10B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429"/>
              <a:ext cx="1051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79904" name="Freeform 46">
              <a:extLst>
                <a:ext uri="{FF2B5EF4-FFF2-40B4-BE49-F238E27FC236}">
                  <a16:creationId xmlns:a16="http://schemas.microsoft.com/office/drawing/2014/main" id="{4946BE46-C1C2-48D0-AEF6-066095719F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79905" name="Freeform 47">
              <a:extLst>
                <a:ext uri="{FF2B5EF4-FFF2-40B4-BE49-F238E27FC236}">
                  <a16:creationId xmlns:a16="http://schemas.microsoft.com/office/drawing/2014/main" id="{5D72C9BA-9AA0-40DC-ADAD-60B3D95D3C3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79906" name="Rectangle 48">
              <a:extLst>
                <a:ext uri="{FF2B5EF4-FFF2-40B4-BE49-F238E27FC236}">
                  <a16:creationId xmlns:a16="http://schemas.microsoft.com/office/drawing/2014/main" id="{B73AFB44-6179-4B84-9CBE-D3C5974F9E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9" y="690"/>
              <a:ext cx="598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79907" name="Group 49">
              <a:extLst>
                <a:ext uri="{FF2B5EF4-FFF2-40B4-BE49-F238E27FC236}">
                  <a16:creationId xmlns:a16="http://schemas.microsoft.com/office/drawing/2014/main" id="{996BABD3-D3B6-4DF4-BFBD-CE21C257789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79932" name="AutoShape 50">
                <a:extLst>
                  <a:ext uri="{FF2B5EF4-FFF2-40B4-BE49-F238E27FC236}">
                    <a16:creationId xmlns:a16="http://schemas.microsoft.com/office/drawing/2014/main" id="{A674D3B4-5D83-4314-990E-23E87751E2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26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79933" name="AutoShape 51">
                <a:extLst>
                  <a:ext uri="{FF2B5EF4-FFF2-40B4-BE49-F238E27FC236}">
                    <a16:creationId xmlns:a16="http://schemas.microsoft.com/office/drawing/2014/main" id="{E7F3FDCC-3D5A-43C0-8C3F-F0AE0D04B9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79908" name="Rectangle 52">
              <a:extLst>
                <a:ext uri="{FF2B5EF4-FFF2-40B4-BE49-F238E27FC236}">
                  <a16:creationId xmlns:a16="http://schemas.microsoft.com/office/drawing/2014/main" id="{B3B216E4-591C-4390-B723-4377D3FFB4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5" y="1018"/>
              <a:ext cx="592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79909" name="Group 53">
              <a:extLst>
                <a:ext uri="{FF2B5EF4-FFF2-40B4-BE49-F238E27FC236}">
                  <a16:creationId xmlns:a16="http://schemas.microsoft.com/office/drawing/2014/main" id="{16B6EAA1-F84B-4046-8465-842A423B308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79930" name="AutoShape 54">
                <a:extLst>
                  <a:ext uri="{FF2B5EF4-FFF2-40B4-BE49-F238E27FC236}">
                    <a16:creationId xmlns:a16="http://schemas.microsoft.com/office/drawing/2014/main" id="{A62FC560-A430-4618-A6C9-EC2365B6FA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6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79931" name="AutoShape 55">
                <a:extLst>
                  <a:ext uri="{FF2B5EF4-FFF2-40B4-BE49-F238E27FC236}">
                    <a16:creationId xmlns:a16="http://schemas.microsoft.com/office/drawing/2014/main" id="{B11B1554-7DBD-4800-B684-3C7F904EEC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7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79910" name="Rectangle 56">
              <a:extLst>
                <a:ext uri="{FF2B5EF4-FFF2-40B4-BE49-F238E27FC236}">
                  <a16:creationId xmlns:a16="http://schemas.microsoft.com/office/drawing/2014/main" id="{F8A992B0-1365-4416-9FA5-A194BC4CC5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5" y="1357"/>
              <a:ext cx="598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79911" name="Rectangle 57">
              <a:extLst>
                <a:ext uri="{FF2B5EF4-FFF2-40B4-BE49-F238E27FC236}">
                  <a16:creationId xmlns:a16="http://schemas.microsoft.com/office/drawing/2014/main" id="{F6622DC8-0D78-4504-82F3-DD82B01982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5" y="1658"/>
              <a:ext cx="598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79912" name="Group 58">
              <a:extLst>
                <a:ext uri="{FF2B5EF4-FFF2-40B4-BE49-F238E27FC236}">
                  <a16:creationId xmlns:a16="http://schemas.microsoft.com/office/drawing/2014/main" id="{9906D6F3-35E2-4224-A447-D863221FD7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79928" name="AutoShape 59">
                <a:extLst>
                  <a:ext uri="{FF2B5EF4-FFF2-40B4-BE49-F238E27FC236}">
                    <a16:creationId xmlns:a16="http://schemas.microsoft.com/office/drawing/2014/main" id="{A0CDA48F-1080-48B3-BCB0-6C5789BE2B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81"/>
                <a:ext cx="731" cy="12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79929" name="AutoShape 60">
                <a:extLst>
                  <a:ext uri="{FF2B5EF4-FFF2-40B4-BE49-F238E27FC236}">
                    <a16:creationId xmlns:a16="http://schemas.microsoft.com/office/drawing/2014/main" id="{1A9135EF-1666-46F4-8F7A-571F8D166E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2586"/>
                <a:ext cx="698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79913" name="Freeform 61">
              <a:extLst>
                <a:ext uri="{FF2B5EF4-FFF2-40B4-BE49-F238E27FC236}">
                  <a16:creationId xmlns:a16="http://schemas.microsoft.com/office/drawing/2014/main" id="{59DA5697-50C7-46DB-94C9-4919853BE98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79914" name="Group 62">
              <a:extLst>
                <a:ext uri="{FF2B5EF4-FFF2-40B4-BE49-F238E27FC236}">
                  <a16:creationId xmlns:a16="http://schemas.microsoft.com/office/drawing/2014/main" id="{1A596A1D-AA52-45E3-8E3A-E73568CDC98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79926" name="AutoShape 63">
                <a:extLst>
                  <a:ext uri="{FF2B5EF4-FFF2-40B4-BE49-F238E27FC236}">
                    <a16:creationId xmlns:a16="http://schemas.microsoft.com/office/drawing/2014/main" id="{358ADA0A-37BC-4C08-9A83-4F1F2A91F7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76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79927" name="AutoShape 64">
                <a:extLst>
                  <a:ext uri="{FF2B5EF4-FFF2-40B4-BE49-F238E27FC236}">
                    <a16:creationId xmlns:a16="http://schemas.microsoft.com/office/drawing/2014/main" id="{1DDC700D-6441-440A-A8E7-9C0020722A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7"/>
                <a:ext cx="691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79915" name="Rectangle 65">
              <a:extLst>
                <a:ext uri="{FF2B5EF4-FFF2-40B4-BE49-F238E27FC236}">
                  <a16:creationId xmlns:a16="http://schemas.microsoft.com/office/drawing/2014/main" id="{56E529A9-D20E-4BEF-A74B-07D5CAA16C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0" y="429"/>
              <a:ext cx="69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79916" name="Freeform 66">
              <a:extLst>
                <a:ext uri="{FF2B5EF4-FFF2-40B4-BE49-F238E27FC236}">
                  <a16:creationId xmlns:a16="http://schemas.microsoft.com/office/drawing/2014/main" id="{8A0DF85B-C722-4963-ACDB-8FA206C68C6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79917" name="Freeform 67">
              <a:extLst>
                <a:ext uri="{FF2B5EF4-FFF2-40B4-BE49-F238E27FC236}">
                  <a16:creationId xmlns:a16="http://schemas.microsoft.com/office/drawing/2014/main" id="{97530983-BF57-443B-A4EF-D7D033F9394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79918" name="Oval 68">
              <a:extLst>
                <a:ext uri="{FF2B5EF4-FFF2-40B4-BE49-F238E27FC236}">
                  <a16:creationId xmlns:a16="http://schemas.microsoft.com/office/drawing/2014/main" id="{F04EDBE1-CA93-496B-8090-521CC6B656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79919" name="Freeform 69">
              <a:extLst>
                <a:ext uri="{FF2B5EF4-FFF2-40B4-BE49-F238E27FC236}">
                  <a16:creationId xmlns:a16="http://schemas.microsoft.com/office/drawing/2014/main" id="{386A5765-34A8-4918-B2BC-C8C20F6F21D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79920" name="AutoShape 70">
              <a:extLst>
                <a:ext uri="{FF2B5EF4-FFF2-40B4-BE49-F238E27FC236}">
                  <a16:creationId xmlns:a16="http://schemas.microsoft.com/office/drawing/2014/main" id="{B424F7E3-394A-4C8F-8223-F99D35B0AD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201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79921" name="AutoShape 71">
              <a:extLst>
                <a:ext uri="{FF2B5EF4-FFF2-40B4-BE49-F238E27FC236}">
                  <a16:creationId xmlns:a16="http://schemas.microsoft.com/office/drawing/2014/main" id="{B72AC0F2-F6C9-4E9F-8863-BFB616FBE4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2708"/>
              <a:ext cx="1073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79922" name="Oval 72">
              <a:extLst>
                <a:ext uri="{FF2B5EF4-FFF2-40B4-BE49-F238E27FC236}">
                  <a16:creationId xmlns:a16="http://schemas.microsoft.com/office/drawing/2014/main" id="{77223DA9-A7B8-4AB1-9E1C-9E6AEF287B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5" y="2380"/>
              <a:ext cx="160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79923" name="Oval 73">
              <a:extLst>
                <a:ext uri="{FF2B5EF4-FFF2-40B4-BE49-F238E27FC236}">
                  <a16:creationId xmlns:a16="http://schemas.microsoft.com/office/drawing/2014/main" id="{A18F2589-46B3-459C-ABFE-8BE4FDE7FE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6"/>
              <a:ext cx="160" cy="13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79924" name="Oval 74">
              <a:extLst>
                <a:ext uri="{FF2B5EF4-FFF2-40B4-BE49-F238E27FC236}">
                  <a16:creationId xmlns:a16="http://schemas.microsoft.com/office/drawing/2014/main" id="{BD1B9FF8-A153-437C-948E-3F27AAF799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3" y="2380"/>
              <a:ext cx="155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79925" name="Rectangle 75">
              <a:extLst>
                <a:ext uri="{FF2B5EF4-FFF2-40B4-BE49-F238E27FC236}">
                  <a16:creationId xmlns:a16="http://schemas.microsoft.com/office/drawing/2014/main" id="{44951A2C-8DE1-4F00-AD69-F0FFBE582F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3" y="1835"/>
              <a:ext cx="85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</p:grpSp>
      <p:grpSp>
        <p:nvGrpSpPr>
          <p:cNvPr id="79899" name="Group 76">
            <a:extLst>
              <a:ext uri="{FF2B5EF4-FFF2-40B4-BE49-F238E27FC236}">
                <a16:creationId xmlns:a16="http://schemas.microsoft.com/office/drawing/2014/main" id="{0D8117C5-04FF-4AF8-B0B9-A2484F85ADA7}"/>
              </a:ext>
            </a:extLst>
          </p:cNvPr>
          <p:cNvGrpSpPr>
            <a:grpSpLocks/>
          </p:cNvGrpSpPr>
          <p:nvPr/>
        </p:nvGrpSpPr>
        <p:grpSpPr bwMode="auto">
          <a:xfrm>
            <a:off x="5791200" y="1828800"/>
            <a:ext cx="698500" cy="709613"/>
            <a:chOff x="-44" y="1473"/>
            <a:chExt cx="981" cy="1105"/>
          </a:xfrm>
        </p:grpSpPr>
        <p:pic>
          <p:nvPicPr>
            <p:cNvPr id="79900" name="Picture 77" descr="desktop_computer_stylized_medium">
              <a:extLst>
                <a:ext uri="{FF2B5EF4-FFF2-40B4-BE49-F238E27FC236}">
                  <a16:creationId xmlns:a16="http://schemas.microsoft.com/office/drawing/2014/main" id="{9401A5C1-835F-42B6-A884-0E524C04556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9901" name="Freeform 78">
              <a:extLst>
                <a:ext uri="{FF2B5EF4-FFF2-40B4-BE49-F238E27FC236}">
                  <a16:creationId xmlns:a16="http://schemas.microsoft.com/office/drawing/2014/main" id="{10E379C3-04CB-4DF7-BDD6-5BB670C68939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485315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2">
            <a:extLst>
              <a:ext uri="{FF2B5EF4-FFF2-40B4-BE49-F238E27FC236}">
                <a16:creationId xmlns:a16="http://schemas.microsoft.com/office/drawing/2014/main" id="{539D7039-00AB-4BD9-ADFD-15666F57EA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HTTP evolution</a:t>
            </a:r>
          </a:p>
        </p:txBody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id="{4AD8C91C-55BF-4FE1-B3B0-F477F4DA6C1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3962400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i="1" dirty="0">
                <a:solidFill>
                  <a:srgbClr val="CC0000"/>
                </a:solidFill>
              </a:rPr>
              <a:t>original HTTP (1.0)</a:t>
            </a:r>
          </a:p>
          <a:p>
            <a:r>
              <a:rPr lang="en-US" altLang="en-US" dirty="0"/>
              <a:t>Set up TCP connection</a:t>
            </a:r>
          </a:p>
          <a:p>
            <a:r>
              <a:rPr lang="en-US" altLang="en-US" dirty="0"/>
              <a:t>Send one object</a:t>
            </a:r>
          </a:p>
          <a:p>
            <a:r>
              <a:rPr lang="en-US" altLang="en-US" dirty="0"/>
              <a:t>Close TCP connection</a:t>
            </a:r>
          </a:p>
          <a:p>
            <a:r>
              <a:rPr lang="en-US" altLang="en-US" dirty="0"/>
              <a:t>Can require many TCP connection setups for one Web page (slow!)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</p:txBody>
      </p:sp>
      <p:sp>
        <p:nvSpPr>
          <p:cNvPr id="73733" name="Rectangle 4">
            <a:extLst>
              <a:ext uri="{FF2B5EF4-FFF2-40B4-BE49-F238E27FC236}">
                <a16:creationId xmlns:a16="http://schemas.microsoft.com/office/drawing/2014/main" id="{6AF1025D-DB59-4788-90FF-D177AB960D90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2419"/>
            <a:ext cx="4343400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i="1" dirty="0">
                <a:solidFill>
                  <a:srgbClr val="CC0000"/>
                </a:solidFill>
              </a:rPr>
              <a:t>persistent HTTP (1.1 &amp; later)</a:t>
            </a:r>
          </a:p>
          <a:p>
            <a:r>
              <a:rPr lang="en-US" altLang="en-US" dirty="0"/>
              <a:t>Set up the TCP connection once</a:t>
            </a:r>
          </a:p>
          <a:p>
            <a:r>
              <a:rPr lang="en-US" altLang="en-US" dirty="0"/>
              <a:t>Send all the objects on one Web page</a:t>
            </a:r>
          </a:p>
          <a:p>
            <a:pPr lvl="1"/>
            <a:r>
              <a:rPr lang="en-US" altLang="en-US" dirty="0"/>
              <a:t>Don’t close the connection after each request</a:t>
            </a:r>
          </a:p>
          <a:p>
            <a:pPr lvl="1"/>
            <a:r>
              <a:rPr lang="en-US" altLang="en-US" dirty="0"/>
              <a:t>Avoids repeated connection setups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Timeout: </a:t>
            </a:r>
            <a:r>
              <a:rPr lang="en-US" altLang="en-US" dirty="0"/>
              <a:t>Close the TCP connection after some period with no activity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</p:txBody>
      </p:sp>
      <p:pic>
        <p:nvPicPr>
          <p:cNvPr id="73734" name="Picture 10" descr="underline_base">
            <a:extLst>
              <a:ext uri="{FF2B5EF4-FFF2-40B4-BE49-F238E27FC236}">
                <a16:creationId xmlns:a16="http://schemas.microsoft.com/office/drawing/2014/main" id="{E4F86EDA-74BC-473A-AB25-7447A6B9D72B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75" y="1031875"/>
            <a:ext cx="4570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74056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2">
            <a:extLst>
              <a:ext uri="{FF2B5EF4-FFF2-40B4-BE49-F238E27FC236}">
                <a16:creationId xmlns:a16="http://schemas.microsoft.com/office/drawing/2014/main" id="{F4BD42F4-98B7-408E-B890-18EFFBC850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2438" y="173038"/>
            <a:ext cx="7772400" cy="838200"/>
          </a:xfrm>
        </p:spPr>
        <p:txBody>
          <a:bodyPr/>
          <a:lstStyle/>
          <a:p>
            <a:r>
              <a:rPr lang="en-US" altLang="en-US" sz="3600" dirty="0"/>
              <a:t>Better network utilization</a:t>
            </a:r>
            <a:endParaRPr lang="en-US" altLang="en-US" dirty="0"/>
          </a:p>
        </p:txBody>
      </p:sp>
      <p:sp>
        <p:nvSpPr>
          <p:cNvPr id="98308" name="Rectangle 3">
            <a:extLst>
              <a:ext uri="{FF2B5EF4-FFF2-40B4-BE49-F238E27FC236}">
                <a16:creationId xmlns:a16="http://schemas.microsoft.com/office/drawing/2014/main" id="{8766B614-53F4-4CB5-ACA2-13B8D2C8B21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34975" y="1414463"/>
            <a:ext cx="3933825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original HTTP (1.0):</a:t>
            </a:r>
          </a:p>
          <a:p>
            <a:pPr marL="233363" indent="-233363">
              <a:buFont typeface="Wingdings" charset="2"/>
              <a:buChar char="§"/>
              <a:defRPr/>
            </a:pPr>
            <a:r>
              <a:rPr lang="en-US" sz="2400" dirty="0">
                <a:latin typeface="Gill Sans MT" charset="0"/>
                <a:ea typeface="ＭＳ Ｐゴシック" charset="0"/>
              </a:rPr>
              <a:t>requires 2 RTTs per object</a:t>
            </a:r>
          </a:p>
          <a:p>
            <a:pPr marL="233363" indent="-233363">
              <a:buFont typeface="Wingdings" charset="2"/>
              <a:buChar char="§"/>
              <a:defRPr/>
            </a:pPr>
            <a:r>
              <a:rPr lang="en-US" sz="2400" dirty="0">
                <a:latin typeface="Gill Sans MT" charset="0"/>
                <a:ea typeface="ＭＳ Ｐゴシック" charset="0"/>
              </a:rPr>
              <a:t>plus Operating System (</a:t>
            </a:r>
            <a:r>
              <a:rPr lang="en-US" sz="2400" dirty="0">
                <a:solidFill>
                  <a:srgbClr val="FF0000"/>
                </a:solidFill>
                <a:latin typeface="Gill Sans MT" charset="0"/>
                <a:ea typeface="ＭＳ Ｐゴシック" charset="0"/>
              </a:rPr>
              <a:t>OS</a:t>
            </a:r>
            <a:r>
              <a:rPr lang="en-US" sz="2400" dirty="0">
                <a:latin typeface="Gill Sans MT" charset="0"/>
                <a:ea typeface="ＭＳ Ｐゴシック" charset="0"/>
              </a:rPr>
              <a:t>) overhead for </a:t>
            </a:r>
            <a:r>
              <a:rPr lang="en-US" sz="2400" i="1" dirty="0">
                <a:latin typeface="Gill Sans MT" charset="0"/>
                <a:ea typeface="ＭＳ Ｐゴシック" charset="0"/>
              </a:rPr>
              <a:t>each</a:t>
            </a:r>
            <a:r>
              <a:rPr lang="en-US" sz="2400" dirty="0">
                <a:latin typeface="Gill Sans MT" charset="0"/>
                <a:ea typeface="ＭＳ Ｐゴシック" charset="0"/>
              </a:rPr>
              <a:t> TCP connection</a:t>
            </a:r>
          </a:p>
          <a:p>
            <a:pPr marL="233363" indent="-233363">
              <a:buFont typeface="Wingdings" charset="2"/>
              <a:buChar char="§"/>
              <a:defRPr/>
            </a:pPr>
            <a:r>
              <a:rPr lang="en-US" sz="2400" dirty="0">
                <a:latin typeface="Gill Sans MT" charset="0"/>
                <a:ea typeface="ＭＳ Ｐゴシック" charset="0"/>
              </a:rPr>
              <a:t>workaround: browsers can open parallel TCP connections to fetch referenced objects</a:t>
            </a:r>
          </a:p>
          <a:p>
            <a:pPr>
              <a:buFont typeface="Wingdings" charset="0"/>
              <a:buNone/>
              <a:defRPr/>
            </a:pPr>
            <a:endParaRPr lang="en-US" sz="2400" dirty="0">
              <a:latin typeface="Gill Sans MT" charset="0"/>
              <a:ea typeface="ＭＳ Ｐゴシック" charset="0"/>
            </a:endParaRPr>
          </a:p>
          <a:p>
            <a:pPr>
              <a:buFont typeface="Wingdings" charset="2"/>
              <a:buChar char="§"/>
              <a:defRPr/>
            </a:pPr>
            <a:endParaRPr lang="en-US" sz="2000" dirty="0">
              <a:latin typeface="Gill Sans MT" charset="0"/>
              <a:ea typeface="ＭＳ Ｐゴシック" charset="0"/>
            </a:endParaRPr>
          </a:p>
          <a:p>
            <a:pPr>
              <a:buFont typeface="Wingdings" charset="2"/>
              <a:buChar char="§"/>
              <a:defRPr/>
            </a:pPr>
            <a:endParaRPr lang="en-US" sz="2000" dirty="0">
              <a:latin typeface="Gill Sans MT" charset="0"/>
              <a:ea typeface="ＭＳ Ｐゴシック" charset="0"/>
            </a:endParaRPr>
          </a:p>
        </p:txBody>
      </p:sp>
      <p:sp>
        <p:nvSpPr>
          <p:cNvPr id="98309" name="Rectangle 10">
            <a:extLst>
              <a:ext uri="{FF2B5EF4-FFF2-40B4-BE49-F238E27FC236}">
                <a16:creationId xmlns:a16="http://schemas.microsoft.com/office/drawing/2014/main" id="{58094F57-2A1C-4F5B-ADDC-913DA4928FFC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703763" y="1438275"/>
            <a:ext cx="3810000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persistent  HTTP:</a:t>
            </a:r>
          </a:p>
          <a:p>
            <a:pPr marL="233363" indent="-233363">
              <a:buFont typeface="Wingdings" charset="2"/>
              <a:buChar char="§"/>
              <a:defRPr/>
            </a:pPr>
            <a:r>
              <a:rPr lang="en-US" sz="2400" dirty="0">
                <a:latin typeface="Gill Sans MT" charset="0"/>
                <a:ea typeface="ＭＳ Ｐゴシック" charset="0"/>
              </a:rPr>
              <a:t>server leaves connection open after sending response</a:t>
            </a:r>
          </a:p>
          <a:p>
            <a:pPr marL="233363" indent="-233363">
              <a:buFont typeface="Wingdings" charset="2"/>
              <a:buChar char="§"/>
              <a:defRPr/>
            </a:pPr>
            <a:r>
              <a:rPr lang="en-US" sz="2400" dirty="0">
                <a:latin typeface="Gill Sans MT" charset="0"/>
                <a:ea typeface="ＭＳ Ｐゴシック" charset="0"/>
              </a:rPr>
              <a:t>client sends requests as soon as it encounters a referenced object</a:t>
            </a:r>
          </a:p>
          <a:p>
            <a:pPr marL="233363" indent="-233363">
              <a:buFont typeface="Wingdings" charset="2"/>
              <a:buChar char="§"/>
              <a:defRPr/>
            </a:pPr>
            <a:r>
              <a:rPr lang="en-US" sz="2400" dirty="0">
                <a:latin typeface="Gill Sans MT" charset="0"/>
                <a:ea typeface="ＭＳ Ｐゴシック" charset="0"/>
              </a:rPr>
              <a:t>as little as one RTT for all the referenced objects</a:t>
            </a:r>
          </a:p>
        </p:txBody>
      </p:sp>
      <p:pic>
        <p:nvPicPr>
          <p:cNvPr id="81926" name="Picture 10" descr="underline_base">
            <a:extLst>
              <a:ext uri="{FF2B5EF4-FFF2-40B4-BE49-F238E27FC236}">
                <a16:creationId xmlns:a16="http://schemas.microsoft.com/office/drawing/2014/main" id="{BB494E86-5088-4708-BA4D-92317A5B25B3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" y="796925"/>
            <a:ext cx="3303588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76528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893B7-9035-420E-9B69-659091625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Quizzes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93C34-A86B-4BCB-9773-234DD4C7F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5480"/>
            <a:ext cx="8382000" cy="4114800"/>
          </a:xfrm>
        </p:spPr>
        <p:txBody>
          <a:bodyPr/>
          <a:lstStyle/>
          <a:p>
            <a:r>
              <a:rPr lang="en-US" dirty="0"/>
              <a:t>Goals</a:t>
            </a:r>
          </a:p>
          <a:p>
            <a:pPr lvl="1"/>
            <a:r>
              <a:rPr lang="en-US" dirty="0"/>
              <a:t>Begin to prep for Exam 1</a:t>
            </a:r>
          </a:p>
          <a:p>
            <a:pPr lvl="1"/>
            <a:r>
              <a:rPr lang="en-US" dirty="0"/>
              <a:t>Incentive to keep up with the readings</a:t>
            </a:r>
          </a:p>
          <a:p>
            <a:pPr lvl="4"/>
            <a:endParaRPr lang="en-US" dirty="0"/>
          </a:p>
          <a:p>
            <a:r>
              <a:rPr lang="en-US" dirty="0"/>
              <a:t>Format</a:t>
            </a:r>
          </a:p>
          <a:p>
            <a:pPr lvl="1"/>
            <a:r>
              <a:rPr lang="en-US" dirty="0"/>
              <a:t>Every Thursday (except exam weeks); see schedule</a:t>
            </a:r>
          </a:p>
          <a:p>
            <a:pPr lvl="1"/>
            <a:r>
              <a:rPr lang="en-US" dirty="0"/>
              <a:t>5 minutes at start of class, sharply timed</a:t>
            </a:r>
          </a:p>
          <a:p>
            <a:pPr lvl="1"/>
            <a:r>
              <a:rPr lang="en-US" dirty="0"/>
              <a:t>On paper (write directly on the quiz)</a:t>
            </a:r>
          </a:p>
          <a:p>
            <a:pPr lvl="1"/>
            <a:r>
              <a:rPr lang="en-US" dirty="0"/>
              <a:t>Open book, open notes, open Web</a:t>
            </a:r>
          </a:p>
          <a:p>
            <a:pPr lvl="1"/>
            <a:r>
              <a:rPr lang="en-US" dirty="0"/>
              <a:t>No communication with anyone until quiz ends!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304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12C91-C766-4C31-A54A-F017A1655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Muddiest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45EA8-FE79-4E15-9DA0-1F577618F7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Queueing delay formulas (La/R, …)</a:t>
            </a:r>
          </a:p>
          <a:p>
            <a:pPr lvl="3"/>
            <a:endParaRPr lang="en-US" dirty="0"/>
          </a:p>
          <a:p>
            <a:r>
              <a:rPr lang="en-US" dirty="0"/>
              <a:t>Circuit switching</a:t>
            </a:r>
          </a:p>
          <a:p>
            <a:pPr lvl="1"/>
            <a:r>
              <a:rPr lang="en-US" dirty="0"/>
              <a:t> Frequency Division Multiplexing</a:t>
            </a:r>
          </a:p>
          <a:p>
            <a:pPr lvl="3"/>
            <a:endParaRPr lang="en-US" dirty="0"/>
          </a:p>
          <a:p>
            <a:r>
              <a:rPr lang="en-US" dirty="0"/>
              <a:t>Transmission delay vs. propagation delay</a:t>
            </a:r>
          </a:p>
          <a:p>
            <a:pPr lvl="3"/>
            <a:endParaRPr lang="en-US" dirty="0"/>
          </a:p>
          <a:p>
            <a:r>
              <a:rPr lang="en-US" dirty="0"/>
              <a:t>ISP vs. IXP vs. Content Provider Network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01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Before You Go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/>
              <a:t>	On a sheet of paper, answer the following (ungraded) question (no names, please):</a:t>
            </a:r>
          </a:p>
          <a:p>
            <a:endParaRPr lang="en-US" dirty="0"/>
          </a:p>
          <a:p>
            <a:pPr>
              <a:buFontTx/>
              <a:buNone/>
            </a:pPr>
            <a:r>
              <a:rPr lang="en-US" dirty="0"/>
              <a:t>	</a:t>
            </a:r>
            <a:r>
              <a:rPr lang="en-US" sz="4000" dirty="0"/>
              <a:t>What was the muddiest point in today’s class?</a:t>
            </a:r>
          </a:p>
        </p:txBody>
      </p:sp>
    </p:spTree>
    <p:extLst>
      <p:ext uri="{BB962C8B-B14F-4D97-AF65-F5344CB8AC3E}">
        <p14:creationId xmlns:p14="http://schemas.microsoft.com/office/powerpoint/2010/main" val="1923422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978" name="Picture 16" descr="underline_base">
            <a:extLst>
              <a:ext uri="{FF2B5EF4-FFF2-40B4-BE49-F238E27FC236}">
                <a16:creationId xmlns:a16="http://schemas.microsoft.com/office/drawing/2014/main" id="{09ABF4F1-FFF2-4227-8177-2893E1E7D6EB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" y="873125"/>
            <a:ext cx="54848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6979" name="Rectangle 2">
            <a:extLst>
              <a:ext uri="{FF2B5EF4-FFF2-40B4-BE49-F238E27FC236}">
                <a16:creationId xmlns:a16="http://schemas.microsoft.com/office/drawing/2014/main" id="{E57443CA-067D-4BB9-B78D-8BCC8CEDC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5425" y="1727200"/>
            <a:ext cx="1892300" cy="35306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126980" name="Rectangle 3">
            <a:extLst>
              <a:ext uri="{FF2B5EF4-FFF2-40B4-BE49-F238E27FC236}">
                <a16:creationId xmlns:a16="http://schemas.microsoft.com/office/drawing/2014/main" id="{68663844-2E45-4B37-8A23-A65FE32A89C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33388" y="114300"/>
            <a:ext cx="7772400" cy="1028700"/>
          </a:xfrm>
        </p:spPr>
        <p:txBody>
          <a:bodyPr/>
          <a:lstStyle/>
          <a:p>
            <a:pPr eaLnBrk="1" hangingPunct="1"/>
            <a:r>
              <a:rPr lang="en-US" altLang="en-US"/>
              <a:t>Internet protocol stack</a:t>
            </a:r>
          </a:p>
        </p:txBody>
      </p:sp>
      <p:sp>
        <p:nvSpPr>
          <p:cNvPr id="140293" name="Rectangle 4">
            <a:extLst>
              <a:ext uri="{FF2B5EF4-FFF2-40B4-BE49-F238E27FC236}">
                <a16:creationId xmlns:a16="http://schemas.microsoft.com/office/drawing/2014/main" id="{A06C6938-93CA-4079-A3BA-98E94DEE044D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27050" y="1333500"/>
            <a:ext cx="5554663" cy="4648200"/>
          </a:xfrm>
        </p:spPr>
        <p:txBody>
          <a:bodyPr/>
          <a:lstStyle/>
          <a:p>
            <a:pPr marL="287338" indent="-287338" eaLnBrk="1" hangingPunct="1">
              <a:lnSpc>
                <a:spcPct val="80000"/>
              </a:lnSpc>
            </a:pPr>
            <a:r>
              <a:rPr lang="en-US" altLang="en-US" i="1" dirty="0">
                <a:solidFill>
                  <a:srgbClr val="CC0000"/>
                </a:solidFill>
              </a:rPr>
              <a:t>application:</a:t>
            </a:r>
            <a:r>
              <a:rPr lang="en-US" altLang="en-US" dirty="0"/>
              <a:t> supporting network applications</a:t>
            </a:r>
          </a:p>
          <a:p>
            <a:pPr marL="682625" lvl="1" indent="-225425" eaLnBrk="1" hangingPunct="1">
              <a:lnSpc>
                <a:spcPct val="80000"/>
              </a:lnSpc>
            </a:pPr>
            <a:r>
              <a:rPr lang="en-US" altLang="en-US" dirty="0">
                <a:ea typeface="Arial" panose="020B0604020202020204" pitchFamily="34" charset="0"/>
              </a:rPr>
              <a:t>FTP, SMTP, HTTP</a:t>
            </a:r>
          </a:p>
          <a:p>
            <a:pPr marL="287338" indent="-287338" eaLnBrk="1" hangingPunct="1">
              <a:lnSpc>
                <a:spcPct val="80000"/>
              </a:lnSpc>
            </a:pPr>
            <a:r>
              <a:rPr lang="en-US" altLang="en-US" i="1" dirty="0">
                <a:solidFill>
                  <a:srgbClr val="CC0000"/>
                </a:solidFill>
              </a:rPr>
              <a:t>transport:</a:t>
            </a:r>
            <a:r>
              <a:rPr lang="en-US" altLang="en-US" dirty="0"/>
              <a:t> process-process data transfer</a:t>
            </a:r>
          </a:p>
          <a:p>
            <a:pPr marL="682625" lvl="1" indent="-225425" eaLnBrk="1" hangingPunct="1">
              <a:lnSpc>
                <a:spcPct val="80000"/>
              </a:lnSpc>
            </a:pPr>
            <a:r>
              <a:rPr lang="en-US" altLang="en-US" dirty="0">
                <a:ea typeface="Arial" panose="020B0604020202020204" pitchFamily="34" charset="0"/>
              </a:rPr>
              <a:t>TCP, UDP</a:t>
            </a:r>
          </a:p>
          <a:p>
            <a:pPr marL="287338" indent="-287338" eaLnBrk="1" hangingPunct="1">
              <a:lnSpc>
                <a:spcPct val="80000"/>
              </a:lnSpc>
            </a:pPr>
            <a:r>
              <a:rPr lang="en-US" altLang="en-US" i="1" dirty="0">
                <a:solidFill>
                  <a:srgbClr val="CC0000"/>
                </a:solidFill>
              </a:rPr>
              <a:t>network:</a:t>
            </a:r>
            <a:r>
              <a:rPr lang="en-US" altLang="en-US" dirty="0"/>
              <a:t> routing of datagrams from source to destination</a:t>
            </a:r>
          </a:p>
          <a:p>
            <a:pPr marL="682625" lvl="1" indent="-225425" eaLnBrk="1" hangingPunct="1">
              <a:lnSpc>
                <a:spcPct val="80000"/>
              </a:lnSpc>
            </a:pPr>
            <a:r>
              <a:rPr lang="en-US" altLang="en-US" dirty="0">
                <a:ea typeface="Arial" panose="020B0604020202020204" pitchFamily="34" charset="0"/>
              </a:rPr>
              <a:t>IP, routing protocols</a:t>
            </a:r>
          </a:p>
          <a:p>
            <a:pPr marL="287338" indent="-287338" eaLnBrk="1" hangingPunct="1">
              <a:lnSpc>
                <a:spcPct val="80000"/>
              </a:lnSpc>
            </a:pPr>
            <a:r>
              <a:rPr lang="en-US" altLang="en-US" i="1" dirty="0">
                <a:solidFill>
                  <a:srgbClr val="CC0000"/>
                </a:solidFill>
              </a:rPr>
              <a:t>link:</a:t>
            </a:r>
            <a:r>
              <a:rPr lang="en-US" altLang="en-US" dirty="0"/>
              <a:t> data transfer between neighboring  network elements</a:t>
            </a:r>
          </a:p>
          <a:p>
            <a:pPr marL="682625" lvl="1" indent="-225425" eaLnBrk="1" hangingPunct="1">
              <a:lnSpc>
                <a:spcPct val="80000"/>
              </a:lnSpc>
            </a:pPr>
            <a:r>
              <a:rPr lang="en-US" altLang="en-US" dirty="0">
                <a:ea typeface="Arial" panose="020B0604020202020204" pitchFamily="34" charset="0"/>
              </a:rPr>
              <a:t>Ethernet, 802.111 (</a:t>
            </a:r>
            <a:r>
              <a:rPr lang="en-US" altLang="en-US" dirty="0" err="1">
                <a:ea typeface="Arial" panose="020B0604020202020204" pitchFamily="34" charset="0"/>
              </a:rPr>
              <a:t>WiFi</a:t>
            </a:r>
            <a:r>
              <a:rPr lang="en-US" altLang="en-US" dirty="0">
                <a:ea typeface="Arial" panose="020B0604020202020204" pitchFamily="34" charset="0"/>
              </a:rPr>
              <a:t>), PPP</a:t>
            </a:r>
          </a:p>
          <a:p>
            <a:pPr marL="287338" indent="-287338" eaLnBrk="1" hangingPunct="1">
              <a:lnSpc>
                <a:spcPct val="80000"/>
              </a:lnSpc>
            </a:pPr>
            <a:r>
              <a:rPr lang="en-US" altLang="en-US" i="1" dirty="0">
                <a:solidFill>
                  <a:srgbClr val="CC0000"/>
                </a:solidFill>
              </a:rPr>
              <a:t>physical:</a:t>
            </a:r>
            <a:r>
              <a:rPr lang="en-US" altLang="en-US" dirty="0"/>
              <a:t> bits </a:t>
            </a:r>
            <a:r>
              <a:rPr lang="ja-JP" altLang="en-US" dirty="0"/>
              <a:t>“</a:t>
            </a:r>
            <a:r>
              <a:rPr lang="en-US" altLang="ja-JP" dirty="0"/>
              <a:t>on the wire</a:t>
            </a:r>
            <a:r>
              <a:rPr lang="ja-JP" altLang="en-US" dirty="0"/>
              <a:t>”</a:t>
            </a:r>
            <a:endParaRPr lang="en-US" altLang="ja-JP" dirty="0"/>
          </a:p>
          <a:p>
            <a:pPr marL="287338" indent="-287338" eaLnBrk="1" hangingPunct="1">
              <a:lnSpc>
                <a:spcPct val="80000"/>
              </a:lnSpc>
            </a:pPr>
            <a:endParaRPr lang="en-US" altLang="en-US" dirty="0"/>
          </a:p>
        </p:txBody>
      </p:sp>
      <p:sp>
        <p:nvSpPr>
          <p:cNvPr id="126982" name="Rectangle 6">
            <a:extLst>
              <a:ext uri="{FF2B5EF4-FFF2-40B4-BE49-F238E27FC236}">
                <a16:creationId xmlns:a16="http://schemas.microsoft.com/office/drawing/2014/main" id="{700FCB7C-ED4B-4E60-B460-D402E819CE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7950" y="1824038"/>
            <a:ext cx="1892300" cy="35306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126983" name="Text Box 7">
            <a:extLst>
              <a:ext uri="{FF2B5EF4-FFF2-40B4-BE49-F238E27FC236}">
                <a16:creationId xmlns:a16="http://schemas.microsoft.com/office/drawing/2014/main" id="{0277CD51-3015-43A3-9111-C85FF6CD84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2725" y="1920875"/>
            <a:ext cx="1644650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/>
              </a:rPr>
              <a:t>application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/>
              </a:rPr>
              <a:t>transport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/>
              </a:rPr>
              <a:t>network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/>
              </a:rPr>
              <a:t>link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/>
              </a:rPr>
              <a:t>physical</a:t>
            </a:r>
          </a:p>
        </p:txBody>
      </p:sp>
      <p:sp>
        <p:nvSpPr>
          <p:cNvPr id="126984" name="Line 8">
            <a:extLst>
              <a:ext uri="{FF2B5EF4-FFF2-40B4-BE49-F238E27FC236}">
                <a16:creationId xmlns:a16="http://schemas.microsoft.com/office/drawing/2014/main" id="{7BCA2C54-E4DB-4A9D-969F-73380FB71D72}"/>
              </a:ext>
            </a:extLst>
          </p:cNvPr>
          <p:cNvSpPr>
            <a:spLocks noChangeShapeType="1"/>
          </p:cNvSpPr>
          <p:nvPr/>
        </p:nvSpPr>
        <p:spPr bwMode="auto">
          <a:xfrm>
            <a:off x="6451600" y="2516188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126985" name="Line 9">
            <a:extLst>
              <a:ext uri="{FF2B5EF4-FFF2-40B4-BE49-F238E27FC236}">
                <a16:creationId xmlns:a16="http://schemas.microsoft.com/office/drawing/2014/main" id="{31A65495-F6DA-4F32-AA5B-DC569169BC76}"/>
              </a:ext>
            </a:extLst>
          </p:cNvPr>
          <p:cNvSpPr>
            <a:spLocks noChangeShapeType="1"/>
          </p:cNvSpPr>
          <p:nvPr/>
        </p:nvSpPr>
        <p:spPr bwMode="auto">
          <a:xfrm>
            <a:off x="6451600" y="3221038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126986" name="Line 10">
            <a:extLst>
              <a:ext uri="{FF2B5EF4-FFF2-40B4-BE49-F238E27FC236}">
                <a16:creationId xmlns:a16="http://schemas.microsoft.com/office/drawing/2014/main" id="{1313BE1B-BB93-43B3-A967-C09659D2D57E}"/>
              </a:ext>
            </a:extLst>
          </p:cNvPr>
          <p:cNvSpPr>
            <a:spLocks noChangeShapeType="1"/>
          </p:cNvSpPr>
          <p:nvPr/>
        </p:nvSpPr>
        <p:spPr bwMode="auto">
          <a:xfrm>
            <a:off x="6451600" y="3932238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126987" name="Line 11">
            <a:extLst>
              <a:ext uri="{FF2B5EF4-FFF2-40B4-BE49-F238E27FC236}">
                <a16:creationId xmlns:a16="http://schemas.microsoft.com/office/drawing/2014/main" id="{92D0614E-8F36-439B-BDA8-AE233E958B7F}"/>
              </a:ext>
            </a:extLst>
          </p:cNvPr>
          <p:cNvSpPr>
            <a:spLocks noChangeShapeType="1"/>
          </p:cNvSpPr>
          <p:nvPr/>
        </p:nvSpPr>
        <p:spPr bwMode="auto">
          <a:xfrm>
            <a:off x="6451600" y="4643438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82772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>
            <a:extLst>
              <a:ext uri="{FF2B5EF4-FFF2-40B4-BE49-F238E27FC236}">
                <a16:creationId xmlns:a16="http://schemas.microsoft.com/office/drawing/2014/main" id="{23D9D76A-AFFA-4DAD-B985-189B90880E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5575" y="1638300"/>
            <a:ext cx="1892300" cy="35306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129027" name="Rectangle 3">
            <a:extLst>
              <a:ext uri="{FF2B5EF4-FFF2-40B4-BE49-F238E27FC236}">
                <a16:creationId xmlns:a16="http://schemas.microsoft.com/office/drawing/2014/main" id="{CEA5BEE6-6318-491B-8123-2E03949FE07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00050" y="85725"/>
            <a:ext cx="6503988" cy="1143000"/>
          </a:xfrm>
        </p:spPr>
        <p:txBody>
          <a:bodyPr/>
          <a:lstStyle/>
          <a:p>
            <a:pPr eaLnBrk="1" hangingPunct="1"/>
            <a:r>
              <a:rPr lang="en-US" altLang="en-US"/>
              <a:t>ISO/OSI reference model</a:t>
            </a:r>
          </a:p>
        </p:txBody>
      </p:sp>
      <p:sp>
        <p:nvSpPr>
          <p:cNvPr id="129028" name="Rectangle 4">
            <a:extLst>
              <a:ext uri="{FF2B5EF4-FFF2-40B4-BE49-F238E27FC236}">
                <a16:creationId xmlns:a16="http://schemas.microsoft.com/office/drawing/2014/main" id="{FC42A0B7-DCAF-4122-A28D-C6D889F5D5F7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84200" y="1422400"/>
            <a:ext cx="5154613" cy="4648200"/>
          </a:xfrm>
        </p:spPr>
        <p:txBody>
          <a:bodyPr/>
          <a:lstStyle/>
          <a:p>
            <a:pPr marL="287338" indent="-287338" eaLnBrk="1" hangingPunct="1"/>
            <a:r>
              <a:rPr lang="en-US" altLang="en-US" i="1" dirty="0">
                <a:solidFill>
                  <a:srgbClr val="CC0000"/>
                </a:solidFill>
              </a:rPr>
              <a:t>presentation:</a:t>
            </a:r>
            <a:r>
              <a:rPr lang="en-US" altLang="en-US" dirty="0"/>
              <a:t> allow applications to interpret meaning of data, e.g., encryption, compression, machine-specific conventions</a:t>
            </a:r>
          </a:p>
          <a:p>
            <a:pPr marL="287338" indent="-287338" eaLnBrk="1" hangingPunct="1"/>
            <a:r>
              <a:rPr lang="en-US" altLang="en-US" i="1" dirty="0">
                <a:solidFill>
                  <a:srgbClr val="CC0000"/>
                </a:solidFill>
              </a:rPr>
              <a:t>session:</a:t>
            </a:r>
            <a:r>
              <a:rPr lang="en-US" altLang="en-US" dirty="0"/>
              <a:t> synchronization, checkpointing, recovery of data exchange</a:t>
            </a:r>
          </a:p>
          <a:p>
            <a:pPr marL="287338" indent="-287338" eaLnBrk="1" hangingPunct="1"/>
            <a:r>
              <a:rPr lang="en-US" altLang="en-US" dirty="0"/>
              <a:t>Internet stack </a:t>
            </a:r>
            <a:r>
              <a:rPr lang="ja-JP" altLang="en-US" dirty="0"/>
              <a:t>“</a:t>
            </a:r>
            <a:r>
              <a:rPr lang="en-US" altLang="ja-JP" dirty="0"/>
              <a:t>missing</a:t>
            </a:r>
            <a:r>
              <a:rPr lang="ja-JP" altLang="en-US" dirty="0"/>
              <a:t>”</a:t>
            </a:r>
            <a:r>
              <a:rPr lang="en-US" altLang="ja-JP" dirty="0"/>
              <a:t> these layers!</a:t>
            </a:r>
          </a:p>
          <a:p>
            <a:pPr marL="682625" lvl="1" indent="-225425" eaLnBrk="1" hangingPunct="1"/>
            <a:r>
              <a:rPr lang="en-US" altLang="en-US" dirty="0">
                <a:ea typeface="Arial" panose="020B0604020202020204" pitchFamily="34" charset="0"/>
              </a:rPr>
              <a:t>these services, </a:t>
            </a:r>
            <a:r>
              <a:rPr lang="en-US" altLang="en-US" i="1" dirty="0">
                <a:ea typeface="Arial" panose="020B0604020202020204" pitchFamily="34" charset="0"/>
              </a:rPr>
              <a:t>if needed,</a:t>
            </a:r>
            <a:r>
              <a:rPr lang="en-US" altLang="en-US" dirty="0">
                <a:ea typeface="Arial" panose="020B0604020202020204" pitchFamily="34" charset="0"/>
              </a:rPr>
              <a:t> must be implemented in application</a:t>
            </a:r>
          </a:p>
        </p:txBody>
      </p:sp>
      <p:sp>
        <p:nvSpPr>
          <p:cNvPr id="129029" name="Rectangle 6">
            <a:extLst>
              <a:ext uri="{FF2B5EF4-FFF2-40B4-BE49-F238E27FC236}">
                <a16:creationId xmlns:a16="http://schemas.microsoft.com/office/drawing/2014/main" id="{D5DB97F0-2371-4967-B27F-18AA27DC2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1774825"/>
            <a:ext cx="1892300" cy="358616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129030" name="Text Box 7">
            <a:extLst>
              <a:ext uri="{FF2B5EF4-FFF2-40B4-BE49-F238E27FC236}">
                <a16:creationId xmlns:a16="http://schemas.microsoft.com/office/drawing/2014/main" id="{CCA026BA-7477-4A96-B6CA-2B4D7E985F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8413" y="1946275"/>
            <a:ext cx="1982787" cy="341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/>
              </a:rPr>
              <a:t>application</a:t>
            </a:r>
          </a:p>
          <a:p>
            <a:pPr marL="0" marR="0" lvl="0" indent="0" algn="ctr" defTabSz="914400" rtl="0" eaLnBrk="0" fontAlgn="base" latinLnBrk="0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/>
            </a:endParaRPr>
          </a:p>
          <a:p>
            <a:pPr marL="0" marR="0" lvl="0" indent="0" algn="ctr" defTabSz="914400" rtl="0" eaLnBrk="0" fontAlgn="base" latinLnBrk="0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/>
              </a:rPr>
              <a:t>presentation</a:t>
            </a:r>
          </a:p>
          <a:p>
            <a:pPr marL="0" marR="0" lvl="0" indent="0" algn="ctr" defTabSz="914400" rtl="0" eaLnBrk="0" fontAlgn="base" latinLnBrk="0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/>
            </a:endParaRPr>
          </a:p>
          <a:p>
            <a:pPr marL="0" marR="0" lvl="0" indent="0" algn="ctr" defTabSz="914400" rtl="0" eaLnBrk="0" fontAlgn="base" latinLnBrk="0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/>
              </a:rPr>
              <a:t>session</a:t>
            </a:r>
          </a:p>
          <a:p>
            <a:pPr marL="0" marR="0" lvl="0" indent="0" algn="ctr" defTabSz="914400" rtl="0" eaLnBrk="0" fontAlgn="base" latinLnBrk="0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/>
            </a:endParaRPr>
          </a:p>
          <a:p>
            <a:pPr marL="0" marR="0" lvl="0" indent="0" algn="ctr" defTabSz="914400" rtl="0" eaLnBrk="0" fontAlgn="base" latinLnBrk="0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/>
              </a:rPr>
              <a:t>transport</a:t>
            </a:r>
          </a:p>
          <a:p>
            <a:pPr marL="0" marR="0" lvl="0" indent="0" algn="ctr" defTabSz="914400" rtl="0" eaLnBrk="0" fontAlgn="base" latinLnBrk="0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/>
            </a:endParaRPr>
          </a:p>
          <a:p>
            <a:pPr marL="0" marR="0" lvl="0" indent="0" algn="ctr" defTabSz="914400" rtl="0" eaLnBrk="0" fontAlgn="base" latinLnBrk="0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/>
              </a:rPr>
              <a:t>network</a:t>
            </a:r>
          </a:p>
          <a:p>
            <a:pPr marL="0" marR="0" lvl="0" indent="0" algn="ctr" defTabSz="914400" rtl="0" eaLnBrk="0" fontAlgn="base" latinLnBrk="0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/>
            </a:endParaRPr>
          </a:p>
          <a:p>
            <a:pPr marL="0" marR="0" lvl="0" indent="0" algn="ctr" defTabSz="914400" rtl="0" eaLnBrk="0" fontAlgn="base" latinLnBrk="0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/>
              </a:rPr>
              <a:t>link</a:t>
            </a:r>
          </a:p>
          <a:p>
            <a:pPr marL="0" marR="0" lvl="0" indent="0" algn="ctr" defTabSz="914400" rtl="0" eaLnBrk="0" fontAlgn="base" latinLnBrk="0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/>
            </a:endParaRPr>
          </a:p>
          <a:p>
            <a:pPr marL="0" marR="0" lvl="0" indent="0" algn="ctr" defTabSz="914400" rtl="0" eaLnBrk="0" fontAlgn="base" latinLnBrk="0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/>
              </a:rPr>
              <a:t>physical</a:t>
            </a:r>
          </a:p>
        </p:txBody>
      </p:sp>
      <p:sp>
        <p:nvSpPr>
          <p:cNvPr id="129031" name="Line 8">
            <a:extLst>
              <a:ext uri="{FF2B5EF4-FFF2-40B4-BE49-F238E27FC236}">
                <a16:creationId xmlns:a16="http://schemas.microsoft.com/office/drawing/2014/main" id="{998814DC-CA13-4F8B-AAE0-AA35A0C1CEDC}"/>
              </a:ext>
            </a:extLst>
          </p:cNvPr>
          <p:cNvSpPr>
            <a:spLocks noChangeShapeType="1"/>
          </p:cNvSpPr>
          <p:nvPr/>
        </p:nvSpPr>
        <p:spPr bwMode="auto">
          <a:xfrm>
            <a:off x="6370638" y="2366963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129032" name="Line 9">
            <a:extLst>
              <a:ext uri="{FF2B5EF4-FFF2-40B4-BE49-F238E27FC236}">
                <a16:creationId xmlns:a16="http://schemas.microsoft.com/office/drawing/2014/main" id="{01F1D3F1-C306-4862-94B8-57534BA84B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84925" y="3343275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129033" name="Line 10">
            <a:extLst>
              <a:ext uri="{FF2B5EF4-FFF2-40B4-BE49-F238E27FC236}">
                <a16:creationId xmlns:a16="http://schemas.microsoft.com/office/drawing/2014/main" id="{E5B92ACF-02F0-4E96-890A-143826E07B6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84925" y="3883025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129034" name="Line 11">
            <a:extLst>
              <a:ext uri="{FF2B5EF4-FFF2-40B4-BE49-F238E27FC236}">
                <a16:creationId xmlns:a16="http://schemas.microsoft.com/office/drawing/2014/main" id="{217270C7-4E54-49BD-A99B-F81EE8620763}"/>
              </a:ext>
            </a:extLst>
          </p:cNvPr>
          <p:cNvSpPr>
            <a:spLocks noChangeShapeType="1"/>
          </p:cNvSpPr>
          <p:nvPr/>
        </p:nvSpPr>
        <p:spPr bwMode="auto">
          <a:xfrm>
            <a:off x="6386513" y="4899025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129035" name="Line 12">
            <a:extLst>
              <a:ext uri="{FF2B5EF4-FFF2-40B4-BE49-F238E27FC236}">
                <a16:creationId xmlns:a16="http://schemas.microsoft.com/office/drawing/2014/main" id="{DCEE56AB-67A8-497C-B70A-2AD9C88D544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70638" y="4416425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129036" name="Line 13">
            <a:extLst>
              <a:ext uri="{FF2B5EF4-FFF2-40B4-BE49-F238E27FC236}">
                <a16:creationId xmlns:a16="http://schemas.microsoft.com/office/drawing/2014/main" id="{1CA4CEF4-9AF6-4071-AC13-863E4A9F198F}"/>
              </a:ext>
            </a:extLst>
          </p:cNvPr>
          <p:cNvSpPr>
            <a:spLocks noChangeShapeType="1"/>
          </p:cNvSpPr>
          <p:nvPr/>
        </p:nvSpPr>
        <p:spPr bwMode="auto">
          <a:xfrm>
            <a:off x="6369050" y="2886075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/>
            </a:endParaRPr>
          </a:p>
        </p:txBody>
      </p:sp>
      <p:pic>
        <p:nvPicPr>
          <p:cNvPr id="129037" name="Picture 18" descr="underline_base">
            <a:extLst>
              <a:ext uri="{FF2B5EF4-FFF2-40B4-BE49-F238E27FC236}">
                <a16:creationId xmlns:a16="http://schemas.microsoft.com/office/drawing/2014/main" id="{5253A475-8121-45DD-8B52-E7302927A9F6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895350"/>
            <a:ext cx="59880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1469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930" name="Picture 9" descr="underline_base">
            <a:extLst>
              <a:ext uri="{FF2B5EF4-FFF2-40B4-BE49-F238E27FC236}">
                <a16:creationId xmlns:a16="http://schemas.microsoft.com/office/drawing/2014/main" id="{5CE43551-7E14-4EDE-95E4-73E00D725B22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1022350"/>
            <a:ext cx="3298825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4931" name="Rectangle 2">
            <a:extLst>
              <a:ext uri="{FF2B5EF4-FFF2-40B4-BE49-F238E27FC236}">
                <a16:creationId xmlns:a16="http://schemas.microsoft.com/office/drawing/2014/main" id="{01B250DA-7FE8-480F-BB00-E033D8249D0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Why layering?</a:t>
            </a:r>
          </a:p>
        </p:txBody>
      </p:sp>
      <p:sp>
        <p:nvSpPr>
          <p:cNvPr id="138244" name="Rectangle 3">
            <a:extLst>
              <a:ext uri="{FF2B5EF4-FFF2-40B4-BE49-F238E27FC236}">
                <a16:creationId xmlns:a16="http://schemas.microsoft.com/office/drawing/2014/main" id="{C5AEC7F9-C7BD-4F19-8CD1-4A3C47C95A2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371600"/>
            <a:ext cx="8597900" cy="4648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3200" dirty="0"/>
              <a:t>dealing with complex systems:</a:t>
            </a:r>
          </a:p>
          <a:p>
            <a:pPr eaLnBrk="1" hangingPunct="1"/>
            <a:r>
              <a:rPr lang="en-US" altLang="en-US" dirty="0"/>
              <a:t>explicit structure allows identification of, and describing relationship between complex system</a:t>
            </a:r>
            <a:r>
              <a:rPr lang="ja-JP" altLang="en-US" dirty="0"/>
              <a:t>’</a:t>
            </a:r>
            <a:r>
              <a:rPr lang="en-US" altLang="ja-JP" dirty="0"/>
              <a:t>s pieces</a:t>
            </a:r>
          </a:p>
          <a:p>
            <a:pPr eaLnBrk="1" hangingPunct="1"/>
            <a:r>
              <a:rPr lang="en-US" altLang="en-US" dirty="0"/>
              <a:t>modularization eases maintenance, updating of system</a:t>
            </a:r>
          </a:p>
          <a:p>
            <a:pPr marL="682625" lvl="1" indent="-225425" eaLnBrk="1" hangingPunct="1"/>
            <a:r>
              <a:rPr lang="en-US" altLang="en-US" dirty="0">
                <a:ea typeface="Arial" panose="020B0604020202020204" pitchFamily="34" charset="0"/>
              </a:rPr>
              <a:t>change of implementation of layer</a:t>
            </a:r>
            <a:r>
              <a:rPr lang="ja-JP" altLang="en-US" dirty="0">
                <a:ea typeface="MS PGothic" panose="020B0600070205080204" pitchFamily="34" charset="-128"/>
              </a:rPr>
              <a:t>’</a:t>
            </a:r>
            <a:r>
              <a:rPr lang="en-US" altLang="ja-JP" dirty="0">
                <a:ea typeface="MS PGothic" panose="020B0600070205080204" pitchFamily="34" charset="-128"/>
              </a:rPr>
              <a:t>s service transparent to rest of system</a:t>
            </a:r>
          </a:p>
          <a:p>
            <a:pPr eaLnBrk="1" hangingPunct="1"/>
            <a:r>
              <a:rPr lang="en-US" altLang="en-US" dirty="0"/>
              <a:t>some efficiency penalty</a:t>
            </a:r>
          </a:p>
          <a:p>
            <a:pPr lvl="1" eaLnBrk="1" hangingPunct="1"/>
            <a:r>
              <a:rPr lang="en-US" altLang="en-US" dirty="0"/>
              <a:t>Worth it for general applications</a:t>
            </a:r>
          </a:p>
          <a:p>
            <a:pPr lvl="1" eaLnBrk="1" hangingPunct="1"/>
            <a:r>
              <a:rPr lang="en-US" altLang="en-US" dirty="0"/>
              <a:t>Not practical in some specialized cases (e.g., planetary missions)</a:t>
            </a:r>
          </a:p>
        </p:txBody>
      </p:sp>
    </p:spTree>
    <p:extLst>
      <p:ext uri="{BB962C8B-B14F-4D97-AF65-F5344CB8AC3E}">
        <p14:creationId xmlns:p14="http://schemas.microsoft.com/office/powerpoint/2010/main" val="3262257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3" name="Picture 11" descr="underline_base">
            <a:extLst>
              <a:ext uri="{FF2B5EF4-FFF2-40B4-BE49-F238E27FC236}">
                <a16:creationId xmlns:a16="http://schemas.microsoft.com/office/drawing/2014/main" id="{27323FBF-CD23-4578-B7E6-9292DDBF0CA3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" y="820738"/>
            <a:ext cx="63992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4" name="Rectangle 2">
            <a:extLst>
              <a:ext uri="{FF2B5EF4-FFF2-40B4-BE49-F238E27FC236}">
                <a16:creationId xmlns:a16="http://schemas.microsoft.com/office/drawing/2014/main" id="{EB963BC4-0ADB-43A1-A650-1245E10046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7772400" cy="1143000"/>
          </a:xfrm>
        </p:spPr>
        <p:txBody>
          <a:bodyPr/>
          <a:lstStyle/>
          <a:p>
            <a:r>
              <a:rPr lang="en-US" altLang="en-US"/>
              <a:t>Chapter 2: application layer</a:t>
            </a:r>
          </a:p>
        </p:txBody>
      </p:sp>
      <p:sp>
        <p:nvSpPr>
          <p:cNvPr id="35845" name="Rectangle 3">
            <a:extLst>
              <a:ext uri="{FF2B5EF4-FFF2-40B4-BE49-F238E27FC236}">
                <a16:creationId xmlns:a16="http://schemas.microsoft.com/office/drawing/2014/main" id="{7C07D65A-DBBC-47B1-9FC1-C4FA4017D5F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3581400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u="sng" dirty="0">
                <a:solidFill>
                  <a:srgbClr val="CC0000"/>
                </a:solidFill>
              </a:rPr>
              <a:t>our goals:</a:t>
            </a:r>
            <a:r>
              <a:rPr lang="en-US" altLang="en-US" dirty="0">
                <a:solidFill>
                  <a:srgbClr val="CC0000"/>
                </a:solidFill>
              </a:rPr>
              <a:t> </a:t>
            </a:r>
          </a:p>
          <a:p>
            <a:r>
              <a:rPr lang="en-US" altLang="en-US" sz="2400" dirty="0"/>
              <a:t>conceptual, aspects of network application protocols</a:t>
            </a:r>
          </a:p>
          <a:p>
            <a:pPr lvl="1"/>
            <a:r>
              <a:rPr lang="en-US" altLang="en-US" dirty="0"/>
              <a:t>transport-layer service models</a:t>
            </a:r>
          </a:p>
          <a:p>
            <a:pPr lvl="1"/>
            <a:r>
              <a:rPr lang="en-US" altLang="en-US" dirty="0"/>
              <a:t>client-server paradigm</a:t>
            </a:r>
          </a:p>
          <a:p>
            <a:pPr lvl="1"/>
            <a:r>
              <a:rPr lang="en-US" altLang="en-US" dirty="0"/>
              <a:t>(peer-to-peer paradigm)</a:t>
            </a:r>
          </a:p>
        </p:txBody>
      </p:sp>
      <p:sp>
        <p:nvSpPr>
          <p:cNvPr id="35846" name="Rectangle 4">
            <a:extLst>
              <a:ext uri="{FF2B5EF4-FFF2-40B4-BE49-F238E27FC236}">
                <a16:creationId xmlns:a16="http://schemas.microsoft.com/office/drawing/2014/main" id="{5166925D-9A42-4E6F-84ED-E697CB860F20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419600" y="1441450"/>
            <a:ext cx="3808413" cy="4648200"/>
          </a:xfrm>
        </p:spPr>
        <p:txBody>
          <a:bodyPr/>
          <a:lstStyle/>
          <a:p>
            <a:r>
              <a:rPr lang="en-US" altLang="en-US" sz="2400" dirty="0"/>
              <a:t>learn to create network applications</a:t>
            </a:r>
          </a:p>
          <a:p>
            <a:pPr lvl="1"/>
            <a:r>
              <a:rPr lang="en-US" altLang="en-US" dirty="0"/>
              <a:t>socket API </a:t>
            </a:r>
          </a:p>
          <a:p>
            <a:r>
              <a:rPr lang="en-US" altLang="en-US" sz="2400" dirty="0"/>
              <a:t>learn about </a:t>
            </a:r>
            <a:r>
              <a:rPr lang="en-US" altLang="en-US" sz="2400" b="1" u="sng" dirty="0"/>
              <a:t>protocols</a:t>
            </a:r>
            <a:r>
              <a:rPr lang="en-US" altLang="en-US" sz="2400" dirty="0"/>
              <a:t> by examining popular application-level protocols</a:t>
            </a:r>
          </a:p>
          <a:p>
            <a:pPr lvl="1"/>
            <a:r>
              <a:rPr lang="en-US" altLang="en-US" sz="2000" dirty="0"/>
              <a:t>Web: HTTP</a:t>
            </a:r>
          </a:p>
          <a:p>
            <a:pPr lvl="1"/>
            <a:r>
              <a:rPr lang="en-US" altLang="en-US" sz="2000" dirty="0"/>
              <a:t>Email: SMTP / POP3 / IMAP</a:t>
            </a:r>
          </a:p>
          <a:p>
            <a:pPr lvl="1"/>
            <a:r>
              <a:rPr lang="en-US" altLang="en-US" sz="2000" dirty="0"/>
              <a:t>Domain Name Service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35573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1" name="Picture 10" descr="underline_base">
            <a:extLst>
              <a:ext uri="{FF2B5EF4-FFF2-40B4-BE49-F238E27FC236}">
                <a16:creationId xmlns:a16="http://schemas.microsoft.com/office/drawing/2014/main" id="{2E4E4262-A747-4729-A036-B609B31F2B50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025525"/>
            <a:ext cx="4570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2" name="Rectangle 4">
            <a:extLst>
              <a:ext uri="{FF2B5EF4-FFF2-40B4-BE49-F238E27FC236}">
                <a16:creationId xmlns:a16="http://schemas.microsoft.com/office/drawing/2014/main" id="{F4865177-2082-4F30-B97F-B4B71E4C28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95263"/>
            <a:ext cx="7772400" cy="1143000"/>
          </a:xfrm>
        </p:spPr>
        <p:txBody>
          <a:bodyPr/>
          <a:lstStyle/>
          <a:p>
            <a:r>
              <a:rPr lang="en-US" altLang="en-US"/>
              <a:t>Some network apps</a:t>
            </a:r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76601C04-6771-48A8-A202-951F7B6573E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82336" y="1338263"/>
            <a:ext cx="7162800" cy="4648200"/>
          </a:xfrm>
        </p:spPr>
        <p:txBody>
          <a:bodyPr/>
          <a:lstStyle/>
          <a:p>
            <a:r>
              <a:rPr lang="en-US" altLang="en-US" dirty="0"/>
              <a:t>email</a:t>
            </a:r>
          </a:p>
          <a:p>
            <a:r>
              <a:rPr lang="en-US" altLang="en-US" dirty="0"/>
              <a:t>Web</a:t>
            </a:r>
          </a:p>
          <a:p>
            <a:r>
              <a:rPr lang="en-US" altLang="en-US" dirty="0"/>
              <a:t>streaming video (YouTube, Hulu, Netflix, …)</a:t>
            </a:r>
          </a:p>
          <a:p>
            <a:r>
              <a:rPr lang="en-US" altLang="en-US" dirty="0"/>
              <a:t>remote login</a:t>
            </a:r>
          </a:p>
          <a:p>
            <a:r>
              <a:rPr lang="en-US" altLang="en-US" dirty="0"/>
              <a:t>FTP</a:t>
            </a:r>
          </a:p>
          <a:p>
            <a:r>
              <a:rPr lang="en-US" altLang="en-US" dirty="0"/>
              <a:t>P2P file sharing</a:t>
            </a:r>
          </a:p>
          <a:p>
            <a:r>
              <a:rPr lang="en-US" altLang="en-US" dirty="0"/>
              <a:t>voice over IP (e.g., Skype)</a:t>
            </a:r>
          </a:p>
          <a:p>
            <a:r>
              <a:rPr lang="en-US" altLang="en-US" dirty="0"/>
              <a:t>multi-user network games</a:t>
            </a:r>
          </a:p>
          <a:p>
            <a:r>
              <a:rPr lang="en-US" altLang="en-US" dirty="0"/>
              <a:t>real-time conferencing</a:t>
            </a:r>
          </a:p>
          <a:p>
            <a:r>
              <a:rPr lang="en-US" altLang="en-US" dirty="0"/>
              <a:t>social networking</a:t>
            </a:r>
          </a:p>
          <a:p>
            <a:r>
              <a:rPr lang="en-US" altLang="en-US" dirty="0"/>
              <a:t>search</a:t>
            </a:r>
          </a:p>
          <a:p>
            <a:r>
              <a:rPr lang="en-US" altLang="en-US" dirty="0"/>
              <a:t>…</a:t>
            </a:r>
          </a:p>
          <a:p>
            <a:endParaRPr lang="en-US" altLang="en-US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455694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9" name="Group 1037">
            <a:extLst>
              <a:ext uri="{FF2B5EF4-FFF2-40B4-BE49-F238E27FC236}">
                <a16:creationId xmlns:a16="http://schemas.microsoft.com/office/drawing/2014/main" id="{ED419D98-8D36-4F68-876A-CE5975F8A586}"/>
              </a:ext>
            </a:extLst>
          </p:cNvPr>
          <p:cNvGrpSpPr>
            <a:grpSpLocks/>
          </p:cNvGrpSpPr>
          <p:nvPr/>
        </p:nvGrpSpPr>
        <p:grpSpPr bwMode="auto">
          <a:xfrm>
            <a:off x="5124450" y="1257300"/>
            <a:ext cx="3540125" cy="4545013"/>
            <a:chOff x="3277" y="974"/>
            <a:chExt cx="2230" cy="2863"/>
          </a:xfrm>
        </p:grpSpPr>
        <p:sp>
          <p:nvSpPr>
            <p:cNvPr id="39972" name="Freeform 1038">
              <a:extLst>
                <a:ext uri="{FF2B5EF4-FFF2-40B4-BE49-F238E27FC236}">
                  <a16:creationId xmlns:a16="http://schemas.microsoft.com/office/drawing/2014/main" id="{D22DCCA4-BED9-45A7-9EF7-D3ECF2CE5F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7" y="1079"/>
              <a:ext cx="1094" cy="675"/>
            </a:xfrm>
            <a:custGeom>
              <a:avLst/>
              <a:gdLst>
                <a:gd name="T0" fmla="*/ 1466 w 1036"/>
                <a:gd name="T1" fmla="*/ 11 h 675"/>
                <a:gd name="T2" fmla="*/ 884 w 1036"/>
                <a:gd name="T3" fmla="*/ 53 h 675"/>
                <a:gd name="T4" fmla="*/ 467 w 1036"/>
                <a:gd name="T5" fmla="*/ 129 h 675"/>
                <a:gd name="T6" fmla="*/ 347 w 1036"/>
                <a:gd name="T7" fmla="*/ 229 h 675"/>
                <a:gd name="T8" fmla="*/ 48 w 1036"/>
                <a:gd name="T9" fmla="*/ 297 h 675"/>
                <a:gd name="T10" fmla="*/ 39 w 1036"/>
                <a:gd name="T11" fmla="*/ 459 h 675"/>
                <a:gd name="T12" fmla="*/ 298 w 1036"/>
                <a:gd name="T13" fmla="*/ 489 h 675"/>
                <a:gd name="T14" fmla="*/ 1039 w 1036"/>
                <a:gd name="T15" fmla="*/ 489 h 675"/>
                <a:gd name="T16" fmla="*/ 1353 w 1036"/>
                <a:gd name="T17" fmla="*/ 555 h 675"/>
                <a:gd name="T18" fmla="*/ 1702 w 1036"/>
                <a:gd name="T19" fmla="*/ 657 h 675"/>
                <a:gd name="T20" fmla="*/ 1969 w 1036"/>
                <a:gd name="T21" fmla="*/ 661 h 675"/>
                <a:gd name="T22" fmla="*/ 2153 w 1036"/>
                <a:gd name="T23" fmla="*/ 603 h 675"/>
                <a:gd name="T24" fmla="*/ 2247 w 1036"/>
                <a:gd name="T25" fmla="*/ 445 h 675"/>
                <a:gd name="T26" fmla="*/ 2305 w 1036"/>
                <a:gd name="T27" fmla="*/ 291 h 675"/>
                <a:gd name="T28" fmla="*/ 2312 w 1036"/>
                <a:gd name="T29" fmla="*/ 107 h 675"/>
                <a:gd name="T30" fmla="*/ 2113 w 1036"/>
                <a:gd name="T31" fmla="*/ 17 h 675"/>
                <a:gd name="T32" fmla="*/ 1755 w 1036"/>
                <a:gd name="T33" fmla="*/ 3 h 675"/>
                <a:gd name="T34" fmla="*/ 1466 w 1036"/>
                <a:gd name="T35" fmla="*/ 11 h 6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6"/>
                <a:gd name="T55" fmla="*/ 0 h 675"/>
                <a:gd name="T56" fmla="*/ 1036 w 1036"/>
                <a:gd name="T57" fmla="*/ 675 h 67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39973" name="Group 1039">
              <a:extLst>
                <a:ext uri="{FF2B5EF4-FFF2-40B4-BE49-F238E27FC236}">
                  <a16:creationId xmlns:a16="http://schemas.microsoft.com/office/drawing/2014/main" id="{59560CA6-0AE1-4819-A21A-39BBA67930B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83" y="1920"/>
              <a:ext cx="919" cy="588"/>
              <a:chOff x="2889" y="1631"/>
              <a:chExt cx="980" cy="743"/>
            </a:xfrm>
          </p:grpSpPr>
          <p:sp>
            <p:nvSpPr>
              <p:cNvPr id="40348" name="Rectangle 1040">
                <a:extLst>
                  <a:ext uri="{FF2B5EF4-FFF2-40B4-BE49-F238E27FC236}">
                    <a16:creationId xmlns:a16="http://schemas.microsoft.com/office/drawing/2014/main" id="{39C2B1AD-2709-436C-A9DB-511A301011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46" y="1841"/>
                <a:ext cx="663" cy="533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349" name="AutoShape 1041">
                <a:extLst>
                  <a:ext uri="{FF2B5EF4-FFF2-40B4-BE49-F238E27FC236}">
                    <a16:creationId xmlns:a16="http://schemas.microsoft.com/office/drawing/2014/main" id="{EA6FB795-85FE-46ED-88F4-A996BAAF10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9" y="1631"/>
                <a:ext cx="980" cy="253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CCFF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9974" name="Freeform 1042">
              <a:extLst>
                <a:ext uri="{FF2B5EF4-FFF2-40B4-BE49-F238E27FC236}">
                  <a16:creationId xmlns:a16="http://schemas.microsoft.com/office/drawing/2014/main" id="{47D6389B-3E29-48E2-B8FC-8AF008823C9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9" y="2788"/>
              <a:ext cx="2032" cy="1049"/>
            </a:xfrm>
            <a:custGeom>
              <a:avLst/>
              <a:gdLst>
                <a:gd name="T0" fmla="*/ 1044 w 2032"/>
                <a:gd name="T1" fmla="*/ 26 h 1049"/>
                <a:gd name="T2" fmla="*/ 847 w 2032"/>
                <a:gd name="T3" fmla="*/ 125 h 1049"/>
                <a:gd name="T4" fmla="*/ 580 w 2032"/>
                <a:gd name="T5" fmla="*/ 68 h 1049"/>
                <a:gd name="T6" fmla="*/ 143 w 2032"/>
                <a:gd name="T7" fmla="*/ 170 h 1049"/>
                <a:gd name="T8" fmla="*/ 48 w 2032"/>
                <a:gd name="T9" fmla="*/ 374 h 1049"/>
                <a:gd name="T10" fmla="*/ 41 w 2032"/>
                <a:gd name="T11" fmla="*/ 680 h 1049"/>
                <a:gd name="T12" fmla="*/ 294 w 2032"/>
                <a:gd name="T13" fmla="*/ 744 h 1049"/>
                <a:gd name="T14" fmla="*/ 660 w 2032"/>
                <a:gd name="T15" fmla="*/ 893 h 1049"/>
                <a:gd name="T16" fmla="*/ 1088 w 2032"/>
                <a:gd name="T17" fmla="*/ 1014 h 1049"/>
                <a:gd name="T18" fmla="*/ 1525 w 2032"/>
                <a:gd name="T19" fmla="*/ 1031 h 1049"/>
                <a:gd name="T20" fmla="*/ 1831 w 2032"/>
                <a:gd name="T21" fmla="*/ 907 h 1049"/>
                <a:gd name="T22" fmla="*/ 2015 w 2032"/>
                <a:gd name="T23" fmla="*/ 714 h 1049"/>
                <a:gd name="T24" fmla="*/ 1931 w 2032"/>
                <a:gd name="T25" fmla="*/ 251 h 1049"/>
                <a:gd name="T26" fmla="*/ 1658 w 2032"/>
                <a:gd name="T27" fmla="*/ 114 h 1049"/>
                <a:gd name="T28" fmla="*/ 1355 w 2032"/>
                <a:gd name="T29" fmla="*/ 15 h 1049"/>
                <a:gd name="T30" fmla="*/ 1044 w 2032"/>
                <a:gd name="T31" fmla="*/ 26 h 104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032"/>
                <a:gd name="T49" fmla="*/ 0 h 1049"/>
                <a:gd name="T50" fmla="*/ 2032 w 2032"/>
                <a:gd name="T51" fmla="*/ 1049 h 104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032" h="1049">
                  <a:moveTo>
                    <a:pt x="1044" y="26"/>
                  </a:moveTo>
                  <a:cubicBezTo>
                    <a:pt x="959" y="45"/>
                    <a:pt x="924" y="118"/>
                    <a:pt x="847" y="125"/>
                  </a:cubicBezTo>
                  <a:cubicBezTo>
                    <a:pt x="770" y="132"/>
                    <a:pt x="697" y="61"/>
                    <a:pt x="580" y="68"/>
                  </a:cubicBezTo>
                  <a:cubicBezTo>
                    <a:pt x="463" y="75"/>
                    <a:pt x="232" y="119"/>
                    <a:pt x="143" y="170"/>
                  </a:cubicBezTo>
                  <a:cubicBezTo>
                    <a:pt x="54" y="221"/>
                    <a:pt x="65" y="289"/>
                    <a:pt x="48" y="374"/>
                  </a:cubicBezTo>
                  <a:cubicBezTo>
                    <a:pt x="31" y="459"/>
                    <a:pt x="0" y="618"/>
                    <a:pt x="41" y="680"/>
                  </a:cubicBezTo>
                  <a:cubicBezTo>
                    <a:pt x="82" y="742"/>
                    <a:pt x="191" y="709"/>
                    <a:pt x="294" y="744"/>
                  </a:cubicBezTo>
                  <a:cubicBezTo>
                    <a:pt x="397" y="779"/>
                    <a:pt x="527" y="849"/>
                    <a:pt x="660" y="893"/>
                  </a:cubicBezTo>
                  <a:cubicBezTo>
                    <a:pt x="793" y="938"/>
                    <a:pt x="944" y="991"/>
                    <a:pt x="1088" y="1014"/>
                  </a:cubicBezTo>
                  <a:cubicBezTo>
                    <a:pt x="1232" y="1036"/>
                    <a:pt x="1401" y="1049"/>
                    <a:pt x="1525" y="1031"/>
                  </a:cubicBezTo>
                  <a:cubicBezTo>
                    <a:pt x="1649" y="1012"/>
                    <a:pt x="1749" y="960"/>
                    <a:pt x="1831" y="907"/>
                  </a:cubicBezTo>
                  <a:cubicBezTo>
                    <a:pt x="1913" y="855"/>
                    <a:pt x="1998" y="824"/>
                    <a:pt x="2015" y="714"/>
                  </a:cubicBezTo>
                  <a:cubicBezTo>
                    <a:pt x="2032" y="604"/>
                    <a:pt x="1990" y="350"/>
                    <a:pt x="1931" y="251"/>
                  </a:cubicBezTo>
                  <a:cubicBezTo>
                    <a:pt x="1872" y="151"/>
                    <a:pt x="1754" y="153"/>
                    <a:pt x="1658" y="114"/>
                  </a:cubicBezTo>
                  <a:cubicBezTo>
                    <a:pt x="1562" y="76"/>
                    <a:pt x="1457" y="30"/>
                    <a:pt x="1355" y="15"/>
                  </a:cubicBezTo>
                  <a:cubicBezTo>
                    <a:pt x="1253" y="0"/>
                    <a:pt x="1129" y="8"/>
                    <a:pt x="1044" y="26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75" name="Line 1043">
              <a:extLst>
                <a:ext uri="{FF2B5EF4-FFF2-40B4-BE49-F238E27FC236}">
                  <a16:creationId xmlns:a16="http://schemas.microsoft.com/office/drawing/2014/main" id="{7D838993-3BD1-4D78-9BAD-0F110F603E0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>
              <a:off x="4942" y="3252"/>
              <a:ext cx="330" cy="8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76" name="Line 1044">
              <a:extLst>
                <a:ext uri="{FF2B5EF4-FFF2-40B4-BE49-F238E27FC236}">
                  <a16:creationId xmlns:a16="http://schemas.microsoft.com/office/drawing/2014/main" id="{72D27EE0-C12E-4A91-8667-36C53FBCF2D3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V="1">
              <a:off x="5034" y="3429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77" name="Line 1045">
              <a:extLst>
                <a:ext uri="{FF2B5EF4-FFF2-40B4-BE49-F238E27FC236}">
                  <a16:creationId xmlns:a16="http://schemas.microsoft.com/office/drawing/2014/main" id="{8EA6427F-7B4D-4009-8537-6F6605FB48A3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>
              <a:off x="5151" y="3225"/>
              <a:ext cx="0" cy="72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78" name="Line 1047">
              <a:extLst>
                <a:ext uri="{FF2B5EF4-FFF2-40B4-BE49-F238E27FC236}">
                  <a16:creationId xmlns:a16="http://schemas.microsoft.com/office/drawing/2014/main" id="{D556D3E5-C307-4064-B0E8-C15A6618AA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3" y="3009"/>
              <a:ext cx="1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79" name="Line 1048">
              <a:extLst>
                <a:ext uri="{FF2B5EF4-FFF2-40B4-BE49-F238E27FC236}">
                  <a16:creationId xmlns:a16="http://schemas.microsoft.com/office/drawing/2014/main" id="{2AC9CA85-0514-47D1-8B5A-7EBAC90262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80" y="3155"/>
              <a:ext cx="248" cy="6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80" name="Line 1051">
              <a:extLst>
                <a:ext uri="{FF2B5EF4-FFF2-40B4-BE49-F238E27FC236}">
                  <a16:creationId xmlns:a16="http://schemas.microsoft.com/office/drawing/2014/main" id="{5CFEE094-18E3-4B16-899E-981352469C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48" y="3208"/>
              <a:ext cx="96" cy="11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81" name="Line 1052">
              <a:extLst>
                <a:ext uri="{FF2B5EF4-FFF2-40B4-BE49-F238E27FC236}">
                  <a16:creationId xmlns:a16="http://schemas.microsoft.com/office/drawing/2014/main" id="{C57D111D-78FB-4AEE-B39A-3B354D7424E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44" y="3212"/>
              <a:ext cx="53" cy="11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82" name="Line 1053">
              <a:extLst>
                <a:ext uri="{FF2B5EF4-FFF2-40B4-BE49-F238E27FC236}">
                  <a16:creationId xmlns:a16="http://schemas.microsoft.com/office/drawing/2014/main" id="{1ECEE5C5-D029-46F3-AEDF-8FE68A5AB8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48" y="3185"/>
              <a:ext cx="317" cy="17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83" name="Line 1054">
              <a:extLst>
                <a:ext uri="{FF2B5EF4-FFF2-40B4-BE49-F238E27FC236}">
                  <a16:creationId xmlns:a16="http://schemas.microsoft.com/office/drawing/2014/main" id="{4C7F3C92-A618-483E-88F5-D5079E9068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98" y="3025"/>
              <a:ext cx="56" cy="6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84" name="Line 1055">
              <a:extLst>
                <a:ext uri="{FF2B5EF4-FFF2-40B4-BE49-F238E27FC236}">
                  <a16:creationId xmlns:a16="http://schemas.microsoft.com/office/drawing/2014/main" id="{5CEBA2BD-9859-4BFF-B7D8-BA2F81B00D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09" y="2257"/>
              <a:ext cx="148" cy="4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85" name="Line 1056">
              <a:extLst>
                <a:ext uri="{FF2B5EF4-FFF2-40B4-BE49-F238E27FC236}">
                  <a16:creationId xmlns:a16="http://schemas.microsoft.com/office/drawing/2014/main" id="{019F8425-C23D-4F98-9F77-67A0587DC8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11" y="2354"/>
              <a:ext cx="106" cy="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39986" name="Group 1057">
              <a:extLst>
                <a:ext uri="{FF2B5EF4-FFF2-40B4-BE49-F238E27FC236}">
                  <a16:creationId xmlns:a16="http://schemas.microsoft.com/office/drawing/2014/main" id="{ED4231FE-FBC5-4F43-9AA3-69A06D6A03B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35" y="2207"/>
              <a:ext cx="319" cy="222"/>
              <a:chOff x="2967" y="478"/>
              <a:chExt cx="788" cy="625"/>
            </a:xfrm>
          </p:grpSpPr>
          <p:pic>
            <p:nvPicPr>
              <p:cNvPr id="40346" name="Picture 1058" descr="access_point_stylized_small">
                <a:extLst>
                  <a:ext uri="{FF2B5EF4-FFF2-40B4-BE49-F238E27FC236}">
                    <a16:creationId xmlns:a16="http://schemas.microsoft.com/office/drawing/2014/main" id="{5553B6C0-1373-435A-9FD2-5F0C9504252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12" y="559"/>
                <a:ext cx="576" cy="5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0347" name="Picture 1059" descr="antenna_radiation_stylized">
                <a:extLst>
                  <a:ext uri="{FF2B5EF4-FFF2-40B4-BE49-F238E27FC236}">
                    <a16:creationId xmlns:a16="http://schemas.microsoft.com/office/drawing/2014/main" id="{7D29374D-3008-47CC-82B4-0F92DCEFD9E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67" y="478"/>
                <a:ext cx="788" cy="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39987" name="Freeform 1060">
              <a:extLst>
                <a:ext uri="{FF2B5EF4-FFF2-40B4-BE49-F238E27FC236}">
                  <a16:creationId xmlns:a16="http://schemas.microsoft.com/office/drawing/2014/main" id="{376450E6-D608-4085-A94F-A6527B5BED3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9" y="2224"/>
              <a:ext cx="828" cy="425"/>
            </a:xfrm>
            <a:custGeom>
              <a:avLst/>
              <a:gdLst>
                <a:gd name="T0" fmla="*/ 382 w 828"/>
                <a:gd name="T1" fmla="*/ 30 h 425"/>
                <a:gd name="T2" fmla="*/ 370 w 828"/>
                <a:gd name="T3" fmla="*/ 30 h 425"/>
                <a:gd name="T4" fmla="*/ 126 w 828"/>
                <a:gd name="T5" fmla="*/ 32 h 425"/>
                <a:gd name="T6" fmla="*/ 6 w 828"/>
                <a:gd name="T7" fmla="*/ 126 h 425"/>
                <a:gd name="T8" fmla="*/ 92 w 828"/>
                <a:gd name="T9" fmla="*/ 274 h 425"/>
                <a:gd name="T10" fmla="*/ 292 w 828"/>
                <a:gd name="T11" fmla="*/ 384 h 425"/>
                <a:gd name="T12" fmla="*/ 540 w 828"/>
                <a:gd name="T13" fmla="*/ 416 h 425"/>
                <a:gd name="T14" fmla="*/ 698 w 828"/>
                <a:gd name="T15" fmla="*/ 330 h 425"/>
                <a:gd name="T16" fmla="*/ 776 w 828"/>
                <a:gd name="T17" fmla="*/ 170 h 425"/>
                <a:gd name="T18" fmla="*/ 792 w 828"/>
                <a:gd name="T19" fmla="*/ 22 h 425"/>
                <a:gd name="T20" fmla="*/ 560 w 828"/>
                <a:gd name="T21" fmla="*/ 38 h 425"/>
                <a:gd name="T22" fmla="*/ 382 w 828"/>
                <a:gd name="T23" fmla="*/ 30 h 42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28"/>
                <a:gd name="T37" fmla="*/ 0 h 425"/>
                <a:gd name="T38" fmla="*/ 828 w 828"/>
                <a:gd name="T39" fmla="*/ 425 h 42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28" h="425">
                  <a:moveTo>
                    <a:pt x="382" y="30"/>
                  </a:moveTo>
                  <a:cubicBezTo>
                    <a:pt x="350" y="29"/>
                    <a:pt x="413" y="30"/>
                    <a:pt x="370" y="30"/>
                  </a:cubicBezTo>
                  <a:cubicBezTo>
                    <a:pt x="327" y="30"/>
                    <a:pt x="187" y="16"/>
                    <a:pt x="126" y="32"/>
                  </a:cubicBezTo>
                  <a:cubicBezTo>
                    <a:pt x="65" y="48"/>
                    <a:pt x="12" y="86"/>
                    <a:pt x="6" y="126"/>
                  </a:cubicBezTo>
                  <a:cubicBezTo>
                    <a:pt x="0" y="166"/>
                    <a:pt x="44" y="231"/>
                    <a:pt x="92" y="274"/>
                  </a:cubicBezTo>
                  <a:cubicBezTo>
                    <a:pt x="140" y="317"/>
                    <a:pt x="217" y="360"/>
                    <a:pt x="292" y="384"/>
                  </a:cubicBezTo>
                  <a:cubicBezTo>
                    <a:pt x="367" y="408"/>
                    <a:pt x="472" y="425"/>
                    <a:pt x="540" y="416"/>
                  </a:cubicBezTo>
                  <a:cubicBezTo>
                    <a:pt x="608" y="407"/>
                    <a:pt x="659" y="371"/>
                    <a:pt x="698" y="330"/>
                  </a:cubicBezTo>
                  <a:cubicBezTo>
                    <a:pt x="737" y="289"/>
                    <a:pt x="760" y="221"/>
                    <a:pt x="776" y="170"/>
                  </a:cubicBezTo>
                  <a:cubicBezTo>
                    <a:pt x="792" y="119"/>
                    <a:pt x="828" y="44"/>
                    <a:pt x="792" y="22"/>
                  </a:cubicBezTo>
                  <a:cubicBezTo>
                    <a:pt x="756" y="0"/>
                    <a:pt x="630" y="37"/>
                    <a:pt x="560" y="38"/>
                  </a:cubicBezTo>
                  <a:cubicBezTo>
                    <a:pt x="490" y="39"/>
                    <a:pt x="414" y="31"/>
                    <a:pt x="382" y="30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88" name="Freeform 1061">
              <a:extLst>
                <a:ext uri="{FF2B5EF4-FFF2-40B4-BE49-F238E27FC236}">
                  <a16:creationId xmlns:a16="http://schemas.microsoft.com/office/drawing/2014/main" id="{796DC98F-1644-48A8-98C4-863FEF3606FA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7" y="1263"/>
              <a:ext cx="1090" cy="709"/>
            </a:xfrm>
            <a:custGeom>
              <a:avLst/>
              <a:gdLst>
                <a:gd name="T0" fmla="*/ 85898 w 765"/>
                <a:gd name="T1" fmla="*/ 6712 h 459"/>
                <a:gd name="T2" fmla="*/ 58210 w 765"/>
                <a:gd name="T3" fmla="*/ 47662 h 459"/>
                <a:gd name="T4" fmla="*/ 19473 w 765"/>
                <a:gd name="T5" fmla="*/ 67835 h 459"/>
                <a:gd name="T6" fmla="*/ 2783 w 765"/>
                <a:gd name="T7" fmla="*/ 228588 h 459"/>
                <a:gd name="T8" fmla="*/ 36422 w 765"/>
                <a:gd name="T9" fmla="*/ 302028 h 459"/>
                <a:gd name="T10" fmla="*/ 70014 w 765"/>
                <a:gd name="T11" fmla="*/ 289496 h 459"/>
                <a:gd name="T12" fmla="*/ 118176 w 765"/>
                <a:gd name="T13" fmla="*/ 302028 h 459"/>
                <a:gd name="T14" fmla="*/ 141415 w 765"/>
                <a:gd name="T15" fmla="*/ 295017 h 459"/>
                <a:gd name="T16" fmla="*/ 152220 w 765"/>
                <a:gd name="T17" fmla="*/ 253122 h 459"/>
                <a:gd name="T18" fmla="*/ 151953 w 765"/>
                <a:gd name="T19" fmla="*/ 107441 h 459"/>
                <a:gd name="T20" fmla="*/ 134106 w 765"/>
                <a:gd name="T21" fmla="*/ 23437 h 459"/>
                <a:gd name="T22" fmla="*/ 85898 w 765"/>
                <a:gd name="T23" fmla="*/ 6712 h 45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65"/>
                <a:gd name="T37" fmla="*/ 0 h 459"/>
                <a:gd name="T38" fmla="*/ 765 w 765"/>
                <a:gd name="T39" fmla="*/ 459 h 45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65" h="459">
                  <a:moveTo>
                    <a:pt x="424" y="10"/>
                  </a:moveTo>
                  <a:cubicBezTo>
                    <a:pt x="362" y="16"/>
                    <a:pt x="343" y="55"/>
                    <a:pt x="288" y="70"/>
                  </a:cubicBezTo>
                  <a:cubicBezTo>
                    <a:pt x="233" y="85"/>
                    <a:pt x="142" y="56"/>
                    <a:pt x="96" y="100"/>
                  </a:cubicBezTo>
                  <a:cubicBezTo>
                    <a:pt x="50" y="144"/>
                    <a:pt x="0" y="279"/>
                    <a:pt x="14" y="336"/>
                  </a:cubicBezTo>
                  <a:cubicBezTo>
                    <a:pt x="28" y="393"/>
                    <a:pt x="125" y="429"/>
                    <a:pt x="180" y="444"/>
                  </a:cubicBezTo>
                  <a:cubicBezTo>
                    <a:pt x="235" y="459"/>
                    <a:pt x="279" y="426"/>
                    <a:pt x="346" y="426"/>
                  </a:cubicBezTo>
                  <a:cubicBezTo>
                    <a:pt x="413" y="426"/>
                    <a:pt x="525" y="443"/>
                    <a:pt x="584" y="444"/>
                  </a:cubicBezTo>
                  <a:cubicBezTo>
                    <a:pt x="643" y="445"/>
                    <a:pt x="670" y="446"/>
                    <a:pt x="698" y="434"/>
                  </a:cubicBezTo>
                  <a:cubicBezTo>
                    <a:pt x="726" y="422"/>
                    <a:pt x="743" y="418"/>
                    <a:pt x="752" y="372"/>
                  </a:cubicBezTo>
                  <a:cubicBezTo>
                    <a:pt x="761" y="326"/>
                    <a:pt x="765" y="214"/>
                    <a:pt x="750" y="158"/>
                  </a:cubicBezTo>
                  <a:cubicBezTo>
                    <a:pt x="735" y="102"/>
                    <a:pt x="716" y="58"/>
                    <a:pt x="662" y="34"/>
                  </a:cubicBezTo>
                  <a:cubicBezTo>
                    <a:pt x="608" y="10"/>
                    <a:pt x="505" y="0"/>
                    <a:pt x="424" y="1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89" name="Line 1062">
              <a:extLst>
                <a:ext uri="{FF2B5EF4-FFF2-40B4-BE49-F238E27FC236}">
                  <a16:creationId xmlns:a16="http://schemas.microsoft.com/office/drawing/2014/main" id="{F6C41B2F-8876-4A7B-ABDA-05123856B3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59" y="2404"/>
              <a:ext cx="103" cy="7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90" name="Line 1063">
              <a:extLst>
                <a:ext uri="{FF2B5EF4-FFF2-40B4-BE49-F238E27FC236}">
                  <a16:creationId xmlns:a16="http://schemas.microsoft.com/office/drawing/2014/main" id="{2FF53F53-39F5-4BC6-BE6F-16194673B2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20" y="2354"/>
              <a:ext cx="176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91" name="Line 1064">
              <a:extLst>
                <a:ext uri="{FF2B5EF4-FFF2-40B4-BE49-F238E27FC236}">
                  <a16:creationId xmlns:a16="http://schemas.microsoft.com/office/drawing/2014/main" id="{9C85FD5A-D86E-4986-A528-9EE315D583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69" y="2408"/>
              <a:ext cx="85" cy="6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92" name="Line 1065">
              <a:extLst>
                <a:ext uri="{FF2B5EF4-FFF2-40B4-BE49-F238E27FC236}">
                  <a16:creationId xmlns:a16="http://schemas.microsoft.com/office/drawing/2014/main" id="{DD534777-B5F0-4AC1-8E73-F65F8364EF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35" y="1632"/>
              <a:ext cx="321" cy="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93" name="Line 1066">
              <a:extLst>
                <a:ext uri="{FF2B5EF4-FFF2-40B4-BE49-F238E27FC236}">
                  <a16:creationId xmlns:a16="http://schemas.microsoft.com/office/drawing/2014/main" id="{C4BF4864-06BA-4E74-A08A-9665B152C6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35" y="2961"/>
              <a:ext cx="246" cy="11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94" name="Line 1067">
              <a:extLst>
                <a:ext uri="{FF2B5EF4-FFF2-40B4-BE49-F238E27FC236}">
                  <a16:creationId xmlns:a16="http://schemas.microsoft.com/office/drawing/2014/main" id="{7202C3DC-70CA-498C-82C3-923E8C16F1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44" y="2953"/>
              <a:ext cx="203" cy="12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95" name="Line 1068">
              <a:extLst>
                <a:ext uri="{FF2B5EF4-FFF2-40B4-BE49-F238E27FC236}">
                  <a16:creationId xmlns:a16="http://schemas.microsoft.com/office/drawing/2014/main" id="{04F2C805-AA57-468C-84B1-BEFE55A32C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71" y="3137"/>
              <a:ext cx="6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96" name="Line 1069">
              <a:extLst>
                <a:ext uri="{FF2B5EF4-FFF2-40B4-BE49-F238E27FC236}">
                  <a16:creationId xmlns:a16="http://schemas.microsoft.com/office/drawing/2014/main" id="{E0EDC9FE-FC11-4031-BDF1-5FE742D3D8E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73" y="1572"/>
              <a:ext cx="78" cy="5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97" name="Line 1070">
              <a:extLst>
                <a:ext uri="{FF2B5EF4-FFF2-40B4-BE49-F238E27FC236}">
                  <a16:creationId xmlns:a16="http://schemas.microsoft.com/office/drawing/2014/main" id="{0D0F115D-228D-4739-BAE0-7B14611F20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65" y="1681"/>
              <a:ext cx="0" cy="5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98" name="Line 1071">
              <a:extLst>
                <a:ext uri="{FF2B5EF4-FFF2-40B4-BE49-F238E27FC236}">
                  <a16:creationId xmlns:a16="http://schemas.microsoft.com/office/drawing/2014/main" id="{CD614BC8-C28D-4C2C-9BB6-BE4C0B1E45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73" y="1616"/>
              <a:ext cx="166" cy="18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99" name="Line 1072">
              <a:extLst>
                <a:ext uri="{FF2B5EF4-FFF2-40B4-BE49-F238E27FC236}">
                  <a16:creationId xmlns:a16="http://schemas.microsoft.com/office/drawing/2014/main" id="{86B4995F-2912-442C-BE8E-660219D83C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3" y="1615"/>
              <a:ext cx="0" cy="12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0000" name="Line 1073">
              <a:extLst>
                <a:ext uri="{FF2B5EF4-FFF2-40B4-BE49-F238E27FC236}">
                  <a16:creationId xmlns:a16="http://schemas.microsoft.com/office/drawing/2014/main" id="{B74635BD-8180-42C6-B407-34CBF384DF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85" y="1808"/>
              <a:ext cx="11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0001" name="Line 1074">
              <a:extLst>
                <a:ext uri="{FF2B5EF4-FFF2-40B4-BE49-F238E27FC236}">
                  <a16:creationId xmlns:a16="http://schemas.microsoft.com/office/drawing/2014/main" id="{FC5FCDF1-E1A3-4163-B4BD-B0407D2383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34" y="1802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0002" name="Line 1075">
              <a:extLst>
                <a:ext uri="{FF2B5EF4-FFF2-40B4-BE49-F238E27FC236}">
                  <a16:creationId xmlns:a16="http://schemas.microsoft.com/office/drawing/2014/main" id="{2AB3CC70-093D-4810-9EC1-48B5E1D763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96" y="1850"/>
              <a:ext cx="62" cy="444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0003" name="Line 1076">
              <a:extLst>
                <a:ext uri="{FF2B5EF4-FFF2-40B4-BE49-F238E27FC236}">
                  <a16:creationId xmlns:a16="http://schemas.microsoft.com/office/drawing/2014/main" id="{793EC986-675D-468E-A857-A330272A25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69" y="1850"/>
              <a:ext cx="70" cy="45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0004" name="Line 1077">
              <a:extLst>
                <a:ext uri="{FF2B5EF4-FFF2-40B4-BE49-F238E27FC236}">
                  <a16:creationId xmlns:a16="http://schemas.microsoft.com/office/drawing/2014/main" id="{CA34E38E-6BEE-4103-AE99-7EDA738843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81" y="2569"/>
              <a:ext cx="143" cy="2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0005" name="Line 1078">
              <a:extLst>
                <a:ext uri="{FF2B5EF4-FFF2-40B4-BE49-F238E27FC236}">
                  <a16:creationId xmlns:a16="http://schemas.microsoft.com/office/drawing/2014/main" id="{7BB2B080-BE8C-407C-A0BB-61A1CF0E3C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7" y="1801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40006" name="Group 1079">
              <a:extLst>
                <a:ext uri="{FF2B5EF4-FFF2-40B4-BE49-F238E27FC236}">
                  <a16:creationId xmlns:a16="http://schemas.microsoft.com/office/drawing/2014/main" id="{4E4F5CF9-DB1E-4ED2-BF51-D3B9EF989DE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13" y="1163"/>
              <a:ext cx="295" cy="391"/>
              <a:chOff x="1653" y="3023"/>
              <a:chExt cx="622" cy="911"/>
            </a:xfrm>
          </p:grpSpPr>
          <p:sp>
            <p:nvSpPr>
              <p:cNvPr id="40329" name="Line 270">
                <a:extLst>
                  <a:ext uri="{FF2B5EF4-FFF2-40B4-BE49-F238E27FC236}">
                    <a16:creationId xmlns:a16="http://schemas.microsoft.com/office/drawing/2014/main" id="{6C44369F-8E60-451C-B80B-F5B6DCC9FB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766" y="3287"/>
                <a:ext cx="188" cy="586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330" name="Line 271">
                <a:extLst>
                  <a:ext uri="{FF2B5EF4-FFF2-40B4-BE49-F238E27FC236}">
                    <a16:creationId xmlns:a16="http://schemas.microsoft.com/office/drawing/2014/main" id="{1A8F56A6-049B-4AD5-9FD2-3CFC56CAA4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54" y="3287"/>
                <a:ext cx="188" cy="58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331" name="Line 272">
                <a:extLst>
                  <a:ext uri="{FF2B5EF4-FFF2-40B4-BE49-F238E27FC236}">
                    <a16:creationId xmlns:a16="http://schemas.microsoft.com/office/drawing/2014/main" id="{D5EF8182-3459-4E39-A3B9-61055B5E5E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66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332" name="Line 273">
                <a:extLst>
                  <a:ext uri="{FF2B5EF4-FFF2-40B4-BE49-F238E27FC236}">
                    <a16:creationId xmlns:a16="http://schemas.microsoft.com/office/drawing/2014/main" id="{908D5332-9814-42CC-BC5A-CCB6A85837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54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333" name="Line 274">
                <a:extLst>
                  <a:ext uri="{FF2B5EF4-FFF2-40B4-BE49-F238E27FC236}">
                    <a16:creationId xmlns:a16="http://schemas.microsoft.com/office/drawing/2014/main" id="{F3755F1E-8945-4218-944A-5906C6C4D4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54" y="3300"/>
                <a:ext cx="0" cy="63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334" name="Line 275">
                <a:extLst>
                  <a:ext uri="{FF2B5EF4-FFF2-40B4-BE49-F238E27FC236}">
                    <a16:creationId xmlns:a16="http://schemas.microsoft.com/office/drawing/2014/main" id="{616EAA68-32E2-4258-BAA3-5359763AEC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66" y="3810"/>
                <a:ext cx="188" cy="6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335" name="Line 276">
                <a:extLst>
                  <a:ext uri="{FF2B5EF4-FFF2-40B4-BE49-F238E27FC236}">
                    <a16:creationId xmlns:a16="http://schemas.microsoft.com/office/drawing/2014/main" id="{17CC56DA-6AFB-4072-8604-CD659643CA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1954" y="3810"/>
                <a:ext cx="188" cy="60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336" name="Line 277">
                <a:extLst>
                  <a:ext uri="{FF2B5EF4-FFF2-40B4-BE49-F238E27FC236}">
                    <a16:creationId xmlns:a16="http://schemas.microsoft.com/office/drawing/2014/main" id="{E02E896E-B18A-47D7-8359-DACE502A3C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6" y="3618"/>
                <a:ext cx="108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337" name="Line 278">
                <a:extLst>
                  <a:ext uri="{FF2B5EF4-FFF2-40B4-BE49-F238E27FC236}">
                    <a16:creationId xmlns:a16="http://schemas.microsoft.com/office/drawing/2014/main" id="{15845C33-AA5A-47C7-8ED9-F1C6060210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4" y="3618"/>
                <a:ext cx="114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338" name="Line 279">
                <a:extLst>
                  <a:ext uri="{FF2B5EF4-FFF2-40B4-BE49-F238E27FC236}">
                    <a16:creationId xmlns:a16="http://schemas.microsoft.com/office/drawing/2014/main" id="{337F6056-00E4-426C-ABB5-CA5E821FF5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10" y="3704"/>
                <a:ext cx="139" cy="65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339" name="Line 280">
                <a:extLst>
                  <a:ext uri="{FF2B5EF4-FFF2-40B4-BE49-F238E27FC236}">
                    <a16:creationId xmlns:a16="http://schemas.microsoft.com/office/drawing/2014/main" id="{16DA7086-F015-44F6-B841-9B9865DC24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4" y="3717"/>
                <a:ext cx="140" cy="57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340" name="Line 281">
                <a:extLst>
                  <a:ext uri="{FF2B5EF4-FFF2-40B4-BE49-F238E27FC236}">
                    <a16:creationId xmlns:a16="http://schemas.microsoft.com/office/drawing/2014/main" id="{B2AB01B3-3CF9-433F-82AB-45A0AAEF8A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4" y="3530"/>
                <a:ext cx="72" cy="2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341" name="Line 282">
                <a:extLst>
                  <a:ext uri="{FF2B5EF4-FFF2-40B4-BE49-F238E27FC236}">
                    <a16:creationId xmlns:a16="http://schemas.microsoft.com/office/drawing/2014/main" id="{EB0F0605-E458-47D4-B7AE-981B118654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4" y="3409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342" name="Line 283">
                <a:extLst>
                  <a:ext uri="{FF2B5EF4-FFF2-40B4-BE49-F238E27FC236}">
                    <a16:creationId xmlns:a16="http://schemas.microsoft.com/office/drawing/2014/main" id="{ACF67D03-0C15-4057-AAA1-F1AA696CA0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3" y="3522"/>
                <a:ext cx="87" cy="3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343" name="Line 284">
                <a:extLst>
                  <a:ext uri="{FF2B5EF4-FFF2-40B4-BE49-F238E27FC236}">
                    <a16:creationId xmlns:a16="http://schemas.microsoft.com/office/drawing/2014/main" id="{C5A3805A-04F4-42D7-8547-22906FB788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2" y="3404"/>
                <a:ext cx="50" cy="31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344" name="Oval 1095">
                <a:extLst>
                  <a:ext uri="{FF2B5EF4-FFF2-40B4-BE49-F238E27FC236}">
                    <a16:creationId xmlns:a16="http://schemas.microsoft.com/office/drawing/2014/main" id="{F79AF0A5-3EEC-4C3F-AF6E-80F3F7C6E5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1" y="3233"/>
                <a:ext cx="63" cy="68"/>
              </a:xfrm>
              <a:prstGeom prst="ellipse">
                <a:avLst/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pic>
            <p:nvPicPr>
              <p:cNvPr id="40345" name="Picture 1096" descr="cell_tower_radiation_gray">
                <a:extLst>
                  <a:ext uri="{FF2B5EF4-FFF2-40B4-BE49-F238E27FC236}">
                    <a16:creationId xmlns:a16="http://schemas.microsoft.com/office/drawing/2014/main" id="{DD9AFB50-BC20-4AAE-8135-31064C9CD40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53" y="3023"/>
                <a:ext cx="622" cy="5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0007" name="Group 1097">
              <a:extLst>
                <a:ext uri="{FF2B5EF4-FFF2-40B4-BE49-F238E27FC236}">
                  <a16:creationId xmlns:a16="http://schemas.microsoft.com/office/drawing/2014/main" id="{36574B38-0BAD-48FB-96D8-320D07EAEF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62" y="1516"/>
              <a:ext cx="286" cy="160"/>
              <a:chOff x="3843" y="1516"/>
              <a:chExt cx="286" cy="160"/>
            </a:xfrm>
          </p:grpSpPr>
          <p:sp>
            <p:nvSpPr>
              <p:cNvPr id="40320" name="Line 1098">
                <a:extLst>
                  <a:ext uri="{FF2B5EF4-FFF2-40B4-BE49-F238E27FC236}">
                    <a16:creationId xmlns:a16="http://schemas.microsoft.com/office/drawing/2014/main" id="{6940C680-D93C-49D3-A69C-29BE081824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43" y="1516"/>
                <a:ext cx="96" cy="6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321" name="Oval 407">
                <a:extLst>
                  <a:ext uri="{FF2B5EF4-FFF2-40B4-BE49-F238E27FC236}">
                    <a16:creationId xmlns:a16="http://schemas.microsoft.com/office/drawing/2014/main" id="{FF0D0870-ABA3-46BE-825B-DA5FF3DF30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4" y="1616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322" name="Rectangle 410">
                <a:extLst>
                  <a:ext uri="{FF2B5EF4-FFF2-40B4-BE49-F238E27FC236}">
                    <a16:creationId xmlns:a16="http://schemas.microsoft.com/office/drawing/2014/main" id="{035593F1-DE32-41FD-AC38-17069FD38E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4" y="1610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323" name="Oval 411">
                <a:extLst>
                  <a:ext uri="{FF2B5EF4-FFF2-40B4-BE49-F238E27FC236}">
                    <a16:creationId xmlns:a16="http://schemas.microsoft.com/office/drawing/2014/main" id="{D0DA07E7-026B-42EC-B8C2-F769698F2D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3" y="1569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0324" name="Group 1102">
                <a:extLst>
                  <a:ext uri="{FF2B5EF4-FFF2-40B4-BE49-F238E27FC236}">
                    <a16:creationId xmlns:a16="http://schemas.microsoft.com/office/drawing/2014/main" id="{418A0118-4A0A-4361-AD74-5CDA5F711EC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32" y="1587"/>
                <a:ext cx="138" cy="33"/>
                <a:chOff x="2468" y="1332"/>
                <a:chExt cx="310" cy="60"/>
              </a:xfrm>
            </p:grpSpPr>
            <p:sp>
              <p:nvSpPr>
                <p:cNvPr id="40327" name="Freeform 1103">
                  <a:extLst>
                    <a:ext uri="{FF2B5EF4-FFF2-40B4-BE49-F238E27FC236}">
                      <a16:creationId xmlns:a16="http://schemas.microsoft.com/office/drawing/2014/main" id="{214B9A96-B589-4060-B52C-28F7535719A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328" name="Freeform 1104">
                  <a:extLst>
                    <a:ext uri="{FF2B5EF4-FFF2-40B4-BE49-F238E27FC236}">
                      <a16:creationId xmlns:a16="http://schemas.microsoft.com/office/drawing/2014/main" id="{305087CB-B829-469A-B56C-6C31EB7FBFB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325" name="Line 1105">
                <a:extLst>
                  <a:ext uri="{FF2B5EF4-FFF2-40B4-BE49-F238E27FC236}">
                    <a16:creationId xmlns:a16="http://schemas.microsoft.com/office/drawing/2014/main" id="{F19DC418-A171-4ED1-92D3-1774130390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84" y="1602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326" name="Line 1106">
                <a:extLst>
                  <a:ext uri="{FF2B5EF4-FFF2-40B4-BE49-F238E27FC236}">
                    <a16:creationId xmlns:a16="http://schemas.microsoft.com/office/drawing/2014/main" id="{C83A9790-6E37-487F-A4B7-AB7C8B382B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27" y="1604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0008" name="Group 1107">
              <a:extLst>
                <a:ext uri="{FF2B5EF4-FFF2-40B4-BE49-F238E27FC236}">
                  <a16:creationId xmlns:a16="http://schemas.microsoft.com/office/drawing/2014/main" id="{4797AC0C-A78E-4A3F-A55D-00F7412EA0F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37" y="1571"/>
              <a:ext cx="246" cy="110"/>
              <a:chOff x="4334" y="1470"/>
              <a:chExt cx="246" cy="107"/>
            </a:xfrm>
          </p:grpSpPr>
          <p:sp>
            <p:nvSpPr>
              <p:cNvPr id="40312" name="Oval 407">
                <a:extLst>
                  <a:ext uri="{FF2B5EF4-FFF2-40B4-BE49-F238E27FC236}">
                    <a16:creationId xmlns:a16="http://schemas.microsoft.com/office/drawing/2014/main" id="{2E0A46B9-B8D0-4FF4-826E-330957E5BE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313" name="Rectangle 410">
                <a:extLst>
                  <a:ext uri="{FF2B5EF4-FFF2-40B4-BE49-F238E27FC236}">
                    <a16:creationId xmlns:a16="http://schemas.microsoft.com/office/drawing/2014/main" id="{8C759A73-5047-41AB-B543-E7B335064B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314" name="Oval 411">
                <a:extLst>
                  <a:ext uri="{FF2B5EF4-FFF2-40B4-BE49-F238E27FC236}">
                    <a16:creationId xmlns:a16="http://schemas.microsoft.com/office/drawing/2014/main" id="{74B4E682-CDE3-4D02-A10B-76E7CF7662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0315" name="Group 1111">
                <a:extLst>
                  <a:ext uri="{FF2B5EF4-FFF2-40B4-BE49-F238E27FC236}">
                    <a16:creationId xmlns:a16="http://schemas.microsoft.com/office/drawing/2014/main" id="{CF78F416-AC03-4282-8AD6-FEAF0964D66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0318" name="Freeform 1112">
                  <a:extLst>
                    <a:ext uri="{FF2B5EF4-FFF2-40B4-BE49-F238E27FC236}">
                      <a16:creationId xmlns:a16="http://schemas.microsoft.com/office/drawing/2014/main" id="{A76A3827-D367-4D87-A036-98E94DADC31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319" name="Freeform 1113">
                  <a:extLst>
                    <a:ext uri="{FF2B5EF4-FFF2-40B4-BE49-F238E27FC236}">
                      <a16:creationId xmlns:a16="http://schemas.microsoft.com/office/drawing/2014/main" id="{08EFE861-9B4F-4D2B-8BB0-6FAE48FAE71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316" name="Line 1114">
                <a:extLst>
                  <a:ext uri="{FF2B5EF4-FFF2-40B4-BE49-F238E27FC236}">
                    <a16:creationId xmlns:a16="http://schemas.microsoft.com/office/drawing/2014/main" id="{96E828BC-6CFC-4846-A761-865E77D91E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317" name="Line 1115">
                <a:extLst>
                  <a:ext uri="{FF2B5EF4-FFF2-40B4-BE49-F238E27FC236}">
                    <a16:creationId xmlns:a16="http://schemas.microsoft.com/office/drawing/2014/main" id="{9E28BC4F-D26C-40F0-B639-CE2DCC292D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0009" name="Group 1116">
              <a:extLst>
                <a:ext uri="{FF2B5EF4-FFF2-40B4-BE49-F238E27FC236}">
                  <a16:creationId xmlns:a16="http://schemas.microsoft.com/office/drawing/2014/main" id="{9A917BDC-38FC-4DE5-A7C3-8BE7F75FEF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44" y="1737"/>
              <a:ext cx="246" cy="110"/>
              <a:chOff x="4334" y="1470"/>
              <a:chExt cx="246" cy="107"/>
            </a:xfrm>
          </p:grpSpPr>
          <p:sp>
            <p:nvSpPr>
              <p:cNvPr id="40304" name="Oval 407">
                <a:extLst>
                  <a:ext uri="{FF2B5EF4-FFF2-40B4-BE49-F238E27FC236}">
                    <a16:creationId xmlns:a16="http://schemas.microsoft.com/office/drawing/2014/main" id="{7455B77B-F256-4515-B44E-EF988E3CA4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305" name="Rectangle 410">
                <a:extLst>
                  <a:ext uri="{FF2B5EF4-FFF2-40B4-BE49-F238E27FC236}">
                    <a16:creationId xmlns:a16="http://schemas.microsoft.com/office/drawing/2014/main" id="{47C1952C-6999-4A34-B699-BAD61BA422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306" name="Oval 411">
                <a:extLst>
                  <a:ext uri="{FF2B5EF4-FFF2-40B4-BE49-F238E27FC236}">
                    <a16:creationId xmlns:a16="http://schemas.microsoft.com/office/drawing/2014/main" id="{A63E87AE-B7DE-4A0C-898D-3E1E1F6437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0307" name="Group 1120">
                <a:extLst>
                  <a:ext uri="{FF2B5EF4-FFF2-40B4-BE49-F238E27FC236}">
                    <a16:creationId xmlns:a16="http://schemas.microsoft.com/office/drawing/2014/main" id="{F01C9724-0EC8-4F0C-B0B5-ACCF838E7AC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0310" name="Freeform 1121">
                  <a:extLst>
                    <a:ext uri="{FF2B5EF4-FFF2-40B4-BE49-F238E27FC236}">
                      <a16:creationId xmlns:a16="http://schemas.microsoft.com/office/drawing/2014/main" id="{1A4A6578-E5CD-4EBC-B3DE-E676C0F33D2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311" name="Freeform 1122">
                  <a:extLst>
                    <a:ext uri="{FF2B5EF4-FFF2-40B4-BE49-F238E27FC236}">
                      <a16:creationId xmlns:a16="http://schemas.microsoft.com/office/drawing/2014/main" id="{F6D20741-158C-4C51-8007-CB47150923E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308" name="Line 1123">
                <a:extLst>
                  <a:ext uri="{FF2B5EF4-FFF2-40B4-BE49-F238E27FC236}">
                    <a16:creationId xmlns:a16="http://schemas.microsoft.com/office/drawing/2014/main" id="{D39BB54C-C9FF-4684-A66F-A50B7F9C94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309" name="Line 1124">
                <a:extLst>
                  <a:ext uri="{FF2B5EF4-FFF2-40B4-BE49-F238E27FC236}">
                    <a16:creationId xmlns:a16="http://schemas.microsoft.com/office/drawing/2014/main" id="{E4F5C7A8-9278-4C91-A34C-7F4CC496F3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0010" name="Group 1125">
              <a:extLst>
                <a:ext uri="{FF2B5EF4-FFF2-40B4-BE49-F238E27FC236}">
                  <a16:creationId xmlns:a16="http://schemas.microsoft.com/office/drawing/2014/main" id="{D30FF2E9-992A-41B9-9139-897C212ADD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90" y="1738"/>
              <a:ext cx="246" cy="110"/>
              <a:chOff x="4334" y="1470"/>
              <a:chExt cx="246" cy="107"/>
            </a:xfrm>
          </p:grpSpPr>
          <p:sp>
            <p:nvSpPr>
              <p:cNvPr id="40296" name="Oval 407">
                <a:extLst>
                  <a:ext uri="{FF2B5EF4-FFF2-40B4-BE49-F238E27FC236}">
                    <a16:creationId xmlns:a16="http://schemas.microsoft.com/office/drawing/2014/main" id="{5D858965-162F-4F02-9FA3-8D8532EA7C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297" name="Rectangle 410">
                <a:extLst>
                  <a:ext uri="{FF2B5EF4-FFF2-40B4-BE49-F238E27FC236}">
                    <a16:creationId xmlns:a16="http://schemas.microsoft.com/office/drawing/2014/main" id="{E444E038-62AB-4971-A480-57F9EBD748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298" name="Oval 411">
                <a:extLst>
                  <a:ext uri="{FF2B5EF4-FFF2-40B4-BE49-F238E27FC236}">
                    <a16:creationId xmlns:a16="http://schemas.microsoft.com/office/drawing/2014/main" id="{8659EC15-4C55-4CAB-9140-5E66E8A8A7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0299" name="Group 1129">
                <a:extLst>
                  <a:ext uri="{FF2B5EF4-FFF2-40B4-BE49-F238E27FC236}">
                    <a16:creationId xmlns:a16="http://schemas.microsoft.com/office/drawing/2014/main" id="{30E3B30E-50AE-44A9-8B3D-AD1DD88588E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0302" name="Freeform 1130">
                  <a:extLst>
                    <a:ext uri="{FF2B5EF4-FFF2-40B4-BE49-F238E27FC236}">
                      <a16:creationId xmlns:a16="http://schemas.microsoft.com/office/drawing/2014/main" id="{92A58E64-E9F0-4ECD-88C3-D764FC34FCB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303" name="Freeform 1131">
                  <a:extLst>
                    <a:ext uri="{FF2B5EF4-FFF2-40B4-BE49-F238E27FC236}">
                      <a16:creationId xmlns:a16="http://schemas.microsoft.com/office/drawing/2014/main" id="{2291844A-E542-48E1-9CC5-37F4C8C3639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300" name="Line 1132">
                <a:extLst>
                  <a:ext uri="{FF2B5EF4-FFF2-40B4-BE49-F238E27FC236}">
                    <a16:creationId xmlns:a16="http://schemas.microsoft.com/office/drawing/2014/main" id="{111500AD-8BAA-4465-8CC8-24CD6B534E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301" name="Line 1133">
                <a:extLst>
                  <a:ext uri="{FF2B5EF4-FFF2-40B4-BE49-F238E27FC236}">
                    <a16:creationId xmlns:a16="http://schemas.microsoft.com/office/drawing/2014/main" id="{66107BF5-B2A6-458E-B229-1480E869C8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0011" name="Group 1134">
              <a:extLst>
                <a:ext uri="{FF2B5EF4-FFF2-40B4-BE49-F238E27FC236}">
                  <a16:creationId xmlns:a16="http://schemas.microsoft.com/office/drawing/2014/main" id="{0F6368DD-6EA3-4FA7-9405-1634660665A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44" y="1508"/>
              <a:ext cx="246" cy="110"/>
              <a:chOff x="4334" y="1470"/>
              <a:chExt cx="246" cy="107"/>
            </a:xfrm>
          </p:grpSpPr>
          <p:sp>
            <p:nvSpPr>
              <p:cNvPr id="40288" name="Oval 407">
                <a:extLst>
                  <a:ext uri="{FF2B5EF4-FFF2-40B4-BE49-F238E27FC236}">
                    <a16:creationId xmlns:a16="http://schemas.microsoft.com/office/drawing/2014/main" id="{3BFB3EFE-05B2-43D9-930A-55611EF7F9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289" name="Rectangle 410">
                <a:extLst>
                  <a:ext uri="{FF2B5EF4-FFF2-40B4-BE49-F238E27FC236}">
                    <a16:creationId xmlns:a16="http://schemas.microsoft.com/office/drawing/2014/main" id="{8FB03005-E9E5-4315-8B15-74B9B69326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290" name="Oval 411">
                <a:extLst>
                  <a:ext uri="{FF2B5EF4-FFF2-40B4-BE49-F238E27FC236}">
                    <a16:creationId xmlns:a16="http://schemas.microsoft.com/office/drawing/2014/main" id="{C4419FBA-B019-4BB7-81DC-553D6F8E53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0291" name="Group 1138">
                <a:extLst>
                  <a:ext uri="{FF2B5EF4-FFF2-40B4-BE49-F238E27FC236}">
                    <a16:creationId xmlns:a16="http://schemas.microsoft.com/office/drawing/2014/main" id="{305730D9-AD81-4AEA-96E4-7DEF68505D8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0294" name="Freeform 1139">
                  <a:extLst>
                    <a:ext uri="{FF2B5EF4-FFF2-40B4-BE49-F238E27FC236}">
                      <a16:creationId xmlns:a16="http://schemas.microsoft.com/office/drawing/2014/main" id="{3949EBBF-B927-431B-AEAE-E69723AC085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95" name="Freeform 1140">
                  <a:extLst>
                    <a:ext uri="{FF2B5EF4-FFF2-40B4-BE49-F238E27FC236}">
                      <a16:creationId xmlns:a16="http://schemas.microsoft.com/office/drawing/2014/main" id="{4103A1AE-D5DE-4EC6-8E53-A063384B32B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292" name="Line 1141">
                <a:extLst>
                  <a:ext uri="{FF2B5EF4-FFF2-40B4-BE49-F238E27FC236}">
                    <a16:creationId xmlns:a16="http://schemas.microsoft.com/office/drawing/2014/main" id="{1D371A13-FC52-480E-A1C8-2345777E09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293" name="Line 1142">
                <a:extLst>
                  <a:ext uri="{FF2B5EF4-FFF2-40B4-BE49-F238E27FC236}">
                    <a16:creationId xmlns:a16="http://schemas.microsoft.com/office/drawing/2014/main" id="{AF35CC6A-D149-4A03-85C1-977F57B1B3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0012" name="Group 1143">
              <a:extLst>
                <a:ext uri="{FF2B5EF4-FFF2-40B4-BE49-F238E27FC236}">
                  <a16:creationId xmlns:a16="http://schemas.microsoft.com/office/drawing/2014/main" id="{8F82D734-0581-44E5-B157-D6B4891BC2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74" y="2296"/>
              <a:ext cx="310" cy="130"/>
              <a:chOff x="4334" y="1470"/>
              <a:chExt cx="246" cy="107"/>
            </a:xfrm>
          </p:grpSpPr>
          <p:sp>
            <p:nvSpPr>
              <p:cNvPr id="40280" name="Oval 407">
                <a:extLst>
                  <a:ext uri="{FF2B5EF4-FFF2-40B4-BE49-F238E27FC236}">
                    <a16:creationId xmlns:a16="http://schemas.microsoft.com/office/drawing/2014/main" id="{557AEBFF-F48A-4231-BE7D-9E16E4DAEE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281" name="Rectangle 410">
                <a:extLst>
                  <a:ext uri="{FF2B5EF4-FFF2-40B4-BE49-F238E27FC236}">
                    <a16:creationId xmlns:a16="http://schemas.microsoft.com/office/drawing/2014/main" id="{43B6717F-4016-4C45-A5A1-0A136CD0B3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282" name="Oval 411">
                <a:extLst>
                  <a:ext uri="{FF2B5EF4-FFF2-40B4-BE49-F238E27FC236}">
                    <a16:creationId xmlns:a16="http://schemas.microsoft.com/office/drawing/2014/main" id="{3E1B1F5B-3088-4EF3-87FF-95F12E1095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0283" name="Group 1147">
                <a:extLst>
                  <a:ext uri="{FF2B5EF4-FFF2-40B4-BE49-F238E27FC236}">
                    <a16:creationId xmlns:a16="http://schemas.microsoft.com/office/drawing/2014/main" id="{EBC569EE-2D73-4F68-A92B-E41C4FF28AD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0286" name="Freeform 1148">
                  <a:extLst>
                    <a:ext uri="{FF2B5EF4-FFF2-40B4-BE49-F238E27FC236}">
                      <a16:creationId xmlns:a16="http://schemas.microsoft.com/office/drawing/2014/main" id="{A229D05B-CCF6-4E8F-85BA-A8D37C7D10E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87" name="Freeform 1149">
                  <a:extLst>
                    <a:ext uri="{FF2B5EF4-FFF2-40B4-BE49-F238E27FC236}">
                      <a16:creationId xmlns:a16="http://schemas.microsoft.com/office/drawing/2014/main" id="{59ABCE58-43CD-4E10-BF24-04ACFE20CBC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284" name="Line 1150">
                <a:extLst>
                  <a:ext uri="{FF2B5EF4-FFF2-40B4-BE49-F238E27FC236}">
                    <a16:creationId xmlns:a16="http://schemas.microsoft.com/office/drawing/2014/main" id="{DAEE29F5-09C7-4475-9A7B-C3B89E1688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285" name="Line 1151">
                <a:extLst>
                  <a:ext uri="{FF2B5EF4-FFF2-40B4-BE49-F238E27FC236}">
                    <a16:creationId xmlns:a16="http://schemas.microsoft.com/office/drawing/2014/main" id="{1358F332-79B9-422C-8DBA-6478781E8A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40013" name="Line 1152">
              <a:extLst>
                <a:ext uri="{FF2B5EF4-FFF2-40B4-BE49-F238E27FC236}">
                  <a16:creationId xmlns:a16="http://schemas.microsoft.com/office/drawing/2014/main" id="{708DD7BA-00AE-465E-9FF9-043CDE7BE5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49" y="2358"/>
              <a:ext cx="42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40014" name="Group 1153">
              <a:extLst>
                <a:ext uri="{FF2B5EF4-FFF2-40B4-BE49-F238E27FC236}">
                  <a16:creationId xmlns:a16="http://schemas.microsoft.com/office/drawing/2014/main" id="{E117CAE0-F9C2-490E-BD09-6867431D8A5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64" y="2288"/>
              <a:ext cx="310" cy="130"/>
              <a:chOff x="4334" y="1470"/>
              <a:chExt cx="246" cy="107"/>
            </a:xfrm>
          </p:grpSpPr>
          <p:sp>
            <p:nvSpPr>
              <p:cNvPr id="40272" name="Oval 407">
                <a:extLst>
                  <a:ext uri="{FF2B5EF4-FFF2-40B4-BE49-F238E27FC236}">
                    <a16:creationId xmlns:a16="http://schemas.microsoft.com/office/drawing/2014/main" id="{DAD4F0C9-91C7-4666-8C86-004D9659AD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273" name="Rectangle 410">
                <a:extLst>
                  <a:ext uri="{FF2B5EF4-FFF2-40B4-BE49-F238E27FC236}">
                    <a16:creationId xmlns:a16="http://schemas.microsoft.com/office/drawing/2014/main" id="{D91C16A9-0628-4153-9426-D9830DBB60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274" name="Oval 411">
                <a:extLst>
                  <a:ext uri="{FF2B5EF4-FFF2-40B4-BE49-F238E27FC236}">
                    <a16:creationId xmlns:a16="http://schemas.microsoft.com/office/drawing/2014/main" id="{E6476EA9-6F62-447B-8ECF-9B34265F10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0275" name="Group 1157">
                <a:extLst>
                  <a:ext uri="{FF2B5EF4-FFF2-40B4-BE49-F238E27FC236}">
                    <a16:creationId xmlns:a16="http://schemas.microsoft.com/office/drawing/2014/main" id="{AB05C800-5015-4B35-AF42-5A6A3B5132F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0278" name="Freeform 1158">
                  <a:extLst>
                    <a:ext uri="{FF2B5EF4-FFF2-40B4-BE49-F238E27FC236}">
                      <a16:creationId xmlns:a16="http://schemas.microsoft.com/office/drawing/2014/main" id="{E3FAC158-9957-4E61-95DE-32A85F36E6F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79" name="Freeform 1159">
                  <a:extLst>
                    <a:ext uri="{FF2B5EF4-FFF2-40B4-BE49-F238E27FC236}">
                      <a16:creationId xmlns:a16="http://schemas.microsoft.com/office/drawing/2014/main" id="{ED88DBF9-A811-41EA-BFE3-662EEC21CFF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276" name="Line 1160">
                <a:extLst>
                  <a:ext uri="{FF2B5EF4-FFF2-40B4-BE49-F238E27FC236}">
                    <a16:creationId xmlns:a16="http://schemas.microsoft.com/office/drawing/2014/main" id="{908643CE-E610-496A-94BA-90D4C5E34A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277" name="Line 1161">
                <a:extLst>
                  <a:ext uri="{FF2B5EF4-FFF2-40B4-BE49-F238E27FC236}">
                    <a16:creationId xmlns:a16="http://schemas.microsoft.com/office/drawing/2014/main" id="{163A5F6F-A83F-4FBB-B471-C6CB74F436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0015" name="Group 1162">
              <a:extLst>
                <a:ext uri="{FF2B5EF4-FFF2-40B4-BE49-F238E27FC236}">
                  <a16:creationId xmlns:a16="http://schemas.microsoft.com/office/drawing/2014/main" id="{054CE07A-9B27-446D-8CC4-3A89B7B0AF3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60" y="2464"/>
              <a:ext cx="310" cy="130"/>
              <a:chOff x="4334" y="1470"/>
              <a:chExt cx="246" cy="107"/>
            </a:xfrm>
          </p:grpSpPr>
          <p:sp>
            <p:nvSpPr>
              <p:cNvPr id="40264" name="Oval 407">
                <a:extLst>
                  <a:ext uri="{FF2B5EF4-FFF2-40B4-BE49-F238E27FC236}">
                    <a16:creationId xmlns:a16="http://schemas.microsoft.com/office/drawing/2014/main" id="{A31E5866-B224-4393-A685-8D3318C348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265" name="Rectangle 410">
                <a:extLst>
                  <a:ext uri="{FF2B5EF4-FFF2-40B4-BE49-F238E27FC236}">
                    <a16:creationId xmlns:a16="http://schemas.microsoft.com/office/drawing/2014/main" id="{C3A2953C-D4FA-4923-9FB4-310F3F9EEC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266" name="Oval 411">
                <a:extLst>
                  <a:ext uri="{FF2B5EF4-FFF2-40B4-BE49-F238E27FC236}">
                    <a16:creationId xmlns:a16="http://schemas.microsoft.com/office/drawing/2014/main" id="{9DF1E23C-EB53-499E-8275-94DC0F8865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0267" name="Group 1166">
                <a:extLst>
                  <a:ext uri="{FF2B5EF4-FFF2-40B4-BE49-F238E27FC236}">
                    <a16:creationId xmlns:a16="http://schemas.microsoft.com/office/drawing/2014/main" id="{2E01D887-CFAA-4346-B2EB-D1395A6F89B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0270" name="Freeform 1167">
                  <a:extLst>
                    <a:ext uri="{FF2B5EF4-FFF2-40B4-BE49-F238E27FC236}">
                      <a16:creationId xmlns:a16="http://schemas.microsoft.com/office/drawing/2014/main" id="{7B9CA380-4516-41B9-824D-94A9D0D0C41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71" name="Freeform 1168">
                  <a:extLst>
                    <a:ext uri="{FF2B5EF4-FFF2-40B4-BE49-F238E27FC236}">
                      <a16:creationId xmlns:a16="http://schemas.microsoft.com/office/drawing/2014/main" id="{A4D7CD0C-F40F-46C7-8C66-EEB50B32539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268" name="Line 1169">
                <a:extLst>
                  <a:ext uri="{FF2B5EF4-FFF2-40B4-BE49-F238E27FC236}">
                    <a16:creationId xmlns:a16="http://schemas.microsoft.com/office/drawing/2014/main" id="{96E62FD3-5BAC-482F-93DC-8C2596BF47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269" name="Line 1170">
                <a:extLst>
                  <a:ext uri="{FF2B5EF4-FFF2-40B4-BE49-F238E27FC236}">
                    <a16:creationId xmlns:a16="http://schemas.microsoft.com/office/drawing/2014/main" id="{DAFF9515-9046-4DCE-9521-6558844ABD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0016" name="Group 1171">
              <a:extLst>
                <a:ext uri="{FF2B5EF4-FFF2-40B4-BE49-F238E27FC236}">
                  <a16:creationId xmlns:a16="http://schemas.microsoft.com/office/drawing/2014/main" id="{6704525D-C2BA-4B06-8916-37471DB53F8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82" y="3028"/>
              <a:ext cx="392" cy="154"/>
              <a:chOff x="4334" y="1470"/>
              <a:chExt cx="246" cy="107"/>
            </a:xfrm>
          </p:grpSpPr>
          <p:sp>
            <p:nvSpPr>
              <p:cNvPr id="40256" name="Oval 407">
                <a:extLst>
                  <a:ext uri="{FF2B5EF4-FFF2-40B4-BE49-F238E27FC236}">
                    <a16:creationId xmlns:a16="http://schemas.microsoft.com/office/drawing/2014/main" id="{05A3B59D-9C43-4FE3-A9FA-B147C451C0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257" name="Rectangle 410">
                <a:extLst>
                  <a:ext uri="{FF2B5EF4-FFF2-40B4-BE49-F238E27FC236}">
                    <a16:creationId xmlns:a16="http://schemas.microsoft.com/office/drawing/2014/main" id="{E0B9E1CF-F407-4259-82CF-3D65FA00AE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258" name="Oval 411">
                <a:extLst>
                  <a:ext uri="{FF2B5EF4-FFF2-40B4-BE49-F238E27FC236}">
                    <a16:creationId xmlns:a16="http://schemas.microsoft.com/office/drawing/2014/main" id="{D8EC4263-BC9E-498D-9DF3-282765087B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0259" name="Group 1175">
                <a:extLst>
                  <a:ext uri="{FF2B5EF4-FFF2-40B4-BE49-F238E27FC236}">
                    <a16:creationId xmlns:a16="http://schemas.microsoft.com/office/drawing/2014/main" id="{491C00A7-CFDB-48A8-A545-E56E0C40820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0262" name="Freeform 1176">
                  <a:extLst>
                    <a:ext uri="{FF2B5EF4-FFF2-40B4-BE49-F238E27FC236}">
                      <a16:creationId xmlns:a16="http://schemas.microsoft.com/office/drawing/2014/main" id="{9E9C7C6B-EC4F-4802-8F09-2D3616C31CB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63" name="Freeform 1177">
                  <a:extLst>
                    <a:ext uri="{FF2B5EF4-FFF2-40B4-BE49-F238E27FC236}">
                      <a16:creationId xmlns:a16="http://schemas.microsoft.com/office/drawing/2014/main" id="{72E3E772-0FAA-437E-B09F-D78A2C51C13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260" name="Line 1178">
                <a:extLst>
                  <a:ext uri="{FF2B5EF4-FFF2-40B4-BE49-F238E27FC236}">
                    <a16:creationId xmlns:a16="http://schemas.microsoft.com/office/drawing/2014/main" id="{5431FC8E-CD68-47AF-BD5A-17D5A97AE9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261" name="Line 1179">
                <a:extLst>
                  <a:ext uri="{FF2B5EF4-FFF2-40B4-BE49-F238E27FC236}">
                    <a16:creationId xmlns:a16="http://schemas.microsoft.com/office/drawing/2014/main" id="{5E826608-3641-48A2-BD58-32DC0F94D2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0017" name="Group 1180">
              <a:extLst>
                <a:ext uri="{FF2B5EF4-FFF2-40B4-BE49-F238E27FC236}">
                  <a16:creationId xmlns:a16="http://schemas.microsoft.com/office/drawing/2014/main" id="{7E8F960D-492C-401C-AF4C-93B00F0AAD9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88" y="2840"/>
              <a:ext cx="392" cy="154"/>
              <a:chOff x="4334" y="1470"/>
              <a:chExt cx="246" cy="107"/>
            </a:xfrm>
          </p:grpSpPr>
          <p:sp>
            <p:nvSpPr>
              <p:cNvPr id="40248" name="Oval 407">
                <a:extLst>
                  <a:ext uri="{FF2B5EF4-FFF2-40B4-BE49-F238E27FC236}">
                    <a16:creationId xmlns:a16="http://schemas.microsoft.com/office/drawing/2014/main" id="{5F88E37C-518C-46AB-8962-3EF0395F3C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249" name="Rectangle 410">
                <a:extLst>
                  <a:ext uri="{FF2B5EF4-FFF2-40B4-BE49-F238E27FC236}">
                    <a16:creationId xmlns:a16="http://schemas.microsoft.com/office/drawing/2014/main" id="{B36D11B4-47FA-4B38-ABFF-7E29F2F6B2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250" name="Oval 411">
                <a:extLst>
                  <a:ext uri="{FF2B5EF4-FFF2-40B4-BE49-F238E27FC236}">
                    <a16:creationId xmlns:a16="http://schemas.microsoft.com/office/drawing/2014/main" id="{F97BEC6E-68D3-4FEE-BACD-F130A3E967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0251" name="Group 1184">
                <a:extLst>
                  <a:ext uri="{FF2B5EF4-FFF2-40B4-BE49-F238E27FC236}">
                    <a16:creationId xmlns:a16="http://schemas.microsoft.com/office/drawing/2014/main" id="{4587727C-41EB-42F5-BD1B-A905118F8A3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0254" name="Freeform 1185">
                  <a:extLst>
                    <a:ext uri="{FF2B5EF4-FFF2-40B4-BE49-F238E27FC236}">
                      <a16:creationId xmlns:a16="http://schemas.microsoft.com/office/drawing/2014/main" id="{B124B86F-1A72-46F5-AF7B-66F0D66CA54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55" name="Freeform 1186">
                  <a:extLst>
                    <a:ext uri="{FF2B5EF4-FFF2-40B4-BE49-F238E27FC236}">
                      <a16:creationId xmlns:a16="http://schemas.microsoft.com/office/drawing/2014/main" id="{E016024D-D4D9-4BB6-B5FB-927D85DE442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252" name="Line 1187">
                <a:extLst>
                  <a:ext uri="{FF2B5EF4-FFF2-40B4-BE49-F238E27FC236}">
                    <a16:creationId xmlns:a16="http://schemas.microsoft.com/office/drawing/2014/main" id="{11C40B31-B70E-4778-845B-2A41E011BA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253" name="Line 1188">
                <a:extLst>
                  <a:ext uri="{FF2B5EF4-FFF2-40B4-BE49-F238E27FC236}">
                    <a16:creationId xmlns:a16="http://schemas.microsoft.com/office/drawing/2014/main" id="{3A582633-CDEA-40BC-8EA9-97AC8BC7E9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0018" name="Group 1189">
              <a:extLst>
                <a:ext uri="{FF2B5EF4-FFF2-40B4-BE49-F238E27FC236}">
                  <a16:creationId xmlns:a16="http://schemas.microsoft.com/office/drawing/2014/main" id="{773A212E-4846-4621-93B7-BDCFAE942A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32" y="3056"/>
              <a:ext cx="392" cy="154"/>
              <a:chOff x="4334" y="1470"/>
              <a:chExt cx="246" cy="107"/>
            </a:xfrm>
          </p:grpSpPr>
          <p:sp>
            <p:nvSpPr>
              <p:cNvPr id="40240" name="Oval 407">
                <a:extLst>
                  <a:ext uri="{FF2B5EF4-FFF2-40B4-BE49-F238E27FC236}">
                    <a16:creationId xmlns:a16="http://schemas.microsoft.com/office/drawing/2014/main" id="{DB72B34E-36E9-4B1F-A5CA-F89B075998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241" name="Rectangle 410">
                <a:extLst>
                  <a:ext uri="{FF2B5EF4-FFF2-40B4-BE49-F238E27FC236}">
                    <a16:creationId xmlns:a16="http://schemas.microsoft.com/office/drawing/2014/main" id="{4A28EC24-4944-4707-AA0A-F1025E02CF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242" name="Oval 411">
                <a:extLst>
                  <a:ext uri="{FF2B5EF4-FFF2-40B4-BE49-F238E27FC236}">
                    <a16:creationId xmlns:a16="http://schemas.microsoft.com/office/drawing/2014/main" id="{77C26D84-B9E9-4A72-B9EE-DB3688A22D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0243" name="Group 1193">
                <a:extLst>
                  <a:ext uri="{FF2B5EF4-FFF2-40B4-BE49-F238E27FC236}">
                    <a16:creationId xmlns:a16="http://schemas.microsoft.com/office/drawing/2014/main" id="{B9059631-ABCF-45E0-BC5F-8E30789B76B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0246" name="Freeform 1194">
                  <a:extLst>
                    <a:ext uri="{FF2B5EF4-FFF2-40B4-BE49-F238E27FC236}">
                      <a16:creationId xmlns:a16="http://schemas.microsoft.com/office/drawing/2014/main" id="{18CC6294-8E36-4AD2-91FB-CDBA2D5CB5F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47" name="Freeform 1195">
                  <a:extLst>
                    <a:ext uri="{FF2B5EF4-FFF2-40B4-BE49-F238E27FC236}">
                      <a16:creationId xmlns:a16="http://schemas.microsoft.com/office/drawing/2014/main" id="{5DA926DA-4D08-4559-B3D1-91E1EF64971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244" name="Line 1196">
                <a:extLst>
                  <a:ext uri="{FF2B5EF4-FFF2-40B4-BE49-F238E27FC236}">
                    <a16:creationId xmlns:a16="http://schemas.microsoft.com/office/drawing/2014/main" id="{6CF3ED28-D50B-42C1-84DA-E385FE959A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245" name="Line 1197">
                <a:extLst>
                  <a:ext uri="{FF2B5EF4-FFF2-40B4-BE49-F238E27FC236}">
                    <a16:creationId xmlns:a16="http://schemas.microsoft.com/office/drawing/2014/main" id="{7EA4FF62-63DE-49E6-9949-A3746638E1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0019" name="Group 1198">
              <a:extLst>
                <a:ext uri="{FF2B5EF4-FFF2-40B4-BE49-F238E27FC236}">
                  <a16:creationId xmlns:a16="http://schemas.microsoft.com/office/drawing/2014/main" id="{B45F263D-C01C-4E51-A04C-E8EE341F2F7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12" y="2296"/>
              <a:ext cx="246" cy="108"/>
              <a:chOff x="4334" y="1470"/>
              <a:chExt cx="246" cy="107"/>
            </a:xfrm>
          </p:grpSpPr>
          <p:sp>
            <p:nvSpPr>
              <p:cNvPr id="40232" name="Oval 407">
                <a:extLst>
                  <a:ext uri="{FF2B5EF4-FFF2-40B4-BE49-F238E27FC236}">
                    <a16:creationId xmlns:a16="http://schemas.microsoft.com/office/drawing/2014/main" id="{C664CAD7-2C61-4F36-A692-E7A11E3775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233" name="Rectangle 410">
                <a:extLst>
                  <a:ext uri="{FF2B5EF4-FFF2-40B4-BE49-F238E27FC236}">
                    <a16:creationId xmlns:a16="http://schemas.microsoft.com/office/drawing/2014/main" id="{85A527F6-2518-42A3-9BAA-57058D0597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234" name="Oval 411">
                <a:extLst>
                  <a:ext uri="{FF2B5EF4-FFF2-40B4-BE49-F238E27FC236}">
                    <a16:creationId xmlns:a16="http://schemas.microsoft.com/office/drawing/2014/main" id="{FB362347-D719-4B8C-85BF-A93A0FE46C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0235" name="Group 1202">
                <a:extLst>
                  <a:ext uri="{FF2B5EF4-FFF2-40B4-BE49-F238E27FC236}">
                    <a16:creationId xmlns:a16="http://schemas.microsoft.com/office/drawing/2014/main" id="{9DF59878-0170-44F2-ADB1-BA740E6AE54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0238" name="Freeform 1203">
                  <a:extLst>
                    <a:ext uri="{FF2B5EF4-FFF2-40B4-BE49-F238E27FC236}">
                      <a16:creationId xmlns:a16="http://schemas.microsoft.com/office/drawing/2014/main" id="{A4977E7F-D91A-4CA1-81FC-067ECD0626F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39" name="Freeform 1204">
                  <a:extLst>
                    <a:ext uri="{FF2B5EF4-FFF2-40B4-BE49-F238E27FC236}">
                      <a16:creationId xmlns:a16="http://schemas.microsoft.com/office/drawing/2014/main" id="{0884E38D-49F9-4437-9FDE-013D78473F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236" name="Line 1205">
                <a:extLst>
                  <a:ext uri="{FF2B5EF4-FFF2-40B4-BE49-F238E27FC236}">
                    <a16:creationId xmlns:a16="http://schemas.microsoft.com/office/drawing/2014/main" id="{5FC0B509-A205-485F-8E76-07762391FF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5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237" name="Line 1206">
                <a:extLst>
                  <a:ext uri="{FF2B5EF4-FFF2-40B4-BE49-F238E27FC236}">
                    <a16:creationId xmlns:a16="http://schemas.microsoft.com/office/drawing/2014/main" id="{E65BAE33-7932-4710-824C-AD8F8A6EFA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0020" name="Group 1207">
              <a:extLst>
                <a:ext uri="{FF2B5EF4-FFF2-40B4-BE49-F238E27FC236}">
                  <a16:creationId xmlns:a16="http://schemas.microsoft.com/office/drawing/2014/main" id="{C1FBA6FE-1B6B-493F-8167-1A05A92385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11" y="3153"/>
              <a:ext cx="281" cy="266"/>
              <a:chOff x="5072" y="3611"/>
              <a:chExt cx="459" cy="380"/>
            </a:xfrm>
          </p:grpSpPr>
          <p:grpSp>
            <p:nvGrpSpPr>
              <p:cNvPr id="40218" name="Group 1208">
                <a:extLst>
                  <a:ext uri="{FF2B5EF4-FFF2-40B4-BE49-F238E27FC236}">
                    <a16:creationId xmlns:a16="http://schemas.microsoft.com/office/drawing/2014/main" id="{44E314D7-6ECB-4D00-AC32-8593794F2A8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40220" name="Freeform 1209">
                  <a:extLst>
                    <a:ext uri="{FF2B5EF4-FFF2-40B4-BE49-F238E27FC236}">
                      <a16:creationId xmlns:a16="http://schemas.microsoft.com/office/drawing/2014/main" id="{14DDC180-DF18-4802-9A55-C3D25E4EA35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0 w 199"/>
                    <a:gd name="T1" fmla="*/ 0 h 232"/>
                    <a:gd name="T2" fmla="*/ 0 w 199"/>
                    <a:gd name="T3" fmla="*/ 0 h 232"/>
                    <a:gd name="T4" fmla="*/ 0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0 h 232"/>
                    <a:gd name="T24" fmla="*/ 0 w 199"/>
                    <a:gd name="T25" fmla="*/ 0 h 232"/>
                    <a:gd name="T26" fmla="*/ 0 w 199"/>
                    <a:gd name="T27" fmla="*/ 0 h 232"/>
                    <a:gd name="T28" fmla="*/ 0 w 199"/>
                    <a:gd name="T29" fmla="*/ 0 h 232"/>
                    <a:gd name="T30" fmla="*/ 0 w 199"/>
                    <a:gd name="T31" fmla="*/ 0 h 232"/>
                    <a:gd name="T32" fmla="*/ 0 w 199"/>
                    <a:gd name="T33" fmla="*/ 0 h 232"/>
                    <a:gd name="T34" fmla="*/ 0 w 199"/>
                    <a:gd name="T35" fmla="*/ 0 h 232"/>
                    <a:gd name="T36" fmla="*/ 0 w 199"/>
                    <a:gd name="T37" fmla="*/ 0 h 232"/>
                    <a:gd name="T38" fmla="*/ 0 w 199"/>
                    <a:gd name="T39" fmla="*/ 0 h 232"/>
                    <a:gd name="T40" fmla="*/ 0 w 199"/>
                    <a:gd name="T41" fmla="*/ 0 h 232"/>
                    <a:gd name="T42" fmla="*/ 0 w 199"/>
                    <a:gd name="T43" fmla="*/ 0 h 232"/>
                    <a:gd name="T44" fmla="*/ 0 w 199"/>
                    <a:gd name="T45" fmla="*/ 0 h 232"/>
                    <a:gd name="T46" fmla="*/ 0 w 199"/>
                    <a:gd name="T47" fmla="*/ 0 h 232"/>
                    <a:gd name="T48" fmla="*/ 0 w 199"/>
                    <a:gd name="T49" fmla="*/ 0 h 232"/>
                    <a:gd name="T50" fmla="*/ 0 w 199"/>
                    <a:gd name="T51" fmla="*/ 0 h 232"/>
                    <a:gd name="T52" fmla="*/ 0 w 199"/>
                    <a:gd name="T53" fmla="*/ 0 h 232"/>
                    <a:gd name="T54" fmla="*/ 0 w 199"/>
                    <a:gd name="T55" fmla="*/ 0 h 232"/>
                    <a:gd name="T56" fmla="*/ 0 w 199"/>
                    <a:gd name="T57" fmla="*/ 0 h 232"/>
                    <a:gd name="T58" fmla="*/ 0 w 199"/>
                    <a:gd name="T59" fmla="*/ 0 h 232"/>
                    <a:gd name="T60" fmla="*/ 0 w 199"/>
                    <a:gd name="T61" fmla="*/ 0 h 232"/>
                    <a:gd name="T62" fmla="*/ 0 w 199"/>
                    <a:gd name="T63" fmla="*/ 0 h 232"/>
                    <a:gd name="T64" fmla="*/ 0 w 199"/>
                    <a:gd name="T65" fmla="*/ 0 h 232"/>
                    <a:gd name="T66" fmla="*/ 0 w 199"/>
                    <a:gd name="T67" fmla="*/ 0 h 232"/>
                    <a:gd name="T68" fmla="*/ 0 w 199"/>
                    <a:gd name="T69" fmla="*/ 0 h 232"/>
                    <a:gd name="T70" fmla="*/ 0 w 199"/>
                    <a:gd name="T71" fmla="*/ 0 h 232"/>
                    <a:gd name="T72" fmla="*/ 0 w 199"/>
                    <a:gd name="T73" fmla="*/ 0 h 232"/>
                    <a:gd name="T74" fmla="*/ 0 w 199"/>
                    <a:gd name="T75" fmla="*/ 0 h 232"/>
                    <a:gd name="T76" fmla="*/ 0 w 199"/>
                    <a:gd name="T77" fmla="*/ 0 h 232"/>
                    <a:gd name="T78" fmla="*/ 0 w 199"/>
                    <a:gd name="T79" fmla="*/ 0 h 232"/>
                    <a:gd name="T80" fmla="*/ 0 w 199"/>
                    <a:gd name="T81" fmla="*/ 0 h 232"/>
                    <a:gd name="T82" fmla="*/ 0 w 199"/>
                    <a:gd name="T83" fmla="*/ 0 h 232"/>
                    <a:gd name="T84" fmla="*/ 0 w 199"/>
                    <a:gd name="T85" fmla="*/ 0 h 232"/>
                    <a:gd name="T86" fmla="*/ 0 w 199"/>
                    <a:gd name="T87" fmla="*/ 0 h 232"/>
                    <a:gd name="T88" fmla="*/ 0 w 199"/>
                    <a:gd name="T89" fmla="*/ 0 h 232"/>
                    <a:gd name="T90" fmla="*/ 0 w 199"/>
                    <a:gd name="T91" fmla="*/ 0 h 232"/>
                    <a:gd name="T92" fmla="*/ 0 w 199"/>
                    <a:gd name="T93" fmla="*/ 0 h 232"/>
                    <a:gd name="T94" fmla="*/ 0 w 199"/>
                    <a:gd name="T95" fmla="*/ 0 h 232"/>
                    <a:gd name="T96" fmla="*/ 0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99"/>
                    <a:gd name="T148" fmla="*/ 0 h 232"/>
                    <a:gd name="T149" fmla="*/ 199 w 199"/>
                    <a:gd name="T150" fmla="*/ 232 h 232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21" name="Freeform 1210">
                  <a:extLst>
                    <a:ext uri="{FF2B5EF4-FFF2-40B4-BE49-F238E27FC236}">
                      <a16:creationId xmlns:a16="http://schemas.microsoft.com/office/drawing/2014/main" id="{793A0B82-32AF-4D33-B72D-7F44A34978E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0 w 128"/>
                    <a:gd name="T1" fmla="*/ 0 h 180"/>
                    <a:gd name="T2" fmla="*/ 0 w 128"/>
                    <a:gd name="T3" fmla="*/ 0 h 180"/>
                    <a:gd name="T4" fmla="*/ 0 w 128"/>
                    <a:gd name="T5" fmla="*/ 0 h 180"/>
                    <a:gd name="T6" fmla="*/ 0 w 128"/>
                    <a:gd name="T7" fmla="*/ 0 h 180"/>
                    <a:gd name="T8" fmla="*/ 0 w 128"/>
                    <a:gd name="T9" fmla="*/ 0 h 180"/>
                    <a:gd name="T10" fmla="*/ 0 w 128"/>
                    <a:gd name="T11" fmla="*/ 0 h 180"/>
                    <a:gd name="T12" fmla="*/ 0 w 128"/>
                    <a:gd name="T13" fmla="*/ 0 h 180"/>
                    <a:gd name="T14" fmla="*/ 0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0 w 128"/>
                    <a:gd name="T29" fmla="*/ 0 h 180"/>
                    <a:gd name="T30" fmla="*/ 0 w 128"/>
                    <a:gd name="T31" fmla="*/ 0 h 180"/>
                    <a:gd name="T32" fmla="*/ 0 w 128"/>
                    <a:gd name="T33" fmla="*/ 0 h 180"/>
                    <a:gd name="T34" fmla="*/ 0 w 128"/>
                    <a:gd name="T35" fmla="*/ 0 h 180"/>
                    <a:gd name="T36" fmla="*/ 0 w 128"/>
                    <a:gd name="T37" fmla="*/ 0 h 180"/>
                    <a:gd name="T38" fmla="*/ 0 w 128"/>
                    <a:gd name="T39" fmla="*/ 0 h 180"/>
                    <a:gd name="T40" fmla="*/ 0 w 128"/>
                    <a:gd name="T41" fmla="*/ 0 h 180"/>
                    <a:gd name="T42" fmla="*/ 0 w 128"/>
                    <a:gd name="T43" fmla="*/ 0 h 180"/>
                    <a:gd name="T44" fmla="*/ 0 w 128"/>
                    <a:gd name="T45" fmla="*/ 0 h 180"/>
                    <a:gd name="T46" fmla="*/ 0 w 128"/>
                    <a:gd name="T47" fmla="*/ 0 h 180"/>
                    <a:gd name="T48" fmla="*/ 0 w 128"/>
                    <a:gd name="T49" fmla="*/ 0 h 180"/>
                    <a:gd name="T50" fmla="*/ 0 w 128"/>
                    <a:gd name="T51" fmla="*/ 0 h 180"/>
                    <a:gd name="T52" fmla="*/ 0 w 128"/>
                    <a:gd name="T53" fmla="*/ 0 h 180"/>
                    <a:gd name="T54" fmla="*/ 0 w 128"/>
                    <a:gd name="T55" fmla="*/ 0 h 180"/>
                    <a:gd name="T56" fmla="*/ 0 w 128"/>
                    <a:gd name="T57" fmla="*/ 0 h 180"/>
                    <a:gd name="T58" fmla="*/ 0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0 w 128"/>
                    <a:gd name="T71" fmla="*/ 0 h 180"/>
                    <a:gd name="T72" fmla="*/ 0 w 128"/>
                    <a:gd name="T73" fmla="*/ 0 h 180"/>
                    <a:gd name="T74" fmla="*/ 0 w 128"/>
                    <a:gd name="T75" fmla="*/ 0 h 180"/>
                    <a:gd name="T76" fmla="*/ 0 w 128"/>
                    <a:gd name="T77" fmla="*/ 0 h 180"/>
                    <a:gd name="T78" fmla="*/ 0 w 128"/>
                    <a:gd name="T79" fmla="*/ 0 h 180"/>
                    <a:gd name="T80" fmla="*/ 0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0"/>
                    <a:gd name="T125" fmla="*/ 128 w 128"/>
                    <a:gd name="T126" fmla="*/ 180 h 180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22" name="Freeform 1211">
                  <a:extLst>
                    <a:ext uri="{FF2B5EF4-FFF2-40B4-BE49-F238E27FC236}">
                      <a16:creationId xmlns:a16="http://schemas.microsoft.com/office/drawing/2014/main" id="{17D8EF34-7BA1-42EA-BED3-69C384F0BCE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0 w 322"/>
                    <a:gd name="T1" fmla="*/ 0 h 378"/>
                    <a:gd name="T2" fmla="*/ 0 w 322"/>
                    <a:gd name="T3" fmla="*/ 0 h 378"/>
                    <a:gd name="T4" fmla="*/ 0 w 322"/>
                    <a:gd name="T5" fmla="*/ 0 h 378"/>
                    <a:gd name="T6" fmla="*/ 0 w 322"/>
                    <a:gd name="T7" fmla="*/ 0 h 378"/>
                    <a:gd name="T8" fmla="*/ 0 w 322"/>
                    <a:gd name="T9" fmla="*/ 0 h 378"/>
                    <a:gd name="T10" fmla="*/ 0 w 322"/>
                    <a:gd name="T11" fmla="*/ 0 h 378"/>
                    <a:gd name="T12" fmla="*/ 0 w 322"/>
                    <a:gd name="T13" fmla="*/ 0 h 378"/>
                    <a:gd name="T14" fmla="*/ 0 w 322"/>
                    <a:gd name="T15" fmla="*/ 0 h 378"/>
                    <a:gd name="T16" fmla="*/ 0 w 322"/>
                    <a:gd name="T17" fmla="*/ 0 h 378"/>
                    <a:gd name="T18" fmla="*/ 0 w 322"/>
                    <a:gd name="T19" fmla="*/ 0 h 378"/>
                    <a:gd name="T20" fmla="*/ 0 w 322"/>
                    <a:gd name="T21" fmla="*/ 0 h 378"/>
                    <a:gd name="T22" fmla="*/ 0 w 322"/>
                    <a:gd name="T23" fmla="*/ 0 h 378"/>
                    <a:gd name="T24" fmla="*/ 0 w 322"/>
                    <a:gd name="T25" fmla="*/ 0 h 378"/>
                    <a:gd name="T26" fmla="*/ 0 w 322"/>
                    <a:gd name="T27" fmla="*/ 0 h 378"/>
                    <a:gd name="T28" fmla="*/ 0 w 322"/>
                    <a:gd name="T29" fmla="*/ 0 h 378"/>
                    <a:gd name="T30" fmla="*/ 0 w 322"/>
                    <a:gd name="T31" fmla="*/ 0 h 378"/>
                    <a:gd name="T32" fmla="*/ 0 w 322"/>
                    <a:gd name="T33" fmla="*/ 0 h 378"/>
                    <a:gd name="T34" fmla="*/ 0 w 322"/>
                    <a:gd name="T35" fmla="*/ 0 h 378"/>
                    <a:gd name="T36" fmla="*/ 0 w 322"/>
                    <a:gd name="T37" fmla="*/ 0 h 378"/>
                    <a:gd name="T38" fmla="*/ 0 w 322"/>
                    <a:gd name="T39" fmla="*/ 0 h 378"/>
                    <a:gd name="T40" fmla="*/ 0 w 322"/>
                    <a:gd name="T41" fmla="*/ 0 h 378"/>
                    <a:gd name="T42" fmla="*/ 0 w 322"/>
                    <a:gd name="T43" fmla="*/ 0 h 378"/>
                    <a:gd name="T44" fmla="*/ 0 w 322"/>
                    <a:gd name="T45" fmla="*/ 0 h 378"/>
                    <a:gd name="T46" fmla="*/ 0 w 322"/>
                    <a:gd name="T47" fmla="*/ 0 h 378"/>
                    <a:gd name="T48" fmla="*/ 0 w 322"/>
                    <a:gd name="T49" fmla="*/ 0 h 378"/>
                    <a:gd name="T50" fmla="*/ 0 w 322"/>
                    <a:gd name="T51" fmla="*/ 0 h 378"/>
                    <a:gd name="T52" fmla="*/ 0 w 322"/>
                    <a:gd name="T53" fmla="*/ 0 h 378"/>
                    <a:gd name="T54" fmla="*/ 0 w 322"/>
                    <a:gd name="T55" fmla="*/ 0 h 378"/>
                    <a:gd name="T56" fmla="*/ 0 w 322"/>
                    <a:gd name="T57" fmla="*/ 0 h 378"/>
                    <a:gd name="T58" fmla="*/ 0 w 322"/>
                    <a:gd name="T59" fmla="*/ 0 h 378"/>
                    <a:gd name="T60" fmla="*/ 0 w 322"/>
                    <a:gd name="T61" fmla="*/ 0 h 378"/>
                    <a:gd name="T62" fmla="*/ 0 w 322"/>
                    <a:gd name="T63" fmla="*/ 0 h 378"/>
                    <a:gd name="T64" fmla="*/ 0 w 322"/>
                    <a:gd name="T65" fmla="*/ 0 h 378"/>
                    <a:gd name="T66" fmla="*/ 0 w 322"/>
                    <a:gd name="T67" fmla="*/ 0 h 378"/>
                    <a:gd name="T68" fmla="*/ 0 w 322"/>
                    <a:gd name="T69" fmla="*/ 0 h 378"/>
                    <a:gd name="T70" fmla="*/ 0 w 322"/>
                    <a:gd name="T71" fmla="*/ 0 h 378"/>
                    <a:gd name="T72" fmla="*/ 0 w 322"/>
                    <a:gd name="T73" fmla="*/ 0 h 378"/>
                    <a:gd name="T74" fmla="*/ 0 w 322"/>
                    <a:gd name="T75" fmla="*/ 0 h 378"/>
                    <a:gd name="T76" fmla="*/ 0 w 322"/>
                    <a:gd name="T77" fmla="*/ 0 h 378"/>
                    <a:gd name="T78" fmla="*/ 0 w 322"/>
                    <a:gd name="T79" fmla="*/ 0 h 378"/>
                    <a:gd name="T80" fmla="*/ 0 w 322"/>
                    <a:gd name="T81" fmla="*/ 0 h 378"/>
                    <a:gd name="T82" fmla="*/ 0 w 322"/>
                    <a:gd name="T83" fmla="*/ 0 h 378"/>
                    <a:gd name="T84" fmla="*/ 0 w 322"/>
                    <a:gd name="T85" fmla="*/ 0 h 378"/>
                    <a:gd name="T86" fmla="*/ 0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2"/>
                    <a:gd name="T133" fmla="*/ 0 h 378"/>
                    <a:gd name="T134" fmla="*/ 322 w 322"/>
                    <a:gd name="T135" fmla="*/ 378 h 378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23" name="Freeform 1212">
                  <a:extLst>
                    <a:ext uri="{FF2B5EF4-FFF2-40B4-BE49-F238E27FC236}">
                      <a16:creationId xmlns:a16="http://schemas.microsoft.com/office/drawing/2014/main" id="{2AD8BB0C-E3CC-4628-907A-CB1B3C09781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0 w 283"/>
                    <a:gd name="T1" fmla="*/ 0 h 252"/>
                    <a:gd name="T2" fmla="*/ 0 w 283"/>
                    <a:gd name="T3" fmla="*/ 0 h 252"/>
                    <a:gd name="T4" fmla="*/ 0 w 283"/>
                    <a:gd name="T5" fmla="*/ 0 h 252"/>
                    <a:gd name="T6" fmla="*/ 0 w 283"/>
                    <a:gd name="T7" fmla="*/ 0 h 252"/>
                    <a:gd name="T8" fmla="*/ 0 w 283"/>
                    <a:gd name="T9" fmla="*/ 0 h 252"/>
                    <a:gd name="T10" fmla="*/ 0 w 283"/>
                    <a:gd name="T11" fmla="*/ 0 h 252"/>
                    <a:gd name="T12" fmla="*/ 0 w 283"/>
                    <a:gd name="T13" fmla="*/ 0 h 252"/>
                    <a:gd name="T14" fmla="*/ 0 w 283"/>
                    <a:gd name="T15" fmla="*/ 0 h 252"/>
                    <a:gd name="T16" fmla="*/ 0 w 283"/>
                    <a:gd name="T17" fmla="*/ 0 h 252"/>
                    <a:gd name="T18" fmla="*/ 0 w 283"/>
                    <a:gd name="T19" fmla="*/ 0 h 252"/>
                    <a:gd name="T20" fmla="*/ 0 w 283"/>
                    <a:gd name="T21" fmla="*/ 0 h 252"/>
                    <a:gd name="T22" fmla="*/ 0 w 283"/>
                    <a:gd name="T23" fmla="*/ 0 h 252"/>
                    <a:gd name="T24" fmla="*/ 0 w 283"/>
                    <a:gd name="T25" fmla="*/ 0 h 252"/>
                    <a:gd name="T26" fmla="*/ 0 w 283"/>
                    <a:gd name="T27" fmla="*/ 0 h 252"/>
                    <a:gd name="T28" fmla="*/ 0 w 283"/>
                    <a:gd name="T29" fmla="*/ 0 h 252"/>
                    <a:gd name="T30" fmla="*/ 0 w 283"/>
                    <a:gd name="T31" fmla="*/ 0 h 252"/>
                    <a:gd name="T32" fmla="*/ 0 w 283"/>
                    <a:gd name="T33" fmla="*/ 0 h 252"/>
                    <a:gd name="T34" fmla="*/ 0 w 283"/>
                    <a:gd name="T35" fmla="*/ 0 h 252"/>
                    <a:gd name="T36" fmla="*/ 0 w 283"/>
                    <a:gd name="T37" fmla="*/ 0 h 252"/>
                    <a:gd name="T38" fmla="*/ 0 w 283"/>
                    <a:gd name="T39" fmla="*/ 0 h 252"/>
                    <a:gd name="T40" fmla="*/ 0 w 283"/>
                    <a:gd name="T41" fmla="*/ 0 h 252"/>
                    <a:gd name="T42" fmla="*/ 0 w 283"/>
                    <a:gd name="T43" fmla="*/ 0 h 252"/>
                    <a:gd name="T44" fmla="*/ 0 w 283"/>
                    <a:gd name="T45" fmla="*/ 0 h 252"/>
                    <a:gd name="T46" fmla="*/ 0 w 283"/>
                    <a:gd name="T47" fmla="*/ 0 h 252"/>
                    <a:gd name="T48" fmla="*/ 0 w 283"/>
                    <a:gd name="T49" fmla="*/ 0 h 252"/>
                    <a:gd name="T50" fmla="*/ 0 w 283"/>
                    <a:gd name="T51" fmla="*/ 0 h 252"/>
                    <a:gd name="T52" fmla="*/ 0 w 283"/>
                    <a:gd name="T53" fmla="*/ 0 h 252"/>
                    <a:gd name="T54" fmla="*/ 0 w 283"/>
                    <a:gd name="T55" fmla="*/ 0 h 252"/>
                    <a:gd name="T56" fmla="*/ 0 w 283"/>
                    <a:gd name="T57" fmla="*/ 0 h 252"/>
                    <a:gd name="T58" fmla="*/ 0 w 283"/>
                    <a:gd name="T59" fmla="*/ 0 h 252"/>
                    <a:gd name="T60" fmla="*/ 0 w 283"/>
                    <a:gd name="T61" fmla="*/ 0 h 252"/>
                    <a:gd name="T62" fmla="*/ 0 w 283"/>
                    <a:gd name="T63" fmla="*/ 0 h 252"/>
                    <a:gd name="T64" fmla="*/ 0 w 283"/>
                    <a:gd name="T65" fmla="*/ 0 h 252"/>
                    <a:gd name="T66" fmla="*/ 0 w 283"/>
                    <a:gd name="T67" fmla="*/ 0 h 252"/>
                    <a:gd name="T68" fmla="*/ 0 w 283"/>
                    <a:gd name="T69" fmla="*/ 0 h 252"/>
                    <a:gd name="T70" fmla="*/ 0 w 283"/>
                    <a:gd name="T71" fmla="*/ 0 h 252"/>
                    <a:gd name="T72" fmla="*/ 0 w 283"/>
                    <a:gd name="T73" fmla="*/ 0 h 252"/>
                    <a:gd name="T74" fmla="*/ 0 w 283"/>
                    <a:gd name="T75" fmla="*/ 0 h 252"/>
                    <a:gd name="T76" fmla="*/ 0 w 283"/>
                    <a:gd name="T77" fmla="*/ 0 h 252"/>
                    <a:gd name="T78" fmla="*/ 0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0 w 283"/>
                    <a:gd name="T95" fmla="*/ 0 h 252"/>
                    <a:gd name="T96" fmla="*/ 0 w 283"/>
                    <a:gd name="T97" fmla="*/ 0 h 252"/>
                    <a:gd name="T98" fmla="*/ 0 w 283"/>
                    <a:gd name="T99" fmla="*/ 0 h 252"/>
                    <a:gd name="T100" fmla="*/ 0 w 283"/>
                    <a:gd name="T101" fmla="*/ 0 h 252"/>
                    <a:gd name="T102" fmla="*/ 0 w 283"/>
                    <a:gd name="T103" fmla="*/ 0 h 252"/>
                    <a:gd name="T104" fmla="*/ 0 w 283"/>
                    <a:gd name="T105" fmla="*/ 0 h 252"/>
                    <a:gd name="T106" fmla="*/ 0 w 283"/>
                    <a:gd name="T107" fmla="*/ 0 h 252"/>
                    <a:gd name="T108" fmla="*/ 0 w 283"/>
                    <a:gd name="T109" fmla="*/ 0 h 252"/>
                    <a:gd name="T110" fmla="*/ 0 w 283"/>
                    <a:gd name="T111" fmla="*/ 0 h 252"/>
                    <a:gd name="T112" fmla="*/ 0 w 283"/>
                    <a:gd name="T113" fmla="*/ 0 h 252"/>
                    <a:gd name="T114" fmla="*/ 0 w 283"/>
                    <a:gd name="T115" fmla="*/ 0 h 252"/>
                    <a:gd name="T116" fmla="*/ 0 w 283"/>
                    <a:gd name="T117" fmla="*/ 0 h 252"/>
                    <a:gd name="T118" fmla="*/ 0 w 283"/>
                    <a:gd name="T119" fmla="*/ 0 h 252"/>
                    <a:gd name="T120" fmla="*/ 0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3"/>
                    <a:gd name="T184" fmla="*/ 0 h 252"/>
                    <a:gd name="T185" fmla="*/ 283 w 283"/>
                    <a:gd name="T186" fmla="*/ 252 h 252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24" name="Freeform 1213">
                  <a:extLst>
                    <a:ext uri="{FF2B5EF4-FFF2-40B4-BE49-F238E27FC236}">
                      <a16:creationId xmlns:a16="http://schemas.microsoft.com/office/drawing/2014/main" id="{CC1D25C4-7EA2-4251-806A-11889ABF39F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0 h 238"/>
                    <a:gd name="T10" fmla="*/ 0 w 114"/>
                    <a:gd name="T11" fmla="*/ 0 h 238"/>
                    <a:gd name="T12" fmla="*/ 0 w 114"/>
                    <a:gd name="T13" fmla="*/ 0 h 238"/>
                    <a:gd name="T14" fmla="*/ 0 w 114"/>
                    <a:gd name="T15" fmla="*/ 0 h 238"/>
                    <a:gd name="T16" fmla="*/ 0 w 114"/>
                    <a:gd name="T17" fmla="*/ 0 h 238"/>
                    <a:gd name="T18" fmla="*/ 0 w 114"/>
                    <a:gd name="T19" fmla="*/ 0 h 238"/>
                    <a:gd name="T20" fmla="*/ 0 w 114"/>
                    <a:gd name="T21" fmla="*/ 0 h 238"/>
                    <a:gd name="T22" fmla="*/ 0 w 114"/>
                    <a:gd name="T23" fmla="*/ 0 h 238"/>
                    <a:gd name="T24" fmla="*/ 0 w 114"/>
                    <a:gd name="T25" fmla="*/ 0 h 238"/>
                    <a:gd name="T26" fmla="*/ 0 w 114"/>
                    <a:gd name="T27" fmla="*/ 0 h 238"/>
                    <a:gd name="T28" fmla="*/ 0 w 114"/>
                    <a:gd name="T29" fmla="*/ 0 h 238"/>
                    <a:gd name="T30" fmla="*/ 0 w 114"/>
                    <a:gd name="T31" fmla="*/ 0 h 238"/>
                    <a:gd name="T32" fmla="*/ 0 w 114"/>
                    <a:gd name="T33" fmla="*/ 0 h 238"/>
                    <a:gd name="T34" fmla="*/ 0 w 114"/>
                    <a:gd name="T35" fmla="*/ 0 h 238"/>
                    <a:gd name="T36" fmla="*/ 0 w 114"/>
                    <a:gd name="T37" fmla="*/ 0 h 238"/>
                    <a:gd name="T38" fmla="*/ 0 w 114"/>
                    <a:gd name="T39" fmla="*/ 0 h 238"/>
                    <a:gd name="T40" fmla="*/ 0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0 w 114"/>
                    <a:gd name="T51" fmla="*/ 0 h 238"/>
                    <a:gd name="T52" fmla="*/ 0 w 114"/>
                    <a:gd name="T53" fmla="*/ 0 h 238"/>
                    <a:gd name="T54" fmla="*/ 0 w 114"/>
                    <a:gd name="T55" fmla="*/ 0 h 238"/>
                    <a:gd name="T56" fmla="*/ 0 w 114"/>
                    <a:gd name="T57" fmla="*/ 0 h 238"/>
                    <a:gd name="T58" fmla="*/ 0 w 114"/>
                    <a:gd name="T59" fmla="*/ 0 h 238"/>
                    <a:gd name="T60" fmla="*/ 0 w 114"/>
                    <a:gd name="T61" fmla="*/ 0 h 238"/>
                    <a:gd name="T62" fmla="*/ 0 w 114"/>
                    <a:gd name="T63" fmla="*/ 0 h 238"/>
                    <a:gd name="T64" fmla="*/ 0 w 114"/>
                    <a:gd name="T65" fmla="*/ 0 h 238"/>
                    <a:gd name="T66" fmla="*/ 0 w 114"/>
                    <a:gd name="T67" fmla="*/ 0 h 238"/>
                    <a:gd name="T68" fmla="*/ 0 w 114"/>
                    <a:gd name="T69" fmla="*/ 0 h 238"/>
                    <a:gd name="T70" fmla="*/ 0 w 114"/>
                    <a:gd name="T71" fmla="*/ 0 h 238"/>
                    <a:gd name="T72" fmla="*/ 0 w 114"/>
                    <a:gd name="T73" fmla="*/ 0 h 238"/>
                    <a:gd name="T74" fmla="*/ 0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4"/>
                    <a:gd name="T124" fmla="*/ 0 h 238"/>
                    <a:gd name="T125" fmla="*/ 114 w 114"/>
                    <a:gd name="T126" fmla="*/ 238 h 238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25" name="Freeform 1214">
                  <a:extLst>
                    <a:ext uri="{FF2B5EF4-FFF2-40B4-BE49-F238E27FC236}">
                      <a16:creationId xmlns:a16="http://schemas.microsoft.com/office/drawing/2014/main" id="{9E641B5E-8458-4F53-9D70-492BB134009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0 w 246"/>
                    <a:gd name="T1" fmla="*/ 0 h 310"/>
                    <a:gd name="T2" fmla="*/ 0 w 246"/>
                    <a:gd name="T3" fmla="*/ 0 h 310"/>
                    <a:gd name="T4" fmla="*/ 0 w 246"/>
                    <a:gd name="T5" fmla="*/ 0 h 310"/>
                    <a:gd name="T6" fmla="*/ 0 w 246"/>
                    <a:gd name="T7" fmla="*/ 0 h 310"/>
                    <a:gd name="T8" fmla="*/ 0 w 246"/>
                    <a:gd name="T9" fmla="*/ 0 h 310"/>
                    <a:gd name="T10" fmla="*/ 0 w 246"/>
                    <a:gd name="T11" fmla="*/ 0 h 310"/>
                    <a:gd name="T12" fmla="*/ 0 w 246"/>
                    <a:gd name="T13" fmla="*/ 0 h 310"/>
                    <a:gd name="T14" fmla="*/ 0 w 246"/>
                    <a:gd name="T15" fmla="*/ 0 h 310"/>
                    <a:gd name="T16" fmla="*/ 0 w 246"/>
                    <a:gd name="T17" fmla="*/ 0 h 310"/>
                    <a:gd name="T18" fmla="*/ 0 w 246"/>
                    <a:gd name="T19" fmla="*/ 0 h 310"/>
                    <a:gd name="T20" fmla="*/ 0 w 246"/>
                    <a:gd name="T21" fmla="*/ 0 h 310"/>
                    <a:gd name="T22" fmla="*/ 0 w 246"/>
                    <a:gd name="T23" fmla="*/ 0 h 310"/>
                    <a:gd name="T24" fmla="*/ 0 w 246"/>
                    <a:gd name="T25" fmla="*/ 0 h 310"/>
                    <a:gd name="T26" fmla="*/ 0 w 246"/>
                    <a:gd name="T27" fmla="*/ 0 h 310"/>
                    <a:gd name="T28" fmla="*/ 0 w 246"/>
                    <a:gd name="T29" fmla="*/ 0 h 310"/>
                    <a:gd name="T30" fmla="*/ 0 w 246"/>
                    <a:gd name="T31" fmla="*/ 0 h 310"/>
                    <a:gd name="T32" fmla="*/ 0 w 246"/>
                    <a:gd name="T33" fmla="*/ 0 h 310"/>
                    <a:gd name="T34" fmla="*/ 0 w 246"/>
                    <a:gd name="T35" fmla="*/ 0 h 310"/>
                    <a:gd name="T36" fmla="*/ 0 w 246"/>
                    <a:gd name="T37" fmla="*/ 0 h 310"/>
                    <a:gd name="T38" fmla="*/ 0 w 246"/>
                    <a:gd name="T39" fmla="*/ 0 h 310"/>
                    <a:gd name="T40" fmla="*/ 0 w 246"/>
                    <a:gd name="T41" fmla="*/ 0 h 310"/>
                    <a:gd name="T42" fmla="*/ 0 w 246"/>
                    <a:gd name="T43" fmla="*/ 0 h 310"/>
                    <a:gd name="T44" fmla="*/ 0 w 246"/>
                    <a:gd name="T45" fmla="*/ 0 h 310"/>
                    <a:gd name="T46" fmla="*/ 0 w 246"/>
                    <a:gd name="T47" fmla="*/ 0 h 310"/>
                    <a:gd name="T48" fmla="*/ 0 w 246"/>
                    <a:gd name="T49" fmla="*/ 0 h 310"/>
                    <a:gd name="T50" fmla="*/ 0 w 246"/>
                    <a:gd name="T51" fmla="*/ 0 h 310"/>
                    <a:gd name="T52" fmla="*/ 0 w 246"/>
                    <a:gd name="T53" fmla="*/ 0 h 310"/>
                    <a:gd name="T54" fmla="*/ 0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0 w 246"/>
                    <a:gd name="T65" fmla="*/ 0 h 310"/>
                    <a:gd name="T66" fmla="*/ 0 w 246"/>
                    <a:gd name="T67" fmla="*/ 0 h 310"/>
                    <a:gd name="T68" fmla="*/ 0 w 246"/>
                    <a:gd name="T69" fmla="*/ 0 h 310"/>
                    <a:gd name="T70" fmla="*/ 0 w 246"/>
                    <a:gd name="T71" fmla="*/ 0 h 310"/>
                    <a:gd name="T72" fmla="*/ 0 w 246"/>
                    <a:gd name="T73" fmla="*/ 0 h 310"/>
                    <a:gd name="T74" fmla="*/ 0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6"/>
                    <a:gd name="T115" fmla="*/ 0 h 310"/>
                    <a:gd name="T116" fmla="*/ 246 w 246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26" name="Freeform 1215">
                  <a:extLst>
                    <a:ext uri="{FF2B5EF4-FFF2-40B4-BE49-F238E27FC236}">
                      <a16:creationId xmlns:a16="http://schemas.microsoft.com/office/drawing/2014/main" id="{C2993FF9-215D-4B54-AC4A-86DB1232C9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0 w 198"/>
                    <a:gd name="T1" fmla="*/ 0 h 236"/>
                    <a:gd name="T2" fmla="*/ 0 w 198"/>
                    <a:gd name="T3" fmla="*/ 0 h 236"/>
                    <a:gd name="T4" fmla="*/ 0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0 h 236"/>
                    <a:gd name="T24" fmla="*/ 0 w 198"/>
                    <a:gd name="T25" fmla="*/ 0 h 236"/>
                    <a:gd name="T26" fmla="*/ 0 w 198"/>
                    <a:gd name="T27" fmla="*/ 0 h 236"/>
                    <a:gd name="T28" fmla="*/ 0 w 198"/>
                    <a:gd name="T29" fmla="*/ 0 h 236"/>
                    <a:gd name="T30" fmla="*/ 0 w 198"/>
                    <a:gd name="T31" fmla="*/ 0 h 236"/>
                    <a:gd name="T32" fmla="*/ 0 w 198"/>
                    <a:gd name="T33" fmla="*/ 0 h 236"/>
                    <a:gd name="T34" fmla="*/ 0 w 198"/>
                    <a:gd name="T35" fmla="*/ 0 h 236"/>
                    <a:gd name="T36" fmla="*/ 0 w 198"/>
                    <a:gd name="T37" fmla="*/ 0 h 236"/>
                    <a:gd name="T38" fmla="*/ 0 w 198"/>
                    <a:gd name="T39" fmla="*/ 0 h 236"/>
                    <a:gd name="T40" fmla="*/ 0 w 198"/>
                    <a:gd name="T41" fmla="*/ 0 h 236"/>
                    <a:gd name="T42" fmla="*/ 0 w 198"/>
                    <a:gd name="T43" fmla="*/ 0 h 236"/>
                    <a:gd name="T44" fmla="*/ 0 w 198"/>
                    <a:gd name="T45" fmla="*/ 0 h 236"/>
                    <a:gd name="T46" fmla="*/ 0 w 198"/>
                    <a:gd name="T47" fmla="*/ 0 h 236"/>
                    <a:gd name="T48" fmla="*/ 0 w 198"/>
                    <a:gd name="T49" fmla="*/ 0 h 236"/>
                    <a:gd name="T50" fmla="*/ 0 w 198"/>
                    <a:gd name="T51" fmla="*/ 0 h 236"/>
                    <a:gd name="T52" fmla="*/ 0 w 198"/>
                    <a:gd name="T53" fmla="*/ 0 h 236"/>
                    <a:gd name="T54" fmla="*/ 0 w 198"/>
                    <a:gd name="T55" fmla="*/ 0 h 236"/>
                    <a:gd name="T56" fmla="*/ 0 w 198"/>
                    <a:gd name="T57" fmla="*/ 0 h 236"/>
                    <a:gd name="T58" fmla="*/ 0 w 198"/>
                    <a:gd name="T59" fmla="*/ 0 h 236"/>
                    <a:gd name="T60" fmla="*/ 0 w 198"/>
                    <a:gd name="T61" fmla="*/ 0 h 236"/>
                    <a:gd name="T62" fmla="*/ 0 w 198"/>
                    <a:gd name="T63" fmla="*/ 0 h 236"/>
                    <a:gd name="T64" fmla="*/ 0 w 198"/>
                    <a:gd name="T65" fmla="*/ 0 h 236"/>
                    <a:gd name="T66" fmla="*/ 0 w 198"/>
                    <a:gd name="T67" fmla="*/ 0 h 236"/>
                    <a:gd name="T68" fmla="*/ 0 w 198"/>
                    <a:gd name="T69" fmla="*/ 0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0 w 198"/>
                    <a:gd name="T83" fmla="*/ 0 h 236"/>
                    <a:gd name="T84" fmla="*/ 0 w 198"/>
                    <a:gd name="T85" fmla="*/ 0 h 236"/>
                    <a:gd name="T86" fmla="*/ 0 w 198"/>
                    <a:gd name="T87" fmla="*/ 0 h 236"/>
                    <a:gd name="T88" fmla="*/ 0 w 198"/>
                    <a:gd name="T89" fmla="*/ 0 h 236"/>
                    <a:gd name="T90" fmla="*/ 0 w 198"/>
                    <a:gd name="T91" fmla="*/ 0 h 236"/>
                    <a:gd name="T92" fmla="*/ 0 w 198"/>
                    <a:gd name="T93" fmla="*/ 0 h 236"/>
                    <a:gd name="T94" fmla="*/ 0 w 198"/>
                    <a:gd name="T95" fmla="*/ 0 h 236"/>
                    <a:gd name="T96" fmla="*/ 0 w 198"/>
                    <a:gd name="T97" fmla="*/ 0 h 236"/>
                    <a:gd name="T98" fmla="*/ 0 w 198"/>
                    <a:gd name="T99" fmla="*/ 0 h 236"/>
                    <a:gd name="T100" fmla="*/ 0 w 198"/>
                    <a:gd name="T101" fmla="*/ 0 h 236"/>
                    <a:gd name="T102" fmla="*/ 0 w 198"/>
                    <a:gd name="T103" fmla="*/ 0 h 236"/>
                    <a:gd name="T104" fmla="*/ 0 w 198"/>
                    <a:gd name="T105" fmla="*/ 0 h 236"/>
                    <a:gd name="T106" fmla="*/ 0 w 198"/>
                    <a:gd name="T107" fmla="*/ 0 h 236"/>
                    <a:gd name="T108" fmla="*/ 0 w 198"/>
                    <a:gd name="T109" fmla="*/ 0 h 236"/>
                    <a:gd name="T110" fmla="*/ 0 w 198"/>
                    <a:gd name="T111" fmla="*/ 0 h 236"/>
                    <a:gd name="T112" fmla="*/ 0 w 198"/>
                    <a:gd name="T113" fmla="*/ 0 h 236"/>
                    <a:gd name="T114" fmla="*/ 0 w 198"/>
                    <a:gd name="T115" fmla="*/ 0 h 236"/>
                    <a:gd name="T116" fmla="*/ 0 w 198"/>
                    <a:gd name="T117" fmla="*/ 0 h 236"/>
                    <a:gd name="T118" fmla="*/ 0 w 198"/>
                    <a:gd name="T119" fmla="*/ 0 h 236"/>
                    <a:gd name="T120" fmla="*/ 0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98"/>
                    <a:gd name="T184" fmla="*/ 0 h 236"/>
                    <a:gd name="T185" fmla="*/ 198 w 198"/>
                    <a:gd name="T186" fmla="*/ 236 h 2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27" name="Freeform 1216">
                  <a:extLst>
                    <a:ext uri="{FF2B5EF4-FFF2-40B4-BE49-F238E27FC236}">
                      <a16:creationId xmlns:a16="http://schemas.microsoft.com/office/drawing/2014/main" id="{1D9EE115-C447-4B99-824F-AF1911FCB0C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0 w 128"/>
                    <a:gd name="T1" fmla="*/ 0 h 183"/>
                    <a:gd name="T2" fmla="*/ 0 w 128"/>
                    <a:gd name="T3" fmla="*/ 0 h 183"/>
                    <a:gd name="T4" fmla="*/ 0 w 128"/>
                    <a:gd name="T5" fmla="*/ 0 h 183"/>
                    <a:gd name="T6" fmla="*/ 0 w 128"/>
                    <a:gd name="T7" fmla="*/ 0 h 183"/>
                    <a:gd name="T8" fmla="*/ 0 w 128"/>
                    <a:gd name="T9" fmla="*/ 0 h 183"/>
                    <a:gd name="T10" fmla="*/ 0 w 128"/>
                    <a:gd name="T11" fmla="*/ 0 h 183"/>
                    <a:gd name="T12" fmla="*/ 0 w 128"/>
                    <a:gd name="T13" fmla="*/ 0 h 183"/>
                    <a:gd name="T14" fmla="*/ 0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0 w 128"/>
                    <a:gd name="T31" fmla="*/ 0 h 183"/>
                    <a:gd name="T32" fmla="*/ 0 w 128"/>
                    <a:gd name="T33" fmla="*/ 0 h 183"/>
                    <a:gd name="T34" fmla="*/ 0 w 128"/>
                    <a:gd name="T35" fmla="*/ 0 h 183"/>
                    <a:gd name="T36" fmla="*/ 0 w 128"/>
                    <a:gd name="T37" fmla="*/ 0 h 183"/>
                    <a:gd name="T38" fmla="*/ 0 w 128"/>
                    <a:gd name="T39" fmla="*/ 0 h 183"/>
                    <a:gd name="T40" fmla="*/ 0 w 128"/>
                    <a:gd name="T41" fmla="*/ 0 h 183"/>
                    <a:gd name="T42" fmla="*/ 0 w 128"/>
                    <a:gd name="T43" fmla="*/ 0 h 183"/>
                    <a:gd name="T44" fmla="*/ 0 w 128"/>
                    <a:gd name="T45" fmla="*/ 0 h 183"/>
                    <a:gd name="T46" fmla="*/ 0 w 128"/>
                    <a:gd name="T47" fmla="*/ 0 h 183"/>
                    <a:gd name="T48" fmla="*/ 0 w 128"/>
                    <a:gd name="T49" fmla="*/ 0 h 183"/>
                    <a:gd name="T50" fmla="*/ 0 w 128"/>
                    <a:gd name="T51" fmla="*/ 0 h 183"/>
                    <a:gd name="T52" fmla="*/ 0 w 128"/>
                    <a:gd name="T53" fmla="*/ 0 h 183"/>
                    <a:gd name="T54" fmla="*/ 0 w 128"/>
                    <a:gd name="T55" fmla="*/ 0 h 183"/>
                    <a:gd name="T56" fmla="*/ 0 w 128"/>
                    <a:gd name="T57" fmla="*/ 0 h 183"/>
                    <a:gd name="T58" fmla="*/ 0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0 w 128"/>
                    <a:gd name="T71" fmla="*/ 0 h 183"/>
                    <a:gd name="T72" fmla="*/ 0 w 128"/>
                    <a:gd name="T73" fmla="*/ 0 h 183"/>
                    <a:gd name="T74" fmla="*/ 0 w 128"/>
                    <a:gd name="T75" fmla="*/ 0 h 183"/>
                    <a:gd name="T76" fmla="*/ 0 w 128"/>
                    <a:gd name="T77" fmla="*/ 0 h 183"/>
                    <a:gd name="T78" fmla="*/ 0 w 128"/>
                    <a:gd name="T79" fmla="*/ 0 h 183"/>
                    <a:gd name="T80" fmla="*/ 0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3"/>
                    <a:gd name="T125" fmla="*/ 128 w 128"/>
                    <a:gd name="T126" fmla="*/ 183 h 183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28" name="Freeform 1217">
                  <a:extLst>
                    <a:ext uri="{FF2B5EF4-FFF2-40B4-BE49-F238E27FC236}">
                      <a16:creationId xmlns:a16="http://schemas.microsoft.com/office/drawing/2014/main" id="{91F16BFD-131F-476C-AB11-D021337ED02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0 w 323"/>
                    <a:gd name="T1" fmla="*/ 0 h 379"/>
                    <a:gd name="T2" fmla="*/ 0 w 323"/>
                    <a:gd name="T3" fmla="*/ 0 h 379"/>
                    <a:gd name="T4" fmla="*/ 0 w 323"/>
                    <a:gd name="T5" fmla="*/ 0 h 379"/>
                    <a:gd name="T6" fmla="*/ 0 w 323"/>
                    <a:gd name="T7" fmla="*/ 0 h 379"/>
                    <a:gd name="T8" fmla="*/ 0 w 323"/>
                    <a:gd name="T9" fmla="*/ 0 h 379"/>
                    <a:gd name="T10" fmla="*/ 0 w 323"/>
                    <a:gd name="T11" fmla="*/ 0 h 379"/>
                    <a:gd name="T12" fmla="*/ 0 w 323"/>
                    <a:gd name="T13" fmla="*/ 0 h 379"/>
                    <a:gd name="T14" fmla="*/ 0 w 323"/>
                    <a:gd name="T15" fmla="*/ 0 h 379"/>
                    <a:gd name="T16" fmla="*/ 0 w 323"/>
                    <a:gd name="T17" fmla="*/ 0 h 379"/>
                    <a:gd name="T18" fmla="*/ 0 w 323"/>
                    <a:gd name="T19" fmla="*/ 0 h 379"/>
                    <a:gd name="T20" fmla="*/ 0 w 323"/>
                    <a:gd name="T21" fmla="*/ 0 h 379"/>
                    <a:gd name="T22" fmla="*/ 0 w 323"/>
                    <a:gd name="T23" fmla="*/ 0 h 379"/>
                    <a:gd name="T24" fmla="*/ 0 w 323"/>
                    <a:gd name="T25" fmla="*/ 0 h 379"/>
                    <a:gd name="T26" fmla="*/ 0 w 323"/>
                    <a:gd name="T27" fmla="*/ 0 h 379"/>
                    <a:gd name="T28" fmla="*/ 0 w 323"/>
                    <a:gd name="T29" fmla="*/ 0 h 379"/>
                    <a:gd name="T30" fmla="*/ 0 w 323"/>
                    <a:gd name="T31" fmla="*/ 0 h 379"/>
                    <a:gd name="T32" fmla="*/ 0 w 323"/>
                    <a:gd name="T33" fmla="*/ 0 h 379"/>
                    <a:gd name="T34" fmla="*/ 0 w 323"/>
                    <a:gd name="T35" fmla="*/ 0 h 379"/>
                    <a:gd name="T36" fmla="*/ 0 w 323"/>
                    <a:gd name="T37" fmla="*/ 0 h 379"/>
                    <a:gd name="T38" fmla="*/ 0 w 323"/>
                    <a:gd name="T39" fmla="*/ 0 h 379"/>
                    <a:gd name="T40" fmla="*/ 0 w 323"/>
                    <a:gd name="T41" fmla="*/ 0 h 379"/>
                    <a:gd name="T42" fmla="*/ 0 w 323"/>
                    <a:gd name="T43" fmla="*/ 0 h 379"/>
                    <a:gd name="T44" fmla="*/ 0 w 323"/>
                    <a:gd name="T45" fmla="*/ 0 h 379"/>
                    <a:gd name="T46" fmla="*/ 0 w 323"/>
                    <a:gd name="T47" fmla="*/ 0 h 379"/>
                    <a:gd name="T48" fmla="*/ 0 w 323"/>
                    <a:gd name="T49" fmla="*/ 0 h 379"/>
                    <a:gd name="T50" fmla="*/ 0 w 323"/>
                    <a:gd name="T51" fmla="*/ 0 h 379"/>
                    <a:gd name="T52" fmla="*/ 0 w 323"/>
                    <a:gd name="T53" fmla="*/ 0 h 379"/>
                    <a:gd name="T54" fmla="*/ 0 w 323"/>
                    <a:gd name="T55" fmla="*/ 0 h 379"/>
                    <a:gd name="T56" fmla="*/ 0 w 323"/>
                    <a:gd name="T57" fmla="*/ 0 h 379"/>
                    <a:gd name="T58" fmla="*/ 0 w 323"/>
                    <a:gd name="T59" fmla="*/ 0 h 379"/>
                    <a:gd name="T60" fmla="*/ 0 w 323"/>
                    <a:gd name="T61" fmla="*/ 0 h 379"/>
                    <a:gd name="T62" fmla="*/ 0 w 323"/>
                    <a:gd name="T63" fmla="*/ 0 h 379"/>
                    <a:gd name="T64" fmla="*/ 0 w 323"/>
                    <a:gd name="T65" fmla="*/ 0 h 379"/>
                    <a:gd name="T66" fmla="*/ 0 w 323"/>
                    <a:gd name="T67" fmla="*/ 0 h 379"/>
                    <a:gd name="T68" fmla="*/ 0 w 323"/>
                    <a:gd name="T69" fmla="*/ 0 h 379"/>
                    <a:gd name="T70" fmla="*/ 0 w 323"/>
                    <a:gd name="T71" fmla="*/ 0 h 379"/>
                    <a:gd name="T72" fmla="*/ 0 w 323"/>
                    <a:gd name="T73" fmla="*/ 0 h 379"/>
                    <a:gd name="T74" fmla="*/ 0 w 323"/>
                    <a:gd name="T75" fmla="*/ 0 h 379"/>
                    <a:gd name="T76" fmla="*/ 0 w 323"/>
                    <a:gd name="T77" fmla="*/ 0 h 379"/>
                    <a:gd name="T78" fmla="*/ 0 w 323"/>
                    <a:gd name="T79" fmla="*/ 0 h 379"/>
                    <a:gd name="T80" fmla="*/ 0 w 323"/>
                    <a:gd name="T81" fmla="*/ 0 h 379"/>
                    <a:gd name="T82" fmla="*/ 0 w 323"/>
                    <a:gd name="T83" fmla="*/ 0 h 379"/>
                    <a:gd name="T84" fmla="*/ 0 w 323"/>
                    <a:gd name="T85" fmla="*/ 0 h 379"/>
                    <a:gd name="T86" fmla="*/ 0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3"/>
                    <a:gd name="T133" fmla="*/ 0 h 379"/>
                    <a:gd name="T134" fmla="*/ 323 w 323"/>
                    <a:gd name="T135" fmla="*/ 379 h 379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29" name="Freeform 1218">
                  <a:extLst>
                    <a:ext uri="{FF2B5EF4-FFF2-40B4-BE49-F238E27FC236}">
                      <a16:creationId xmlns:a16="http://schemas.microsoft.com/office/drawing/2014/main" id="{F5AA7444-985F-4046-9B80-B20FF194FDA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0 w 282"/>
                    <a:gd name="T1" fmla="*/ 0 h 253"/>
                    <a:gd name="T2" fmla="*/ 0 w 282"/>
                    <a:gd name="T3" fmla="*/ 0 h 253"/>
                    <a:gd name="T4" fmla="*/ 0 w 282"/>
                    <a:gd name="T5" fmla="*/ 0 h 253"/>
                    <a:gd name="T6" fmla="*/ 0 w 282"/>
                    <a:gd name="T7" fmla="*/ 0 h 253"/>
                    <a:gd name="T8" fmla="*/ 0 w 282"/>
                    <a:gd name="T9" fmla="*/ 0 h 253"/>
                    <a:gd name="T10" fmla="*/ 0 w 282"/>
                    <a:gd name="T11" fmla="*/ 0 h 253"/>
                    <a:gd name="T12" fmla="*/ 0 w 282"/>
                    <a:gd name="T13" fmla="*/ 0 h 253"/>
                    <a:gd name="T14" fmla="*/ 0 w 282"/>
                    <a:gd name="T15" fmla="*/ 0 h 253"/>
                    <a:gd name="T16" fmla="*/ 0 w 282"/>
                    <a:gd name="T17" fmla="*/ 0 h 253"/>
                    <a:gd name="T18" fmla="*/ 0 w 282"/>
                    <a:gd name="T19" fmla="*/ 0 h 253"/>
                    <a:gd name="T20" fmla="*/ 0 w 282"/>
                    <a:gd name="T21" fmla="*/ 0 h 253"/>
                    <a:gd name="T22" fmla="*/ 0 w 282"/>
                    <a:gd name="T23" fmla="*/ 0 h 253"/>
                    <a:gd name="T24" fmla="*/ 0 w 282"/>
                    <a:gd name="T25" fmla="*/ 0 h 253"/>
                    <a:gd name="T26" fmla="*/ 0 w 282"/>
                    <a:gd name="T27" fmla="*/ 0 h 253"/>
                    <a:gd name="T28" fmla="*/ 0 w 282"/>
                    <a:gd name="T29" fmla="*/ 0 h 253"/>
                    <a:gd name="T30" fmla="*/ 0 w 282"/>
                    <a:gd name="T31" fmla="*/ 0 h 253"/>
                    <a:gd name="T32" fmla="*/ 0 w 282"/>
                    <a:gd name="T33" fmla="*/ 0 h 253"/>
                    <a:gd name="T34" fmla="*/ 0 w 282"/>
                    <a:gd name="T35" fmla="*/ 0 h 253"/>
                    <a:gd name="T36" fmla="*/ 0 w 282"/>
                    <a:gd name="T37" fmla="*/ 0 h 253"/>
                    <a:gd name="T38" fmla="*/ 0 w 282"/>
                    <a:gd name="T39" fmla="*/ 0 h 253"/>
                    <a:gd name="T40" fmla="*/ 0 w 282"/>
                    <a:gd name="T41" fmla="*/ 0 h 253"/>
                    <a:gd name="T42" fmla="*/ 0 w 282"/>
                    <a:gd name="T43" fmla="*/ 0 h 253"/>
                    <a:gd name="T44" fmla="*/ 0 w 282"/>
                    <a:gd name="T45" fmla="*/ 0 h 253"/>
                    <a:gd name="T46" fmla="*/ 0 w 282"/>
                    <a:gd name="T47" fmla="*/ 0 h 253"/>
                    <a:gd name="T48" fmla="*/ 0 w 282"/>
                    <a:gd name="T49" fmla="*/ 0 h 253"/>
                    <a:gd name="T50" fmla="*/ 0 w 282"/>
                    <a:gd name="T51" fmla="*/ 0 h 253"/>
                    <a:gd name="T52" fmla="*/ 0 w 282"/>
                    <a:gd name="T53" fmla="*/ 0 h 253"/>
                    <a:gd name="T54" fmla="*/ 0 w 282"/>
                    <a:gd name="T55" fmla="*/ 0 h 253"/>
                    <a:gd name="T56" fmla="*/ 0 w 282"/>
                    <a:gd name="T57" fmla="*/ 0 h 253"/>
                    <a:gd name="T58" fmla="*/ 0 w 282"/>
                    <a:gd name="T59" fmla="*/ 0 h 253"/>
                    <a:gd name="T60" fmla="*/ 0 w 282"/>
                    <a:gd name="T61" fmla="*/ 0 h 253"/>
                    <a:gd name="T62" fmla="*/ 0 w 282"/>
                    <a:gd name="T63" fmla="*/ 0 h 253"/>
                    <a:gd name="T64" fmla="*/ 0 w 282"/>
                    <a:gd name="T65" fmla="*/ 0 h 253"/>
                    <a:gd name="T66" fmla="*/ 0 w 282"/>
                    <a:gd name="T67" fmla="*/ 0 h 253"/>
                    <a:gd name="T68" fmla="*/ 0 w 282"/>
                    <a:gd name="T69" fmla="*/ 0 h 253"/>
                    <a:gd name="T70" fmla="*/ 0 w 282"/>
                    <a:gd name="T71" fmla="*/ 0 h 253"/>
                    <a:gd name="T72" fmla="*/ 0 w 282"/>
                    <a:gd name="T73" fmla="*/ 0 h 253"/>
                    <a:gd name="T74" fmla="*/ 0 w 282"/>
                    <a:gd name="T75" fmla="*/ 0 h 253"/>
                    <a:gd name="T76" fmla="*/ 0 w 282"/>
                    <a:gd name="T77" fmla="*/ 0 h 253"/>
                    <a:gd name="T78" fmla="*/ 0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0 w 282"/>
                    <a:gd name="T95" fmla="*/ 0 h 253"/>
                    <a:gd name="T96" fmla="*/ 0 w 282"/>
                    <a:gd name="T97" fmla="*/ 0 h 253"/>
                    <a:gd name="T98" fmla="*/ 0 w 282"/>
                    <a:gd name="T99" fmla="*/ 0 h 253"/>
                    <a:gd name="T100" fmla="*/ 0 w 282"/>
                    <a:gd name="T101" fmla="*/ 0 h 253"/>
                    <a:gd name="T102" fmla="*/ 0 w 282"/>
                    <a:gd name="T103" fmla="*/ 0 h 253"/>
                    <a:gd name="T104" fmla="*/ 0 w 282"/>
                    <a:gd name="T105" fmla="*/ 0 h 253"/>
                    <a:gd name="T106" fmla="*/ 0 w 282"/>
                    <a:gd name="T107" fmla="*/ 0 h 253"/>
                    <a:gd name="T108" fmla="*/ 0 w 282"/>
                    <a:gd name="T109" fmla="*/ 0 h 253"/>
                    <a:gd name="T110" fmla="*/ 0 w 282"/>
                    <a:gd name="T111" fmla="*/ 0 h 253"/>
                    <a:gd name="T112" fmla="*/ 0 w 282"/>
                    <a:gd name="T113" fmla="*/ 0 h 253"/>
                    <a:gd name="T114" fmla="*/ 0 w 282"/>
                    <a:gd name="T115" fmla="*/ 0 h 253"/>
                    <a:gd name="T116" fmla="*/ 0 w 282"/>
                    <a:gd name="T117" fmla="*/ 0 h 253"/>
                    <a:gd name="T118" fmla="*/ 0 w 282"/>
                    <a:gd name="T119" fmla="*/ 0 h 253"/>
                    <a:gd name="T120" fmla="*/ 0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2"/>
                    <a:gd name="T184" fmla="*/ 0 h 253"/>
                    <a:gd name="T185" fmla="*/ 282 w 282"/>
                    <a:gd name="T186" fmla="*/ 253 h 253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30" name="Freeform 1219">
                  <a:extLst>
                    <a:ext uri="{FF2B5EF4-FFF2-40B4-BE49-F238E27FC236}">
                      <a16:creationId xmlns:a16="http://schemas.microsoft.com/office/drawing/2014/main" id="{D7EC1E2A-7B54-4296-92AD-1C92A1B589E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0 w 115"/>
                    <a:gd name="T11" fmla="*/ 0 h 236"/>
                    <a:gd name="T12" fmla="*/ 0 w 115"/>
                    <a:gd name="T13" fmla="*/ 0 h 236"/>
                    <a:gd name="T14" fmla="*/ 0 w 115"/>
                    <a:gd name="T15" fmla="*/ 0 h 236"/>
                    <a:gd name="T16" fmla="*/ 0 w 115"/>
                    <a:gd name="T17" fmla="*/ 0 h 236"/>
                    <a:gd name="T18" fmla="*/ 0 w 115"/>
                    <a:gd name="T19" fmla="*/ 0 h 236"/>
                    <a:gd name="T20" fmla="*/ 0 w 115"/>
                    <a:gd name="T21" fmla="*/ 0 h 236"/>
                    <a:gd name="T22" fmla="*/ 0 w 115"/>
                    <a:gd name="T23" fmla="*/ 0 h 236"/>
                    <a:gd name="T24" fmla="*/ 0 w 115"/>
                    <a:gd name="T25" fmla="*/ 0 h 236"/>
                    <a:gd name="T26" fmla="*/ 0 w 115"/>
                    <a:gd name="T27" fmla="*/ 0 h 236"/>
                    <a:gd name="T28" fmla="*/ 0 w 115"/>
                    <a:gd name="T29" fmla="*/ 0 h 236"/>
                    <a:gd name="T30" fmla="*/ 0 w 115"/>
                    <a:gd name="T31" fmla="*/ 0 h 236"/>
                    <a:gd name="T32" fmla="*/ 0 w 115"/>
                    <a:gd name="T33" fmla="*/ 0 h 236"/>
                    <a:gd name="T34" fmla="*/ 0 w 115"/>
                    <a:gd name="T35" fmla="*/ 0 h 236"/>
                    <a:gd name="T36" fmla="*/ 0 w 115"/>
                    <a:gd name="T37" fmla="*/ 0 h 236"/>
                    <a:gd name="T38" fmla="*/ 0 w 115"/>
                    <a:gd name="T39" fmla="*/ 0 h 236"/>
                    <a:gd name="T40" fmla="*/ 0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0 w 115"/>
                    <a:gd name="T51" fmla="*/ 0 h 236"/>
                    <a:gd name="T52" fmla="*/ 0 w 115"/>
                    <a:gd name="T53" fmla="*/ 0 h 236"/>
                    <a:gd name="T54" fmla="*/ 0 w 115"/>
                    <a:gd name="T55" fmla="*/ 0 h 236"/>
                    <a:gd name="T56" fmla="*/ 0 w 115"/>
                    <a:gd name="T57" fmla="*/ 0 h 236"/>
                    <a:gd name="T58" fmla="*/ 0 w 115"/>
                    <a:gd name="T59" fmla="*/ 0 h 236"/>
                    <a:gd name="T60" fmla="*/ 0 w 115"/>
                    <a:gd name="T61" fmla="*/ 0 h 236"/>
                    <a:gd name="T62" fmla="*/ 0 w 115"/>
                    <a:gd name="T63" fmla="*/ 0 h 236"/>
                    <a:gd name="T64" fmla="*/ 0 w 115"/>
                    <a:gd name="T65" fmla="*/ 0 h 236"/>
                    <a:gd name="T66" fmla="*/ 0 w 115"/>
                    <a:gd name="T67" fmla="*/ 0 h 236"/>
                    <a:gd name="T68" fmla="*/ 0 w 115"/>
                    <a:gd name="T69" fmla="*/ 0 h 236"/>
                    <a:gd name="T70" fmla="*/ 0 w 115"/>
                    <a:gd name="T71" fmla="*/ 0 h 236"/>
                    <a:gd name="T72" fmla="*/ 0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5"/>
                    <a:gd name="T124" fmla="*/ 0 h 236"/>
                    <a:gd name="T125" fmla="*/ 115 w 115"/>
                    <a:gd name="T126" fmla="*/ 236 h 2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31" name="Freeform 1220">
                  <a:extLst>
                    <a:ext uri="{FF2B5EF4-FFF2-40B4-BE49-F238E27FC236}">
                      <a16:creationId xmlns:a16="http://schemas.microsoft.com/office/drawing/2014/main" id="{D457EDF8-98E7-4FB9-BEF6-3A138005D7F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0 w 245"/>
                    <a:gd name="T1" fmla="*/ 0 h 310"/>
                    <a:gd name="T2" fmla="*/ 0 w 245"/>
                    <a:gd name="T3" fmla="*/ 0 h 310"/>
                    <a:gd name="T4" fmla="*/ 0 w 245"/>
                    <a:gd name="T5" fmla="*/ 0 h 310"/>
                    <a:gd name="T6" fmla="*/ 0 w 245"/>
                    <a:gd name="T7" fmla="*/ 0 h 310"/>
                    <a:gd name="T8" fmla="*/ 0 w 245"/>
                    <a:gd name="T9" fmla="*/ 0 h 310"/>
                    <a:gd name="T10" fmla="*/ 0 w 245"/>
                    <a:gd name="T11" fmla="*/ 0 h 310"/>
                    <a:gd name="T12" fmla="*/ 0 w 245"/>
                    <a:gd name="T13" fmla="*/ 0 h 310"/>
                    <a:gd name="T14" fmla="*/ 0 w 245"/>
                    <a:gd name="T15" fmla="*/ 0 h 310"/>
                    <a:gd name="T16" fmla="*/ 0 w 245"/>
                    <a:gd name="T17" fmla="*/ 0 h 310"/>
                    <a:gd name="T18" fmla="*/ 0 w 245"/>
                    <a:gd name="T19" fmla="*/ 0 h 310"/>
                    <a:gd name="T20" fmla="*/ 0 w 245"/>
                    <a:gd name="T21" fmla="*/ 0 h 310"/>
                    <a:gd name="T22" fmla="*/ 0 w 245"/>
                    <a:gd name="T23" fmla="*/ 0 h 310"/>
                    <a:gd name="T24" fmla="*/ 0 w 245"/>
                    <a:gd name="T25" fmla="*/ 0 h 310"/>
                    <a:gd name="T26" fmla="*/ 0 w 245"/>
                    <a:gd name="T27" fmla="*/ 0 h 310"/>
                    <a:gd name="T28" fmla="*/ 0 w 245"/>
                    <a:gd name="T29" fmla="*/ 0 h 310"/>
                    <a:gd name="T30" fmla="*/ 0 w 245"/>
                    <a:gd name="T31" fmla="*/ 0 h 310"/>
                    <a:gd name="T32" fmla="*/ 0 w 245"/>
                    <a:gd name="T33" fmla="*/ 0 h 310"/>
                    <a:gd name="T34" fmla="*/ 0 w 245"/>
                    <a:gd name="T35" fmla="*/ 0 h 310"/>
                    <a:gd name="T36" fmla="*/ 0 w 245"/>
                    <a:gd name="T37" fmla="*/ 0 h 310"/>
                    <a:gd name="T38" fmla="*/ 0 w 245"/>
                    <a:gd name="T39" fmla="*/ 0 h 310"/>
                    <a:gd name="T40" fmla="*/ 0 w 245"/>
                    <a:gd name="T41" fmla="*/ 0 h 310"/>
                    <a:gd name="T42" fmla="*/ 0 w 245"/>
                    <a:gd name="T43" fmla="*/ 0 h 310"/>
                    <a:gd name="T44" fmla="*/ 0 w 245"/>
                    <a:gd name="T45" fmla="*/ 0 h 310"/>
                    <a:gd name="T46" fmla="*/ 0 w 245"/>
                    <a:gd name="T47" fmla="*/ 0 h 310"/>
                    <a:gd name="T48" fmla="*/ 0 w 245"/>
                    <a:gd name="T49" fmla="*/ 0 h 310"/>
                    <a:gd name="T50" fmla="*/ 0 w 245"/>
                    <a:gd name="T51" fmla="*/ 0 h 310"/>
                    <a:gd name="T52" fmla="*/ 0 w 245"/>
                    <a:gd name="T53" fmla="*/ 0 h 310"/>
                    <a:gd name="T54" fmla="*/ 0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0 w 245"/>
                    <a:gd name="T63" fmla="*/ 0 h 310"/>
                    <a:gd name="T64" fmla="*/ 0 w 245"/>
                    <a:gd name="T65" fmla="*/ 0 h 310"/>
                    <a:gd name="T66" fmla="*/ 0 w 245"/>
                    <a:gd name="T67" fmla="*/ 0 h 310"/>
                    <a:gd name="T68" fmla="*/ 0 w 245"/>
                    <a:gd name="T69" fmla="*/ 0 h 310"/>
                    <a:gd name="T70" fmla="*/ 0 w 245"/>
                    <a:gd name="T71" fmla="*/ 0 h 310"/>
                    <a:gd name="T72" fmla="*/ 0 w 245"/>
                    <a:gd name="T73" fmla="*/ 0 h 310"/>
                    <a:gd name="T74" fmla="*/ 0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5"/>
                    <a:gd name="T115" fmla="*/ 0 h 310"/>
                    <a:gd name="T116" fmla="*/ 245 w 245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pic>
            <p:nvPicPr>
              <p:cNvPr id="40219" name="Picture 1221" descr="access_point_stylized_gray_small">
                <a:extLst>
                  <a:ext uri="{FF2B5EF4-FFF2-40B4-BE49-F238E27FC236}">
                    <a16:creationId xmlns:a16="http://schemas.microsoft.com/office/drawing/2014/main" id="{03D9A4C5-1C1E-421F-B540-EFBA6801656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0021" name="Group 1222">
              <a:extLst>
                <a:ext uri="{FF2B5EF4-FFF2-40B4-BE49-F238E27FC236}">
                  <a16:creationId xmlns:a16="http://schemas.microsoft.com/office/drawing/2014/main" id="{AC2A6CA7-D505-4C6F-8396-4CF0823F45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52" y="2211"/>
              <a:ext cx="251" cy="226"/>
              <a:chOff x="5072" y="3611"/>
              <a:chExt cx="459" cy="380"/>
            </a:xfrm>
          </p:grpSpPr>
          <p:grpSp>
            <p:nvGrpSpPr>
              <p:cNvPr id="40204" name="Group 1223">
                <a:extLst>
                  <a:ext uri="{FF2B5EF4-FFF2-40B4-BE49-F238E27FC236}">
                    <a16:creationId xmlns:a16="http://schemas.microsoft.com/office/drawing/2014/main" id="{A4FC080F-0688-4A2F-8615-D8A746031C4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40206" name="Freeform 1224">
                  <a:extLst>
                    <a:ext uri="{FF2B5EF4-FFF2-40B4-BE49-F238E27FC236}">
                      <a16:creationId xmlns:a16="http://schemas.microsoft.com/office/drawing/2014/main" id="{808BBD14-D27A-47D9-9F55-2D4F1B3BE28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0 w 199"/>
                    <a:gd name="T1" fmla="*/ 0 h 232"/>
                    <a:gd name="T2" fmla="*/ 0 w 199"/>
                    <a:gd name="T3" fmla="*/ 0 h 232"/>
                    <a:gd name="T4" fmla="*/ 0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0 h 232"/>
                    <a:gd name="T24" fmla="*/ 0 w 199"/>
                    <a:gd name="T25" fmla="*/ 0 h 232"/>
                    <a:gd name="T26" fmla="*/ 0 w 199"/>
                    <a:gd name="T27" fmla="*/ 0 h 232"/>
                    <a:gd name="T28" fmla="*/ 0 w 199"/>
                    <a:gd name="T29" fmla="*/ 0 h 232"/>
                    <a:gd name="T30" fmla="*/ 0 w 199"/>
                    <a:gd name="T31" fmla="*/ 0 h 232"/>
                    <a:gd name="T32" fmla="*/ 0 w 199"/>
                    <a:gd name="T33" fmla="*/ 0 h 232"/>
                    <a:gd name="T34" fmla="*/ 0 w 199"/>
                    <a:gd name="T35" fmla="*/ 0 h 232"/>
                    <a:gd name="T36" fmla="*/ 0 w 199"/>
                    <a:gd name="T37" fmla="*/ 0 h 232"/>
                    <a:gd name="T38" fmla="*/ 0 w 199"/>
                    <a:gd name="T39" fmla="*/ 0 h 232"/>
                    <a:gd name="T40" fmla="*/ 0 w 199"/>
                    <a:gd name="T41" fmla="*/ 0 h 232"/>
                    <a:gd name="T42" fmla="*/ 0 w 199"/>
                    <a:gd name="T43" fmla="*/ 0 h 232"/>
                    <a:gd name="T44" fmla="*/ 0 w 199"/>
                    <a:gd name="T45" fmla="*/ 0 h 232"/>
                    <a:gd name="T46" fmla="*/ 0 w 199"/>
                    <a:gd name="T47" fmla="*/ 0 h 232"/>
                    <a:gd name="T48" fmla="*/ 0 w 199"/>
                    <a:gd name="T49" fmla="*/ 0 h 232"/>
                    <a:gd name="T50" fmla="*/ 0 w 199"/>
                    <a:gd name="T51" fmla="*/ 0 h 232"/>
                    <a:gd name="T52" fmla="*/ 0 w 199"/>
                    <a:gd name="T53" fmla="*/ 0 h 232"/>
                    <a:gd name="T54" fmla="*/ 0 w 199"/>
                    <a:gd name="T55" fmla="*/ 0 h 232"/>
                    <a:gd name="T56" fmla="*/ 0 w 199"/>
                    <a:gd name="T57" fmla="*/ 0 h 232"/>
                    <a:gd name="T58" fmla="*/ 0 w 199"/>
                    <a:gd name="T59" fmla="*/ 0 h 232"/>
                    <a:gd name="T60" fmla="*/ 0 w 199"/>
                    <a:gd name="T61" fmla="*/ 0 h 232"/>
                    <a:gd name="T62" fmla="*/ 0 w 199"/>
                    <a:gd name="T63" fmla="*/ 0 h 232"/>
                    <a:gd name="T64" fmla="*/ 0 w 199"/>
                    <a:gd name="T65" fmla="*/ 0 h 232"/>
                    <a:gd name="T66" fmla="*/ 0 w 199"/>
                    <a:gd name="T67" fmla="*/ 0 h 232"/>
                    <a:gd name="T68" fmla="*/ 0 w 199"/>
                    <a:gd name="T69" fmla="*/ 0 h 232"/>
                    <a:gd name="T70" fmla="*/ 0 w 199"/>
                    <a:gd name="T71" fmla="*/ 0 h 232"/>
                    <a:gd name="T72" fmla="*/ 0 w 199"/>
                    <a:gd name="T73" fmla="*/ 0 h 232"/>
                    <a:gd name="T74" fmla="*/ 0 w 199"/>
                    <a:gd name="T75" fmla="*/ 0 h 232"/>
                    <a:gd name="T76" fmla="*/ 0 w 199"/>
                    <a:gd name="T77" fmla="*/ 0 h 232"/>
                    <a:gd name="T78" fmla="*/ 0 w 199"/>
                    <a:gd name="T79" fmla="*/ 0 h 232"/>
                    <a:gd name="T80" fmla="*/ 0 w 199"/>
                    <a:gd name="T81" fmla="*/ 0 h 232"/>
                    <a:gd name="T82" fmla="*/ 0 w 199"/>
                    <a:gd name="T83" fmla="*/ 0 h 232"/>
                    <a:gd name="T84" fmla="*/ 0 w 199"/>
                    <a:gd name="T85" fmla="*/ 0 h 232"/>
                    <a:gd name="T86" fmla="*/ 0 w 199"/>
                    <a:gd name="T87" fmla="*/ 0 h 232"/>
                    <a:gd name="T88" fmla="*/ 0 w 199"/>
                    <a:gd name="T89" fmla="*/ 0 h 232"/>
                    <a:gd name="T90" fmla="*/ 0 w 199"/>
                    <a:gd name="T91" fmla="*/ 0 h 232"/>
                    <a:gd name="T92" fmla="*/ 0 w 199"/>
                    <a:gd name="T93" fmla="*/ 0 h 232"/>
                    <a:gd name="T94" fmla="*/ 0 w 199"/>
                    <a:gd name="T95" fmla="*/ 0 h 232"/>
                    <a:gd name="T96" fmla="*/ 0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99"/>
                    <a:gd name="T148" fmla="*/ 0 h 232"/>
                    <a:gd name="T149" fmla="*/ 199 w 199"/>
                    <a:gd name="T150" fmla="*/ 232 h 232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07" name="Freeform 1225">
                  <a:extLst>
                    <a:ext uri="{FF2B5EF4-FFF2-40B4-BE49-F238E27FC236}">
                      <a16:creationId xmlns:a16="http://schemas.microsoft.com/office/drawing/2014/main" id="{6CF0F729-B4BB-455D-B23C-7A610DA41B5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0 w 128"/>
                    <a:gd name="T1" fmla="*/ 0 h 180"/>
                    <a:gd name="T2" fmla="*/ 0 w 128"/>
                    <a:gd name="T3" fmla="*/ 0 h 180"/>
                    <a:gd name="T4" fmla="*/ 0 w 128"/>
                    <a:gd name="T5" fmla="*/ 0 h 180"/>
                    <a:gd name="T6" fmla="*/ 0 w 128"/>
                    <a:gd name="T7" fmla="*/ 0 h 180"/>
                    <a:gd name="T8" fmla="*/ 0 w 128"/>
                    <a:gd name="T9" fmla="*/ 0 h 180"/>
                    <a:gd name="T10" fmla="*/ 0 w 128"/>
                    <a:gd name="T11" fmla="*/ 0 h 180"/>
                    <a:gd name="T12" fmla="*/ 0 w 128"/>
                    <a:gd name="T13" fmla="*/ 0 h 180"/>
                    <a:gd name="T14" fmla="*/ 0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0 w 128"/>
                    <a:gd name="T29" fmla="*/ 0 h 180"/>
                    <a:gd name="T30" fmla="*/ 0 w 128"/>
                    <a:gd name="T31" fmla="*/ 0 h 180"/>
                    <a:gd name="T32" fmla="*/ 0 w 128"/>
                    <a:gd name="T33" fmla="*/ 0 h 180"/>
                    <a:gd name="T34" fmla="*/ 0 w 128"/>
                    <a:gd name="T35" fmla="*/ 0 h 180"/>
                    <a:gd name="T36" fmla="*/ 0 w 128"/>
                    <a:gd name="T37" fmla="*/ 0 h 180"/>
                    <a:gd name="T38" fmla="*/ 0 w 128"/>
                    <a:gd name="T39" fmla="*/ 0 h 180"/>
                    <a:gd name="T40" fmla="*/ 0 w 128"/>
                    <a:gd name="T41" fmla="*/ 0 h 180"/>
                    <a:gd name="T42" fmla="*/ 0 w 128"/>
                    <a:gd name="T43" fmla="*/ 0 h 180"/>
                    <a:gd name="T44" fmla="*/ 0 w 128"/>
                    <a:gd name="T45" fmla="*/ 0 h 180"/>
                    <a:gd name="T46" fmla="*/ 0 w 128"/>
                    <a:gd name="T47" fmla="*/ 0 h 180"/>
                    <a:gd name="T48" fmla="*/ 0 w 128"/>
                    <a:gd name="T49" fmla="*/ 0 h 180"/>
                    <a:gd name="T50" fmla="*/ 0 w 128"/>
                    <a:gd name="T51" fmla="*/ 0 h 180"/>
                    <a:gd name="T52" fmla="*/ 0 w 128"/>
                    <a:gd name="T53" fmla="*/ 0 h 180"/>
                    <a:gd name="T54" fmla="*/ 0 w 128"/>
                    <a:gd name="T55" fmla="*/ 0 h 180"/>
                    <a:gd name="T56" fmla="*/ 0 w 128"/>
                    <a:gd name="T57" fmla="*/ 0 h 180"/>
                    <a:gd name="T58" fmla="*/ 0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0 w 128"/>
                    <a:gd name="T71" fmla="*/ 0 h 180"/>
                    <a:gd name="T72" fmla="*/ 0 w 128"/>
                    <a:gd name="T73" fmla="*/ 0 h 180"/>
                    <a:gd name="T74" fmla="*/ 0 w 128"/>
                    <a:gd name="T75" fmla="*/ 0 h 180"/>
                    <a:gd name="T76" fmla="*/ 0 w 128"/>
                    <a:gd name="T77" fmla="*/ 0 h 180"/>
                    <a:gd name="T78" fmla="*/ 0 w 128"/>
                    <a:gd name="T79" fmla="*/ 0 h 180"/>
                    <a:gd name="T80" fmla="*/ 0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0"/>
                    <a:gd name="T125" fmla="*/ 128 w 128"/>
                    <a:gd name="T126" fmla="*/ 180 h 180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08" name="Freeform 1226">
                  <a:extLst>
                    <a:ext uri="{FF2B5EF4-FFF2-40B4-BE49-F238E27FC236}">
                      <a16:creationId xmlns:a16="http://schemas.microsoft.com/office/drawing/2014/main" id="{D8FABDF6-EA73-4853-83E9-53B2250A03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0 w 322"/>
                    <a:gd name="T1" fmla="*/ 0 h 378"/>
                    <a:gd name="T2" fmla="*/ 0 w 322"/>
                    <a:gd name="T3" fmla="*/ 0 h 378"/>
                    <a:gd name="T4" fmla="*/ 0 w 322"/>
                    <a:gd name="T5" fmla="*/ 0 h 378"/>
                    <a:gd name="T6" fmla="*/ 0 w 322"/>
                    <a:gd name="T7" fmla="*/ 0 h 378"/>
                    <a:gd name="T8" fmla="*/ 0 w 322"/>
                    <a:gd name="T9" fmla="*/ 0 h 378"/>
                    <a:gd name="T10" fmla="*/ 0 w 322"/>
                    <a:gd name="T11" fmla="*/ 0 h 378"/>
                    <a:gd name="T12" fmla="*/ 0 w 322"/>
                    <a:gd name="T13" fmla="*/ 0 h 378"/>
                    <a:gd name="T14" fmla="*/ 0 w 322"/>
                    <a:gd name="T15" fmla="*/ 0 h 378"/>
                    <a:gd name="T16" fmla="*/ 0 w 322"/>
                    <a:gd name="T17" fmla="*/ 0 h 378"/>
                    <a:gd name="T18" fmla="*/ 0 w 322"/>
                    <a:gd name="T19" fmla="*/ 0 h 378"/>
                    <a:gd name="T20" fmla="*/ 0 w 322"/>
                    <a:gd name="T21" fmla="*/ 0 h 378"/>
                    <a:gd name="T22" fmla="*/ 0 w 322"/>
                    <a:gd name="T23" fmla="*/ 0 h 378"/>
                    <a:gd name="T24" fmla="*/ 0 w 322"/>
                    <a:gd name="T25" fmla="*/ 0 h 378"/>
                    <a:gd name="T26" fmla="*/ 0 w 322"/>
                    <a:gd name="T27" fmla="*/ 0 h 378"/>
                    <a:gd name="T28" fmla="*/ 0 w 322"/>
                    <a:gd name="T29" fmla="*/ 0 h 378"/>
                    <a:gd name="T30" fmla="*/ 0 w 322"/>
                    <a:gd name="T31" fmla="*/ 0 h 378"/>
                    <a:gd name="T32" fmla="*/ 0 w 322"/>
                    <a:gd name="T33" fmla="*/ 0 h 378"/>
                    <a:gd name="T34" fmla="*/ 0 w 322"/>
                    <a:gd name="T35" fmla="*/ 0 h 378"/>
                    <a:gd name="T36" fmla="*/ 0 w 322"/>
                    <a:gd name="T37" fmla="*/ 0 h 378"/>
                    <a:gd name="T38" fmla="*/ 0 w 322"/>
                    <a:gd name="T39" fmla="*/ 0 h 378"/>
                    <a:gd name="T40" fmla="*/ 0 w 322"/>
                    <a:gd name="T41" fmla="*/ 0 h 378"/>
                    <a:gd name="T42" fmla="*/ 0 w 322"/>
                    <a:gd name="T43" fmla="*/ 0 h 378"/>
                    <a:gd name="T44" fmla="*/ 0 w 322"/>
                    <a:gd name="T45" fmla="*/ 0 h 378"/>
                    <a:gd name="T46" fmla="*/ 0 w 322"/>
                    <a:gd name="T47" fmla="*/ 0 h 378"/>
                    <a:gd name="T48" fmla="*/ 0 w 322"/>
                    <a:gd name="T49" fmla="*/ 0 h 378"/>
                    <a:gd name="T50" fmla="*/ 0 w 322"/>
                    <a:gd name="T51" fmla="*/ 0 h 378"/>
                    <a:gd name="T52" fmla="*/ 0 w 322"/>
                    <a:gd name="T53" fmla="*/ 0 h 378"/>
                    <a:gd name="T54" fmla="*/ 0 w 322"/>
                    <a:gd name="T55" fmla="*/ 0 h 378"/>
                    <a:gd name="T56" fmla="*/ 0 w 322"/>
                    <a:gd name="T57" fmla="*/ 0 h 378"/>
                    <a:gd name="T58" fmla="*/ 0 w 322"/>
                    <a:gd name="T59" fmla="*/ 0 h 378"/>
                    <a:gd name="T60" fmla="*/ 0 w 322"/>
                    <a:gd name="T61" fmla="*/ 0 h 378"/>
                    <a:gd name="T62" fmla="*/ 0 w 322"/>
                    <a:gd name="T63" fmla="*/ 0 h 378"/>
                    <a:gd name="T64" fmla="*/ 0 w 322"/>
                    <a:gd name="T65" fmla="*/ 0 h 378"/>
                    <a:gd name="T66" fmla="*/ 0 w 322"/>
                    <a:gd name="T67" fmla="*/ 0 h 378"/>
                    <a:gd name="T68" fmla="*/ 0 w 322"/>
                    <a:gd name="T69" fmla="*/ 0 h 378"/>
                    <a:gd name="T70" fmla="*/ 0 w 322"/>
                    <a:gd name="T71" fmla="*/ 0 h 378"/>
                    <a:gd name="T72" fmla="*/ 0 w 322"/>
                    <a:gd name="T73" fmla="*/ 0 h 378"/>
                    <a:gd name="T74" fmla="*/ 0 w 322"/>
                    <a:gd name="T75" fmla="*/ 0 h 378"/>
                    <a:gd name="T76" fmla="*/ 0 w 322"/>
                    <a:gd name="T77" fmla="*/ 0 h 378"/>
                    <a:gd name="T78" fmla="*/ 0 w 322"/>
                    <a:gd name="T79" fmla="*/ 0 h 378"/>
                    <a:gd name="T80" fmla="*/ 0 w 322"/>
                    <a:gd name="T81" fmla="*/ 0 h 378"/>
                    <a:gd name="T82" fmla="*/ 0 w 322"/>
                    <a:gd name="T83" fmla="*/ 0 h 378"/>
                    <a:gd name="T84" fmla="*/ 0 w 322"/>
                    <a:gd name="T85" fmla="*/ 0 h 378"/>
                    <a:gd name="T86" fmla="*/ 0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2"/>
                    <a:gd name="T133" fmla="*/ 0 h 378"/>
                    <a:gd name="T134" fmla="*/ 322 w 322"/>
                    <a:gd name="T135" fmla="*/ 378 h 378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09" name="Freeform 1227">
                  <a:extLst>
                    <a:ext uri="{FF2B5EF4-FFF2-40B4-BE49-F238E27FC236}">
                      <a16:creationId xmlns:a16="http://schemas.microsoft.com/office/drawing/2014/main" id="{EC4ECD51-9B21-45C6-94B5-919F913DDD6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0 w 283"/>
                    <a:gd name="T1" fmla="*/ 0 h 252"/>
                    <a:gd name="T2" fmla="*/ 0 w 283"/>
                    <a:gd name="T3" fmla="*/ 0 h 252"/>
                    <a:gd name="T4" fmla="*/ 0 w 283"/>
                    <a:gd name="T5" fmla="*/ 0 h 252"/>
                    <a:gd name="T6" fmla="*/ 0 w 283"/>
                    <a:gd name="T7" fmla="*/ 0 h 252"/>
                    <a:gd name="T8" fmla="*/ 0 w 283"/>
                    <a:gd name="T9" fmla="*/ 0 h 252"/>
                    <a:gd name="T10" fmla="*/ 0 w 283"/>
                    <a:gd name="T11" fmla="*/ 0 h 252"/>
                    <a:gd name="T12" fmla="*/ 0 w 283"/>
                    <a:gd name="T13" fmla="*/ 0 h 252"/>
                    <a:gd name="T14" fmla="*/ 0 w 283"/>
                    <a:gd name="T15" fmla="*/ 0 h 252"/>
                    <a:gd name="T16" fmla="*/ 0 w 283"/>
                    <a:gd name="T17" fmla="*/ 0 h 252"/>
                    <a:gd name="T18" fmla="*/ 0 w 283"/>
                    <a:gd name="T19" fmla="*/ 0 h 252"/>
                    <a:gd name="T20" fmla="*/ 0 w 283"/>
                    <a:gd name="T21" fmla="*/ 0 h 252"/>
                    <a:gd name="T22" fmla="*/ 0 w 283"/>
                    <a:gd name="T23" fmla="*/ 0 h 252"/>
                    <a:gd name="T24" fmla="*/ 0 w 283"/>
                    <a:gd name="T25" fmla="*/ 0 h 252"/>
                    <a:gd name="T26" fmla="*/ 0 w 283"/>
                    <a:gd name="T27" fmla="*/ 0 h 252"/>
                    <a:gd name="T28" fmla="*/ 0 w 283"/>
                    <a:gd name="T29" fmla="*/ 0 h 252"/>
                    <a:gd name="T30" fmla="*/ 0 w 283"/>
                    <a:gd name="T31" fmla="*/ 0 h 252"/>
                    <a:gd name="T32" fmla="*/ 0 w 283"/>
                    <a:gd name="T33" fmla="*/ 0 h 252"/>
                    <a:gd name="T34" fmla="*/ 0 w 283"/>
                    <a:gd name="T35" fmla="*/ 0 h 252"/>
                    <a:gd name="T36" fmla="*/ 0 w 283"/>
                    <a:gd name="T37" fmla="*/ 0 h 252"/>
                    <a:gd name="T38" fmla="*/ 0 w 283"/>
                    <a:gd name="T39" fmla="*/ 0 h 252"/>
                    <a:gd name="T40" fmla="*/ 0 w 283"/>
                    <a:gd name="T41" fmla="*/ 0 h 252"/>
                    <a:gd name="T42" fmla="*/ 0 w 283"/>
                    <a:gd name="T43" fmla="*/ 0 h 252"/>
                    <a:gd name="T44" fmla="*/ 0 w 283"/>
                    <a:gd name="T45" fmla="*/ 0 h 252"/>
                    <a:gd name="T46" fmla="*/ 0 w 283"/>
                    <a:gd name="T47" fmla="*/ 0 h 252"/>
                    <a:gd name="T48" fmla="*/ 0 w 283"/>
                    <a:gd name="T49" fmla="*/ 0 h 252"/>
                    <a:gd name="T50" fmla="*/ 0 w 283"/>
                    <a:gd name="T51" fmla="*/ 0 h 252"/>
                    <a:gd name="T52" fmla="*/ 0 w 283"/>
                    <a:gd name="T53" fmla="*/ 0 h 252"/>
                    <a:gd name="T54" fmla="*/ 0 w 283"/>
                    <a:gd name="T55" fmla="*/ 0 h 252"/>
                    <a:gd name="T56" fmla="*/ 0 w 283"/>
                    <a:gd name="T57" fmla="*/ 0 h 252"/>
                    <a:gd name="T58" fmla="*/ 0 w 283"/>
                    <a:gd name="T59" fmla="*/ 0 h 252"/>
                    <a:gd name="T60" fmla="*/ 0 w 283"/>
                    <a:gd name="T61" fmla="*/ 0 h 252"/>
                    <a:gd name="T62" fmla="*/ 0 w 283"/>
                    <a:gd name="T63" fmla="*/ 0 h 252"/>
                    <a:gd name="T64" fmla="*/ 0 w 283"/>
                    <a:gd name="T65" fmla="*/ 0 h 252"/>
                    <a:gd name="T66" fmla="*/ 0 w 283"/>
                    <a:gd name="T67" fmla="*/ 0 h 252"/>
                    <a:gd name="T68" fmla="*/ 0 w 283"/>
                    <a:gd name="T69" fmla="*/ 0 h 252"/>
                    <a:gd name="T70" fmla="*/ 0 w 283"/>
                    <a:gd name="T71" fmla="*/ 0 h 252"/>
                    <a:gd name="T72" fmla="*/ 0 w 283"/>
                    <a:gd name="T73" fmla="*/ 0 h 252"/>
                    <a:gd name="T74" fmla="*/ 0 w 283"/>
                    <a:gd name="T75" fmla="*/ 0 h 252"/>
                    <a:gd name="T76" fmla="*/ 0 w 283"/>
                    <a:gd name="T77" fmla="*/ 0 h 252"/>
                    <a:gd name="T78" fmla="*/ 0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0 w 283"/>
                    <a:gd name="T95" fmla="*/ 0 h 252"/>
                    <a:gd name="T96" fmla="*/ 0 w 283"/>
                    <a:gd name="T97" fmla="*/ 0 h 252"/>
                    <a:gd name="T98" fmla="*/ 0 w 283"/>
                    <a:gd name="T99" fmla="*/ 0 h 252"/>
                    <a:gd name="T100" fmla="*/ 0 w 283"/>
                    <a:gd name="T101" fmla="*/ 0 h 252"/>
                    <a:gd name="T102" fmla="*/ 0 w 283"/>
                    <a:gd name="T103" fmla="*/ 0 h 252"/>
                    <a:gd name="T104" fmla="*/ 0 w 283"/>
                    <a:gd name="T105" fmla="*/ 0 h 252"/>
                    <a:gd name="T106" fmla="*/ 0 w 283"/>
                    <a:gd name="T107" fmla="*/ 0 h 252"/>
                    <a:gd name="T108" fmla="*/ 0 w 283"/>
                    <a:gd name="T109" fmla="*/ 0 h 252"/>
                    <a:gd name="T110" fmla="*/ 0 w 283"/>
                    <a:gd name="T111" fmla="*/ 0 h 252"/>
                    <a:gd name="T112" fmla="*/ 0 w 283"/>
                    <a:gd name="T113" fmla="*/ 0 h 252"/>
                    <a:gd name="T114" fmla="*/ 0 w 283"/>
                    <a:gd name="T115" fmla="*/ 0 h 252"/>
                    <a:gd name="T116" fmla="*/ 0 w 283"/>
                    <a:gd name="T117" fmla="*/ 0 h 252"/>
                    <a:gd name="T118" fmla="*/ 0 w 283"/>
                    <a:gd name="T119" fmla="*/ 0 h 252"/>
                    <a:gd name="T120" fmla="*/ 0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3"/>
                    <a:gd name="T184" fmla="*/ 0 h 252"/>
                    <a:gd name="T185" fmla="*/ 283 w 283"/>
                    <a:gd name="T186" fmla="*/ 252 h 252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10" name="Freeform 1228">
                  <a:extLst>
                    <a:ext uri="{FF2B5EF4-FFF2-40B4-BE49-F238E27FC236}">
                      <a16:creationId xmlns:a16="http://schemas.microsoft.com/office/drawing/2014/main" id="{9853BA29-AC13-481B-888F-C06FD7B61F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0 h 238"/>
                    <a:gd name="T10" fmla="*/ 0 w 114"/>
                    <a:gd name="T11" fmla="*/ 0 h 238"/>
                    <a:gd name="T12" fmla="*/ 0 w 114"/>
                    <a:gd name="T13" fmla="*/ 0 h 238"/>
                    <a:gd name="T14" fmla="*/ 0 w 114"/>
                    <a:gd name="T15" fmla="*/ 0 h 238"/>
                    <a:gd name="T16" fmla="*/ 0 w 114"/>
                    <a:gd name="T17" fmla="*/ 0 h 238"/>
                    <a:gd name="T18" fmla="*/ 0 w 114"/>
                    <a:gd name="T19" fmla="*/ 0 h 238"/>
                    <a:gd name="T20" fmla="*/ 0 w 114"/>
                    <a:gd name="T21" fmla="*/ 0 h 238"/>
                    <a:gd name="T22" fmla="*/ 0 w 114"/>
                    <a:gd name="T23" fmla="*/ 0 h 238"/>
                    <a:gd name="T24" fmla="*/ 0 w 114"/>
                    <a:gd name="T25" fmla="*/ 0 h 238"/>
                    <a:gd name="T26" fmla="*/ 0 w 114"/>
                    <a:gd name="T27" fmla="*/ 0 h 238"/>
                    <a:gd name="T28" fmla="*/ 0 w 114"/>
                    <a:gd name="T29" fmla="*/ 0 h 238"/>
                    <a:gd name="T30" fmla="*/ 0 w 114"/>
                    <a:gd name="T31" fmla="*/ 0 h 238"/>
                    <a:gd name="T32" fmla="*/ 0 w 114"/>
                    <a:gd name="T33" fmla="*/ 0 h 238"/>
                    <a:gd name="T34" fmla="*/ 0 w 114"/>
                    <a:gd name="T35" fmla="*/ 0 h 238"/>
                    <a:gd name="T36" fmla="*/ 0 w 114"/>
                    <a:gd name="T37" fmla="*/ 0 h 238"/>
                    <a:gd name="T38" fmla="*/ 0 w 114"/>
                    <a:gd name="T39" fmla="*/ 0 h 238"/>
                    <a:gd name="T40" fmla="*/ 0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0 w 114"/>
                    <a:gd name="T51" fmla="*/ 0 h 238"/>
                    <a:gd name="T52" fmla="*/ 0 w 114"/>
                    <a:gd name="T53" fmla="*/ 0 h 238"/>
                    <a:gd name="T54" fmla="*/ 0 w 114"/>
                    <a:gd name="T55" fmla="*/ 0 h 238"/>
                    <a:gd name="T56" fmla="*/ 0 w 114"/>
                    <a:gd name="T57" fmla="*/ 0 h 238"/>
                    <a:gd name="T58" fmla="*/ 0 w 114"/>
                    <a:gd name="T59" fmla="*/ 0 h 238"/>
                    <a:gd name="T60" fmla="*/ 0 w 114"/>
                    <a:gd name="T61" fmla="*/ 0 h 238"/>
                    <a:gd name="T62" fmla="*/ 0 w 114"/>
                    <a:gd name="T63" fmla="*/ 0 h 238"/>
                    <a:gd name="T64" fmla="*/ 0 w 114"/>
                    <a:gd name="T65" fmla="*/ 0 h 238"/>
                    <a:gd name="T66" fmla="*/ 0 w 114"/>
                    <a:gd name="T67" fmla="*/ 0 h 238"/>
                    <a:gd name="T68" fmla="*/ 0 w 114"/>
                    <a:gd name="T69" fmla="*/ 0 h 238"/>
                    <a:gd name="T70" fmla="*/ 0 w 114"/>
                    <a:gd name="T71" fmla="*/ 0 h 238"/>
                    <a:gd name="T72" fmla="*/ 0 w 114"/>
                    <a:gd name="T73" fmla="*/ 0 h 238"/>
                    <a:gd name="T74" fmla="*/ 0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4"/>
                    <a:gd name="T124" fmla="*/ 0 h 238"/>
                    <a:gd name="T125" fmla="*/ 114 w 114"/>
                    <a:gd name="T126" fmla="*/ 238 h 238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11" name="Freeform 1229">
                  <a:extLst>
                    <a:ext uri="{FF2B5EF4-FFF2-40B4-BE49-F238E27FC236}">
                      <a16:creationId xmlns:a16="http://schemas.microsoft.com/office/drawing/2014/main" id="{559CD6EC-17FF-4BA5-85A2-6F8DCF6266B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0 w 246"/>
                    <a:gd name="T1" fmla="*/ 0 h 310"/>
                    <a:gd name="T2" fmla="*/ 0 w 246"/>
                    <a:gd name="T3" fmla="*/ 0 h 310"/>
                    <a:gd name="T4" fmla="*/ 0 w 246"/>
                    <a:gd name="T5" fmla="*/ 0 h 310"/>
                    <a:gd name="T6" fmla="*/ 0 w 246"/>
                    <a:gd name="T7" fmla="*/ 0 h 310"/>
                    <a:gd name="T8" fmla="*/ 0 w 246"/>
                    <a:gd name="T9" fmla="*/ 0 h 310"/>
                    <a:gd name="T10" fmla="*/ 0 w 246"/>
                    <a:gd name="T11" fmla="*/ 0 h 310"/>
                    <a:gd name="T12" fmla="*/ 0 w 246"/>
                    <a:gd name="T13" fmla="*/ 0 h 310"/>
                    <a:gd name="T14" fmla="*/ 0 w 246"/>
                    <a:gd name="T15" fmla="*/ 0 h 310"/>
                    <a:gd name="T16" fmla="*/ 0 w 246"/>
                    <a:gd name="T17" fmla="*/ 0 h 310"/>
                    <a:gd name="T18" fmla="*/ 0 w 246"/>
                    <a:gd name="T19" fmla="*/ 0 h 310"/>
                    <a:gd name="T20" fmla="*/ 0 w 246"/>
                    <a:gd name="T21" fmla="*/ 0 h 310"/>
                    <a:gd name="T22" fmla="*/ 0 w 246"/>
                    <a:gd name="T23" fmla="*/ 0 h 310"/>
                    <a:gd name="T24" fmla="*/ 0 w 246"/>
                    <a:gd name="T25" fmla="*/ 0 h 310"/>
                    <a:gd name="T26" fmla="*/ 0 w 246"/>
                    <a:gd name="T27" fmla="*/ 0 h 310"/>
                    <a:gd name="T28" fmla="*/ 0 w 246"/>
                    <a:gd name="T29" fmla="*/ 0 h 310"/>
                    <a:gd name="T30" fmla="*/ 0 w 246"/>
                    <a:gd name="T31" fmla="*/ 0 h 310"/>
                    <a:gd name="T32" fmla="*/ 0 w 246"/>
                    <a:gd name="T33" fmla="*/ 0 h 310"/>
                    <a:gd name="T34" fmla="*/ 0 w 246"/>
                    <a:gd name="T35" fmla="*/ 0 h 310"/>
                    <a:gd name="T36" fmla="*/ 0 w 246"/>
                    <a:gd name="T37" fmla="*/ 0 h 310"/>
                    <a:gd name="T38" fmla="*/ 0 w 246"/>
                    <a:gd name="T39" fmla="*/ 0 h 310"/>
                    <a:gd name="T40" fmla="*/ 0 w 246"/>
                    <a:gd name="T41" fmla="*/ 0 h 310"/>
                    <a:gd name="T42" fmla="*/ 0 w 246"/>
                    <a:gd name="T43" fmla="*/ 0 h 310"/>
                    <a:gd name="T44" fmla="*/ 0 w 246"/>
                    <a:gd name="T45" fmla="*/ 0 h 310"/>
                    <a:gd name="T46" fmla="*/ 0 w 246"/>
                    <a:gd name="T47" fmla="*/ 0 h 310"/>
                    <a:gd name="T48" fmla="*/ 0 w 246"/>
                    <a:gd name="T49" fmla="*/ 0 h 310"/>
                    <a:gd name="T50" fmla="*/ 0 w 246"/>
                    <a:gd name="T51" fmla="*/ 0 h 310"/>
                    <a:gd name="T52" fmla="*/ 0 w 246"/>
                    <a:gd name="T53" fmla="*/ 0 h 310"/>
                    <a:gd name="T54" fmla="*/ 0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0 w 246"/>
                    <a:gd name="T65" fmla="*/ 0 h 310"/>
                    <a:gd name="T66" fmla="*/ 0 w 246"/>
                    <a:gd name="T67" fmla="*/ 0 h 310"/>
                    <a:gd name="T68" fmla="*/ 0 w 246"/>
                    <a:gd name="T69" fmla="*/ 0 h 310"/>
                    <a:gd name="T70" fmla="*/ 0 w 246"/>
                    <a:gd name="T71" fmla="*/ 0 h 310"/>
                    <a:gd name="T72" fmla="*/ 0 w 246"/>
                    <a:gd name="T73" fmla="*/ 0 h 310"/>
                    <a:gd name="T74" fmla="*/ 0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6"/>
                    <a:gd name="T115" fmla="*/ 0 h 310"/>
                    <a:gd name="T116" fmla="*/ 246 w 246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12" name="Freeform 1230">
                  <a:extLst>
                    <a:ext uri="{FF2B5EF4-FFF2-40B4-BE49-F238E27FC236}">
                      <a16:creationId xmlns:a16="http://schemas.microsoft.com/office/drawing/2014/main" id="{EF9663E3-7230-4961-8B7E-FB833EA415C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0 w 198"/>
                    <a:gd name="T1" fmla="*/ 0 h 236"/>
                    <a:gd name="T2" fmla="*/ 0 w 198"/>
                    <a:gd name="T3" fmla="*/ 0 h 236"/>
                    <a:gd name="T4" fmla="*/ 0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0 h 236"/>
                    <a:gd name="T24" fmla="*/ 0 w 198"/>
                    <a:gd name="T25" fmla="*/ 0 h 236"/>
                    <a:gd name="T26" fmla="*/ 0 w 198"/>
                    <a:gd name="T27" fmla="*/ 0 h 236"/>
                    <a:gd name="T28" fmla="*/ 0 w 198"/>
                    <a:gd name="T29" fmla="*/ 0 h 236"/>
                    <a:gd name="T30" fmla="*/ 0 w 198"/>
                    <a:gd name="T31" fmla="*/ 0 h 236"/>
                    <a:gd name="T32" fmla="*/ 0 w 198"/>
                    <a:gd name="T33" fmla="*/ 0 h 236"/>
                    <a:gd name="T34" fmla="*/ 0 w 198"/>
                    <a:gd name="T35" fmla="*/ 0 h 236"/>
                    <a:gd name="T36" fmla="*/ 0 w 198"/>
                    <a:gd name="T37" fmla="*/ 0 h 236"/>
                    <a:gd name="T38" fmla="*/ 0 w 198"/>
                    <a:gd name="T39" fmla="*/ 0 h 236"/>
                    <a:gd name="T40" fmla="*/ 0 w 198"/>
                    <a:gd name="T41" fmla="*/ 0 h 236"/>
                    <a:gd name="T42" fmla="*/ 0 w 198"/>
                    <a:gd name="T43" fmla="*/ 0 h 236"/>
                    <a:gd name="T44" fmla="*/ 0 w 198"/>
                    <a:gd name="T45" fmla="*/ 0 h 236"/>
                    <a:gd name="T46" fmla="*/ 0 w 198"/>
                    <a:gd name="T47" fmla="*/ 0 h 236"/>
                    <a:gd name="T48" fmla="*/ 0 w 198"/>
                    <a:gd name="T49" fmla="*/ 0 h 236"/>
                    <a:gd name="T50" fmla="*/ 0 w 198"/>
                    <a:gd name="T51" fmla="*/ 0 h 236"/>
                    <a:gd name="T52" fmla="*/ 0 w 198"/>
                    <a:gd name="T53" fmla="*/ 0 h 236"/>
                    <a:gd name="T54" fmla="*/ 0 w 198"/>
                    <a:gd name="T55" fmla="*/ 0 h 236"/>
                    <a:gd name="T56" fmla="*/ 0 w 198"/>
                    <a:gd name="T57" fmla="*/ 0 h 236"/>
                    <a:gd name="T58" fmla="*/ 0 w 198"/>
                    <a:gd name="T59" fmla="*/ 0 h 236"/>
                    <a:gd name="T60" fmla="*/ 0 w 198"/>
                    <a:gd name="T61" fmla="*/ 0 h 236"/>
                    <a:gd name="T62" fmla="*/ 0 w 198"/>
                    <a:gd name="T63" fmla="*/ 0 h 236"/>
                    <a:gd name="T64" fmla="*/ 0 w 198"/>
                    <a:gd name="T65" fmla="*/ 0 h 236"/>
                    <a:gd name="T66" fmla="*/ 0 w 198"/>
                    <a:gd name="T67" fmla="*/ 0 h 236"/>
                    <a:gd name="T68" fmla="*/ 0 w 198"/>
                    <a:gd name="T69" fmla="*/ 0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0 w 198"/>
                    <a:gd name="T83" fmla="*/ 0 h 236"/>
                    <a:gd name="T84" fmla="*/ 0 w 198"/>
                    <a:gd name="T85" fmla="*/ 0 h 236"/>
                    <a:gd name="T86" fmla="*/ 0 w 198"/>
                    <a:gd name="T87" fmla="*/ 0 h 236"/>
                    <a:gd name="T88" fmla="*/ 0 w 198"/>
                    <a:gd name="T89" fmla="*/ 0 h 236"/>
                    <a:gd name="T90" fmla="*/ 0 w 198"/>
                    <a:gd name="T91" fmla="*/ 0 h 236"/>
                    <a:gd name="T92" fmla="*/ 0 w 198"/>
                    <a:gd name="T93" fmla="*/ 0 h 236"/>
                    <a:gd name="T94" fmla="*/ 0 w 198"/>
                    <a:gd name="T95" fmla="*/ 0 h 236"/>
                    <a:gd name="T96" fmla="*/ 0 w 198"/>
                    <a:gd name="T97" fmla="*/ 0 h 236"/>
                    <a:gd name="T98" fmla="*/ 0 w 198"/>
                    <a:gd name="T99" fmla="*/ 0 h 236"/>
                    <a:gd name="T100" fmla="*/ 0 w 198"/>
                    <a:gd name="T101" fmla="*/ 0 h 236"/>
                    <a:gd name="T102" fmla="*/ 0 w 198"/>
                    <a:gd name="T103" fmla="*/ 0 h 236"/>
                    <a:gd name="T104" fmla="*/ 0 w 198"/>
                    <a:gd name="T105" fmla="*/ 0 h 236"/>
                    <a:gd name="T106" fmla="*/ 0 w 198"/>
                    <a:gd name="T107" fmla="*/ 0 h 236"/>
                    <a:gd name="T108" fmla="*/ 0 w 198"/>
                    <a:gd name="T109" fmla="*/ 0 h 236"/>
                    <a:gd name="T110" fmla="*/ 0 w 198"/>
                    <a:gd name="T111" fmla="*/ 0 h 236"/>
                    <a:gd name="T112" fmla="*/ 0 w 198"/>
                    <a:gd name="T113" fmla="*/ 0 h 236"/>
                    <a:gd name="T114" fmla="*/ 0 w 198"/>
                    <a:gd name="T115" fmla="*/ 0 h 236"/>
                    <a:gd name="T116" fmla="*/ 0 w 198"/>
                    <a:gd name="T117" fmla="*/ 0 h 236"/>
                    <a:gd name="T118" fmla="*/ 0 w 198"/>
                    <a:gd name="T119" fmla="*/ 0 h 236"/>
                    <a:gd name="T120" fmla="*/ 0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98"/>
                    <a:gd name="T184" fmla="*/ 0 h 236"/>
                    <a:gd name="T185" fmla="*/ 198 w 198"/>
                    <a:gd name="T186" fmla="*/ 236 h 2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13" name="Freeform 1231">
                  <a:extLst>
                    <a:ext uri="{FF2B5EF4-FFF2-40B4-BE49-F238E27FC236}">
                      <a16:creationId xmlns:a16="http://schemas.microsoft.com/office/drawing/2014/main" id="{878DEC0F-211E-4F8B-9633-38A97824771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0 w 128"/>
                    <a:gd name="T1" fmla="*/ 0 h 183"/>
                    <a:gd name="T2" fmla="*/ 0 w 128"/>
                    <a:gd name="T3" fmla="*/ 0 h 183"/>
                    <a:gd name="T4" fmla="*/ 0 w 128"/>
                    <a:gd name="T5" fmla="*/ 0 h 183"/>
                    <a:gd name="T6" fmla="*/ 0 w 128"/>
                    <a:gd name="T7" fmla="*/ 0 h 183"/>
                    <a:gd name="T8" fmla="*/ 0 w 128"/>
                    <a:gd name="T9" fmla="*/ 0 h 183"/>
                    <a:gd name="T10" fmla="*/ 0 w 128"/>
                    <a:gd name="T11" fmla="*/ 0 h 183"/>
                    <a:gd name="T12" fmla="*/ 0 w 128"/>
                    <a:gd name="T13" fmla="*/ 0 h 183"/>
                    <a:gd name="T14" fmla="*/ 0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0 w 128"/>
                    <a:gd name="T31" fmla="*/ 0 h 183"/>
                    <a:gd name="T32" fmla="*/ 0 w 128"/>
                    <a:gd name="T33" fmla="*/ 0 h 183"/>
                    <a:gd name="T34" fmla="*/ 0 w 128"/>
                    <a:gd name="T35" fmla="*/ 0 h 183"/>
                    <a:gd name="T36" fmla="*/ 0 w 128"/>
                    <a:gd name="T37" fmla="*/ 0 h 183"/>
                    <a:gd name="T38" fmla="*/ 0 w 128"/>
                    <a:gd name="T39" fmla="*/ 0 h 183"/>
                    <a:gd name="T40" fmla="*/ 0 w 128"/>
                    <a:gd name="T41" fmla="*/ 0 h 183"/>
                    <a:gd name="T42" fmla="*/ 0 w 128"/>
                    <a:gd name="T43" fmla="*/ 0 h 183"/>
                    <a:gd name="T44" fmla="*/ 0 w 128"/>
                    <a:gd name="T45" fmla="*/ 0 h 183"/>
                    <a:gd name="T46" fmla="*/ 0 w 128"/>
                    <a:gd name="T47" fmla="*/ 0 h 183"/>
                    <a:gd name="T48" fmla="*/ 0 w 128"/>
                    <a:gd name="T49" fmla="*/ 0 h 183"/>
                    <a:gd name="T50" fmla="*/ 0 w 128"/>
                    <a:gd name="T51" fmla="*/ 0 h 183"/>
                    <a:gd name="T52" fmla="*/ 0 w 128"/>
                    <a:gd name="T53" fmla="*/ 0 h 183"/>
                    <a:gd name="T54" fmla="*/ 0 w 128"/>
                    <a:gd name="T55" fmla="*/ 0 h 183"/>
                    <a:gd name="T56" fmla="*/ 0 w 128"/>
                    <a:gd name="T57" fmla="*/ 0 h 183"/>
                    <a:gd name="T58" fmla="*/ 0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0 w 128"/>
                    <a:gd name="T71" fmla="*/ 0 h 183"/>
                    <a:gd name="T72" fmla="*/ 0 w 128"/>
                    <a:gd name="T73" fmla="*/ 0 h 183"/>
                    <a:gd name="T74" fmla="*/ 0 w 128"/>
                    <a:gd name="T75" fmla="*/ 0 h 183"/>
                    <a:gd name="T76" fmla="*/ 0 w 128"/>
                    <a:gd name="T77" fmla="*/ 0 h 183"/>
                    <a:gd name="T78" fmla="*/ 0 w 128"/>
                    <a:gd name="T79" fmla="*/ 0 h 183"/>
                    <a:gd name="T80" fmla="*/ 0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3"/>
                    <a:gd name="T125" fmla="*/ 128 w 128"/>
                    <a:gd name="T126" fmla="*/ 183 h 183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14" name="Freeform 1232">
                  <a:extLst>
                    <a:ext uri="{FF2B5EF4-FFF2-40B4-BE49-F238E27FC236}">
                      <a16:creationId xmlns:a16="http://schemas.microsoft.com/office/drawing/2014/main" id="{98704BC4-88B5-40FA-99FB-D456FFB160F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0 w 323"/>
                    <a:gd name="T1" fmla="*/ 0 h 379"/>
                    <a:gd name="T2" fmla="*/ 0 w 323"/>
                    <a:gd name="T3" fmla="*/ 0 h 379"/>
                    <a:gd name="T4" fmla="*/ 0 w 323"/>
                    <a:gd name="T5" fmla="*/ 0 h 379"/>
                    <a:gd name="T6" fmla="*/ 0 w 323"/>
                    <a:gd name="T7" fmla="*/ 0 h 379"/>
                    <a:gd name="T8" fmla="*/ 0 w 323"/>
                    <a:gd name="T9" fmla="*/ 0 h 379"/>
                    <a:gd name="T10" fmla="*/ 0 w 323"/>
                    <a:gd name="T11" fmla="*/ 0 h 379"/>
                    <a:gd name="T12" fmla="*/ 0 w 323"/>
                    <a:gd name="T13" fmla="*/ 0 h 379"/>
                    <a:gd name="T14" fmla="*/ 0 w 323"/>
                    <a:gd name="T15" fmla="*/ 0 h 379"/>
                    <a:gd name="T16" fmla="*/ 0 w 323"/>
                    <a:gd name="T17" fmla="*/ 0 h 379"/>
                    <a:gd name="T18" fmla="*/ 0 w 323"/>
                    <a:gd name="T19" fmla="*/ 0 h 379"/>
                    <a:gd name="T20" fmla="*/ 0 w 323"/>
                    <a:gd name="T21" fmla="*/ 0 h 379"/>
                    <a:gd name="T22" fmla="*/ 0 w 323"/>
                    <a:gd name="T23" fmla="*/ 0 h 379"/>
                    <a:gd name="T24" fmla="*/ 0 w 323"/>
                    <a:gd name="T25" fmla="*/ 0 h 379"/>
                    <a:gd name="T26" fmla="*/ 0 w 323"/>
                    <a:gd name="T27" fmla="*/ 0 h 379"/>
                    <a:gd name="T28" fmla="*/ 0 w 323"/>
                    <a:gd name="T29" fmla="*/ 0 h 379"/>
                    <a:gd name="T30" fmla="*/ 0 w 323"/>
                    <a:gd name="T31" fmla="*/ 0 h 379"/>
                    <a:gd name="T32" fmla="*/ 0 w 323"/>
                    <a:gd name="T33" fmla="*/ 0 h 379"/>
                    <a:gd name="T34" fmla="*/ 0 w 323"/>
                    <a:gd name="T35" fmla="*/ 0 h 379"/>
                    <a:gd name="T36" fmla="*/ 0 w 323"/>
                    <a:gd name="T37" fmla="*/ 0 h 379"/>
                    <a:gd name="T38" fmla="*/ 0 w 323"/>
                    <a:gd name="T39" fmla="*/ 0 h 379"/>
                    <a:gd name="T40" fmla="*/ 0 w 323"/>
                    <a:gd name="T41" fmla="*/ 0 h 379"/>
                    <a:gd name="T42" fmla="*/ 0 w 323"/>
                    <a:gd name="T43" fmla="*/ 0 h 379"/>
                    <a:gd name="T44" fmla="*/ 0 w 323"/>
                    <a:gd name="T45" fmla="*/ 0 h 379"/>
                    <a:gd name="T46" fmla="*/ 0 w 323"/>
                    <a:gd name="T47" fmla="*/ 0 h 379"/>
                    <a:gd name="T48" fmla="*/ 0 w 323"/>
                    <a:gd name="T49" fmla="*/ 0 h 379"/>
                    <a:gd name="T50" fmla="*/ 0 w 323"/>
                    <a:gd name="T51" fmla="*/ 0 h 379"/>
                    <a:gd name="T52" fmla="*/ 0 w 323"/>
                    <a:gd name="T53" fmla="*/ 0 h 379"/>
                    <a:gd name="T54" fmla="*/ 0 w 323"/>
                    <a:gd name="T55" fmla="*/ 0 h 379"/>
                    <a:gd name="T56" fmla="*/ 0 w 323"/>
                    <a:gd name="T57" fmla="*/ 0 h 379"/>
                    <a:gd name="T58" fmla="*/ 0 w 323"/>
                    <a:gd name="T59" fmla="*/ 0 h 379"/>
                    <a:gd name="T60" fmla="*/ 0 w 323"/>
                    <a:gd name="T61" fmla="*/ 0 h 379"/>
                    <a:gd name="T62" fmla="*/ 0 w 323"/>
                    <a:gd name="T63" fmla="*/ 0 h 379"/>
                    <a:gd name="T64" fmla="*/ 0 w 323"/>
                    <a:gd name="T65" fmla="*/ 0 h 379"/>
                    <a:gd name="T66" fmla="*/ 0 w 323"/>
                    <a:gd name="T67" fmla="*/ 0 h 379"/>
                    <a:gd name="T68" fmla="*/ 0 w 323"/>
                    <a:gd name="T69" fmla="*/ 0 h 379"/>
                    <a:gd name="T70" fmla="*/ 0 w 323"/>
                    <a:gd name="T71" fmla="*/ 0 h 379"/>
                    <a:gd name="T72" fmla="*/ 0 w 323"/>
                    <a:gd name="T73" fmla="*/ 0 h 379"/>
                    <a:gd name="T74" fmla="*/ 0 w 323"/>
                    <a:gd name="T75" fmla="*/ 0 h 379"/>
                    <a:gd name="T76" fmla="*/ 0 w 323"/>
                    <a:gd name="T77" fmla="*/ 0 h 379"/>
                    <a:gd name="T78" fmla="*/ 0 w 323"/>
                    <a:gd name="T79" fmla="*/ 0 h 379"/>
                    <a:gd name="T80" fmla="*/ 0 w 323"/>
                    <a:gd name="T81" fmla="*/ 0 h 379"/>
                    <a:gd name="T82" fmla="*/ 0 w 323"/>
                    <a:gd name="T83" fmla="*/ 0 h 379"/>
                    <a:gd name="T84" fmla="*/ 0 w 323"/>
                    <a:gd name="T85" fmla="*/ 0 h 379"/>
                    <a:gd name="T86" fmla="*/ 0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3"/>
                    <a:gd name="T133" fmla="*/ 0 h 379"/>
                    <a:gd name="T134" fmla="*/ 323 w 323"/>
                    <a:gd name="T135" fmla="*/ 379 h 379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15" name="Freeform 1233">
                  <a:extLst>
                    <a:ext uri="{FF2B5EF4-FFF2-40B4-BE49-F238E27FC236}">
                      <a16:creationId xmlns:a16="http://schemas.microsoft.com/office/drawing/2014/main" id="{5282E1AF-0F4E-46E6-8444-71E0816CF6F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0 w 282"/>
                    <a:gd name="T1" fmla="*/ 0 h 253"/>
                    <a:gd name="T2" fmla="*/ 0 w 282"/>
                    <a:gd name="T3" fmla="*/ 0 h 253"/>
                    <a:gd name="T4" fmla="*/ 0 w 282"/>
                    <a:gd name="T5" fmla="*/ 0 h 253"/>
                    <a:gd name="T6" fmla="*/ 0 w 282"/>
                    <a:gd name="T7" fmla="*/ 0 h 253"/>
                    <a:gd name="T8" fmla="*/ 0 w 282"/>
                    <a:gd name="T9" fmla="*/ 0 h 253"/>
                    <a:gd name="T10" fmla="*/ 0 w 282"/>
                    <a:gd name="T11" fmla="*/ 0 h 253"/>
                    <a:gd name="T12" fmla="*/ 0 w 282"/>
                    <a:gd name="T13" fmla="*/ 0 h 253"/>
                    <a:gd name="T14" fmla="*/ 0 w 282"/>
                    <a:gd name="T15" fmla="*/ 0 h 253"/>
                    <a:gd name="T16" fmla="*/ 0 w 282"/>
                    <a:gd name="T17" fmla="*/ 0 h 253"/>
                    <a:gd name="T18" fmla="*/ 0 w 282"/>
                    <a:gd name="T19" fmla="*/ 0 h 253"/>
                    <a:gd name="T20" fmla="*/ 0 w 282"/>
                    <a:gd name="T21" fmla="*/ 0 h 253"/>
                    <a:gd name="T22" fmla="*/ 0 w 282"/>
                    <a:gd name="T23" fmla="*/ 0 h 253"/>
                    <a:gd name="T24" fmla="*/ 0 w 282"/>
                    <a:gd name="T25" fmla="*/ 0 h 253"/>
                    <a:gd name="T26" fmla="*/ 0 w 282"/>
                    <a:gd name="T27" fmla="*/ 0 h 253"/>
                    <a:gd name="T28" fmla="*/ 0 w 282"/>
                    <a:gd name="T29" fmla="*/ 0 h 253"/>
                    <a:gd name="T30" fmla="*/ 0 w 282"/>
                    <a:gd name="T31" fmla="*/ 0 h 253"/>
                    <a:gd name="T32" fmla="*/ 0 w 282"/>
                    <a:gd name="T33" fmla="*/ 0 h 253"/>
                    <a:gd name="T34" fmla="*/ 0 w 282"/>
                    <a:gd name="T35" fmla="*/ 0 h 253"/>
                    <a:gd name="T36" fmla="*/ 0 w 282"/>
                    <a:gd name="T37" fmla="*/ 0 h 253"/>
                    <a:gd name="T38" fmla="*/ 0 w 282"/>
                    <a:gd name="T39" fmla="*/ 0 h 253"/>
                    <a:gd name="T40" fmla="*/ 0 w 282"/>
                    <a:gd name="T41" fmla="*/ 0 h 253"/>
                    <a:gd name="T42" fmla="*/ 0 w 282"/>
                    <a:gd name="T43" fmla="*/ 0 h 253"/>
                    <a:gd name="T44" fmla="*/ 0 w 282"/>
                    <a:gd name="T45" fmla="*/ 0 h 253"/>
                    <a:gd name="T46" fmla="*/ 0 w 282"/>
                    <a:gd name="T47" fmla="*/ 0 h 253"/>
                    <a:gd name="T48" fmla="*/ 0 w 282"/>
                    <a:gd name="T49" fmla="*/ 0 h 253"/>
                    <a:gd name="T50" fmla="*/ 0 w 282"/>
                    <a:gd name="T51" fmla="*/ 0 h 253"/>
                    <a:gd name="T52" fmla="*/ 0 w 282"/>
                    <a:gd name="T53" fmla="*/ 0 h 253"/>
                    <a:gd name="T54" fmla="*/ 0 w 282"/>
                    <a:gd name="T55" fmla="*/ 0 h 253"/>
                    <a:gd name="T56" fmla="*/ 0 w 282"/>
                    <a:gd name="T57" fmla="*/ 0 h 253"/>
                    <a:gd name="T58" fmla="*/ 0 w 282"/>
                    <a:gd name="T59" fmla="*/ 0 h 253"/>
                    <a:gd name="T60" fmla="*/ 0 w 282"/>
                    <a:gd name="T61" fmla="*/ 0 h 253"/>
                    <a:gd name="T62" fmla="*/ 0 w 282"/>
                    <a:gd name="T63" fmla="*/ 0 h 253"/>
                    <a:gd name="T64" fmla="*/ 0 w 282"/>
                    <a:gd name="T65" fmla="*/ 0 h 253"/>
                    <a:gd name="T66" fmla="*/ 0 w 282"/>
                    <a:gd name="T67" fmla="*/ 0 h 253"/>
                    <a:gd name="T68" fmla="*/ 0 w 282"/>
                    <a:gd name="T69" fmla="*/ 0 h 253"/>
                    <a:gd name="T70" fmla="*/ 0 w 282"/>
                    <a:gd name="T71" fmla="*/ 0 h 253"/>
                    <a:gd name="T72" fmla="*/ 0 w 282"/>
                    <a:gd name="T73" fmla="*/ 0 h 253"/>
                    <a:gd name="T74" fmla="*/ 0 w 282"/>
                    <a:gd name="T75" fmla="*/ 0 h 253"/>
                    <a:gd name="T76" fmla="*/ 0 w 282"/>
                    <a:gd name="T77" fmla="*/ 0 h 253"/>
                    <a:gd name="T78" fmla="*/ 0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0 w 282"/>
                    <a:gd name="T95" fmla="*/ 0 h 253"/>
                    <a:gd name="T96" fmla="*/ 0 w 282"/>
                    <a:gd name="T97" fmla="*/ 0 h 253"/>
                    <a:gd name="T98" fmla="*/ 0 w 282"/>
                    <a:gd name="T99" fmla="*/ 0 h 253"/>
                    <a:gd name="T100" fmla="*/ 0 w 282"/>
                    <a:gd name="T101" fmla="*/ 0 h 253"/>
                    <a:gd name="T102" fmla="*/ 0 w 282"/>
                    <a:gd name="T103" fmla="*/ 0 h 253"/>
                    <a:gd name="T104" fmla="*/ 0 w 282"/>
                    <a:gd name="T105" fmla="*/ 0 h 253"/>
                    <a:gd name="T106" fmla="*/ 0 w 282"/>
                    <a:gd name="T107" fmla="*/ 0 h 253"/>
                    <a:gd name="T108" fmla="*/ 0 w 282"/>
                    <a:gd name="T109" fmla="*/ 0 h 253"/>
                    <a:gd name="T110" fmla="*/ 0 w 282"/>
                    <a:gd name="T111" fmla="*/ 0 h 253"/>
                    <a:gd name="T112" fmla="*/ 0 w 282"/>
                    <a:gd name="T113" fmla="*/ 0 h 253"/>
                    <a:gd name="T114" fmla="*/ 0 w 282"/>
                    <a:gd name="T115" fmla="*/ 0 h 253"/>
                    <a:gd name="T116" fmla="*/ 0 w 282"/>
                    <a:gd name="T117" fmla="*/ 0 h 253"/>
                    <a:gd name="T118" fmla="*/ 0 w 282"/>
                    <a:gd name="T119" fmla="*/ 0 h 253"/>
                    <a:gd name="T120" fmla="*/ 0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2"/>
                    <a:gd name="T184" fmla="*/ 0 h 253"/>
                    <a:gd name="T185" fmla="*/ 282 w 282"/>
                    <a:gd name="T186" fmla="*/ 253 h 253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16" name="Freeform 1234">
                  <a:extLst>
                    <a:ext uri="{FF2B5EF4-FFF2-40B4-BE49-F238E27FC236}">
                      <a16:creationId xmlns:a16="http://schemas.microsoft.com/office/drawing/2014/main" id="{C0930A78-9665-4843-9815-13D8CF4F09A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0 w 115"/>
                    <a:gd name="T11" fmla="*/ 0 h 236"/>
                    <a:gd name="T12" fmla="*/ 0 w 115"/>
                    <a:gd name="T13" fmla="*/ 0 h 236"/>
                    <a:gd name="T14" fmla="*/ 0 w 115"/>
                    <a:gd name="T15" fmla="*/ 0 h 236"/>
                    <a:gd name="T16" fmla="*/ 0 w 115"/>
                    <a:gd name="T17" fmla="*/ 0 h 236"/>
                    <a:gd name="T18" fmla="*/ 0 w 115"/>
                    <a:gd name="T19" fmla="*/ 0 h 236"/>
                    <a:gd name="T20" fmla="*/ 0 w 115"/>
                    <a:gd name="T21" fmla="*/ 0 h 236"/>
                    <a:gd name="T22" fmla="*/ 0 w 115"/>
                    <a:gd name="T23" fmla="*/ 0 h 236"/>
                    <a:gd name="T24" fmla="*/ 0 w 115"/>
                    <a:gd name="T25" fmla="*/ 0 h 236"/>
                    <a:gd name="T26" fmla="*/ 0 w 115"/>
                    <a:gd name="T27" fmla="*/ 0 h 236"/>
                    <a:gd name="T28" fmla="*/ 0 w 115"/>
                    <a:gd name="T29" fmla="*/ 0 h 236"/>
                    <a:gd name="T30" fmla="*/ 0 w 115"/>
                    <a:gd name="T31" fmla="*/ 0 h 236"/>
                    <a:gd name="T32" fmla="*/ 0 w 115"/>
                    <a:gd name="T33" fmla="*/ 0 h 236"/>
                    <a:gd name="T34" fmla="*/ 0 w 115"/>
                    <a:gd name="T35" fmla="*/ 0 h 236"/>
                    <a:gd name="T36" fmla="*/ 0 w 115"/>
                    <a:gd name="T37" fmla="*/ 0 h 236"/>
                    <a:gd name="T38" fmla="*/ 0 w 115"/>
                    <a:gd name="T39" fmla="*/ 0 h 236"/>
                    <a:gd name="T40" fmla="*/ 0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0 w 115"/>
                    <a:gd name="T51" fmla="*/ 0 h 236"/>
                    <a:gd name="T52" fmla="*/ 0 w 115"/>
                    <a:gd name="T53" fmla="*/ 0 h 236"/>
                    <a:gd name="T54" fmla="*/ 0 w 115"/>
                    <a:gd name="T55" fmla="*/ 0 h 236"/>
                    <a:gd name="T56" fmla="*/ 0 w 115"/>
                    <a:gd name="T57" fmla="*/ 0 h 236"/>
                    <a:gd name="T58" fmla="*/ 0 w 115"/>
                    <a:gd name="T59" fmla="*/ 0 h 236"/>
                    <a:gd name="T60" fmla="*/ 0 w 115"/>
                    <a:gd name="T61" fmla="*/ 0 h 236"/>
                    <a:gd name="T62" fmla="*/ 0 w 115"/>
                    <a:gd name="T63" fmla="*/ 0 h 236"/>
                    <a:gd name="T64" fmla="*/ 0 w 115"/>
                    <a:gd name="T65" fmla="*/ 0 h 236"/>
                    <a:gd name="T66" fmla="*/ 0 w 115"/>
                    <a:gd name="T67" fmla="*/ 0 h 236"/>
                    <a:gd name="T68" fmla="*/ 0 w 115"/>
                    <a:gd name="T69" fmla="*/ 0 h 236"/>
                    <a:gd name="T70" fmla="*/ 0 w 115"/>
                    <a:gd name="T71" fmla="*/ 0 h 236"/>
                    <a:gd name="T72" fmla="*/ 0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5"/>
                    <a:gd name="T124" fmla="*/ 0 h 236"/>
                    <a:gd name="T125" fmla="*/ 115 w 115"/>
                    <a:gd name="T126" fmla="*/ 236 h 2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17" name="Freeform 1235">
                  <a:extLst>
                    <a:ext uri="{FF2B5EF4-FFF2-40B4-BE49-F238E27FC236}">
                      <a16:creationId xmlns:a16="http://schemas.microsoft.com/office/drawing/2014/main" id="{1D5521D8-B11D-483E-BCB8-47FF786CA80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0 w 245"/>
                    <a:gd name="T1" fmla="*/ 0 h 310"/>
                    <a:gd name="T2" fmla="*/ 0 w 245"/>
                    <a:gd name="T3" fmla="*/ 0 h 310"/>
                    <a:gd name="T4" fmla="*/ 0 w 245"/>
                    <a:gd name="T5" fmla="*/ 0 h 310"/>
                    <a:gd name="T6" fmla="*/ 0 w 245"/>
                    <a:gd name="T7" fmla="*/ 0 h 310"/>
                    <a:gd name="T8" fmla="*/ 0 w 245"/>
                    <a:gd name="T9" fmla="*/ 0 h 310"/>
                    <a:gd name="T10" fmla="*/ 0 w 245"/>
                    <a:gd name="T11" fmla="*/ 0 h 310"/>
                    <a:gd name="T12" fmla="*/ 0 w 245"/>
                    <a:gd name="T13" fmla="*/ 0 h 310"/>
                    <a:gd name="T14" fmla="*/ 0 w 245"/>
                    <a:gd name="T15" fmla="*/ 0 h 310"/>
                    <a:gd name="T16" fmla="*/ 0 w 245"/>
                    <a:gd name="T17" fmla="*/ 0 h 310"/>
                    <a:gd name="T18" fmla="*/ 0 w 245"/>
                    <a:gd name="T19" fmla="*/ 0 h 310"/>
                    <a:gd name="T20" fmla="*/ 0 w 245"/>
                    <a:gd name="T21" fmla="*/ 0 h 310"/>
                    <a:gd name="T22" fmla="*/ 0 w 245"/>
                    <a:gd name="T23" fmla="*/ 0 h 310"/>
                    <a:gd name="T24" fmla="*/ 0 w 245"/>
                    <a:gd name="T25" fmla="*/ 0 h 310"/>
                    <a:gd name="T26" fmla="*/ 0 w 245"/>
                    <a:gd name="T27" fmla="*/ 0 h 310"/>
                    <a:gd name="T28" fmla="*/ 0 w 245"/>
                    <a:gd name="T29" fmla="*/ 0 h 310"/>
                    <a:gd name="T30" fmla="*/ 0 w 245"/>
                    <a:gd name="T31" fmla="*/ 0 h 310"/>
                    <a:gd name="T32" fmla="*/ 0 w 245"/>
                    <a:gd name="T33" fmla="*/ 0 h 310"/>
                    <a:gd name="T34" fmla="*/ 0 w 245"/>
                    <a:gd name="T35" fmla="*/ 0 h 310"/>
                    <a:gd name="T36" fmla="*/ 0 w 245"/>
                    <a:gd name="T37" fmla="*/ 0 h 310"/>
                    <a:gd name="T38" fmla="*/ 0 w 245"/>
                    <a:gd name="T39" fmla="*/ 0 h 310"/>
                    <a:gd name="T40" fmla="*/ 0 w 245"/>
                    <a:gd name="T41" fmla="*/ 0 h 310"/>
                    <a:gd name="T42" fmla="*/ 0 w 245"/>
                    <a:gd name="T43" fmla="*/ 0 h 310"/>
                    <a:gd name="T44" fmla="*/ 0 w 245"/>
                    <a:gd name="T45" fmla="*/ 0 h 310"/>
                    <a:gd name="T46" fmla="*/ 0 w 245"/>
                    <a:gd name="T47" fmla="*/ 0 h 310"/>
                    <a:gd name="T48" fmla="*/ 0 w 245"/>
                    <a:gd name="T49" fmla="*/ 0 h 310"/>
                    <a:gd name="T50" fmla="*/ 0 w 245"/>
                    <a:gd name="T51" fmla="*/ 0 h 310"/>
                    <a:gd name="T52" fmla="*/ 0 w 245"/>
                    <a:gd name="T53" fmla="*/ 0 h 310"/>
                    <a:gd name="T54" fmla="*/ 0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0 w 245"/>
                    <a:gd name="T63" fmla="*/ 0 h 310"/>
                    <a:gd name="T64" fmla="*/ 0 w 245"/>
                    <a:gd name="T65" fmla="*/ 0 h 310"/>
                    <a:gd name="T66" fmla="*/ 0 w 245"/>
                    <a:gd name="T67" fmla="*/ 0 h 310"/>
                    <a:gd name="T68" fmla="*/ 0 w 245"/>
                    <a:gd name="T69" fmla="*/ 0 h 310"/>
                    <a:gd name="T70" fmla="*/ 0 w 245"/>
                    <a:gd name="T71" fmla="*/ 0 h 310"/>
                    <a:gd name="T72" fmla="*/ 0 w 245"/>
                    <a:gd name="T73" fmla="*/ 0 h 310"/>
                    <a:gd name="T74" fmla="*/ 0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5"/>
                    <a:gd name="T115" fmla="*/ 0 h 310"/>
                    <a:gd name="T116" fmla="*/ 245 w 245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pic>
            <p:nvPicPr>
              <p:cNvPr id="40205" name="Picture 1236" descr="access_point_stylized_gray_small">
                <a:extLst>
                  <a:ext uri="{FF2B5EF4-FFF2-40B4-BE49-F238E27FC236}">
                    <a16:creationId xmlns:a16="http://schemas.microsoft.com/office/drawing/2014/main" id="{7CB6095E-E1E4-46F6-B467-CCA52634ECA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40022" name="Line 1237">
              <a:extLst>
                <a:ext uri="{FF2B5EF4-FFF2-40B4-BE49-F238E27FC236}">
                  <a16:creationId xmlns:a16="http://schemas.microsoft.com/office/drawing/2014/main" id="{D84DBABD-C958-44E4-8FCD-80DCC2B131E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V="1">
              <a:off x="5034" y="3427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40023" name="Group 1238">
              <a:extLst>
                <a:ext uri="{FF2B5EF4-FFF2-40B4-BE49-F238E27FC236}">
                  <a16:creationId xmlns:a16="http://schemas.microsoft.com/office/drawing/2014/main" id="{4EBFE221-19E0-4FB2-9EAE-C2F49CF783A8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3638" y="2856"/>
              <a:ext cx="261" cy="235"/>
              <a:chOff x="2839" y="3501"/>
              <a:chExt cx="755" cy="803"/>
            </a:xfrm>
          </p:grpSpPr>
          <p:pic>
            <p:nvPicPr>
              <p:cNvPr id="40202" name="Picture 1239" descr="desktop_computer_stylized_medium">
                <a:extLst>
                  <a:ext uri="{FF2B5EF4-FFF2-40B4-BE49-F238E27FC236}">
                    <a16:creationId xmlns:a16="http://schemas.microsoft.com/office/drawing/2014/main" id="{E204B2C3-52CF-48D8-ABB1-FA1D8E3E5E8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203" name="Freeform 1240">
                <a:extLst>
                  <a:ext uri="{FF2B5EF4-FFF2-40B4-BE49-F238E27FC236}">
                    <a16:creationId xmlns:a16="http://schemas.microsoft.com/office/drawing/2014/main" id="{42E5642F-7223-4488-AEB7-57FD46E359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0024" name="Group 1241">
              <a:extLst>
                <a:ext uri="{FF2B5EF4-FFF2-40B4-BE49-F238E27FC236}">
                  <a16:creationId xmlns:a16="http://schemas.microsoft.com/office/drawing/2014/main" id="{84BBF42F-B6A5-48C0-B492-D7C77EE7BACD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3438" y="3121"/>
              <a:ext cx="304" cy="256"/>
              <a:chOff x="2839" y="3501"/>
              <a:chExt cx="755" cy="803"/>
            </a:xfrm>
          </p:grpSpPr>
          <p:pic>
            <p:nvPicPr>
              <p:cNvPr id="40200" name="Picture 1242" descr="desktop_computer_stylized_medium">
                <a:extLst>
                  <a:ext uri="{FF2B5EF4-FFF2-40B4-BE49-F238E27FC236}">
                    <a16:creationId xmlns:a16="http://schemas.microsoft.com/office/drawing/2014/main" id="{981A3C63-D567-4D40-BB24-AE6AB5B5B98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201" name="Freeform 1243">
                <a:extLst>
                  <a:ext uri="{FF2B5EF4-FFF2-40B4-BE49-F238E27FC236}">
                    <a16:creationId xmlns:a16="http://schemas.microsoft.com/office/drawing/2014/main" id="{D0FD30EE-5C22-4CB5-8905-B42165BADE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0025" name="Group 1244">
              <a:extLst>
                <a:ext uri="{FF2B5EF4-FFF2-40B4-BE49-F238E27FC236}">
                  <a16:creationId xmlns:a16="http://schemas.microsoft.com/office/drawing/2014/main" id="{50D23EAA-8445-46BF-B3F7-02CB8D48F0B3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3739" y="3311"/>
              <a:ext cx="269" cy="220"/>
              <a:chOff x="2839" y="3501"/>
              <a:chExt cx="755" cy="803"/>
            </a:xfrm>
          </p:grpSpPr>
          <p:pic>
            <p:nvPicPr>
              <p:cNvPr id="40198" name="Picture 1245" descr="desktop_computer_stylized_medium">
                <a:extLst>
                  <a:ext uri="{FF2B5EF4-FFF2-40B4-BE49-F238E27FC236}">
                    <a16:creationId xmlns:a16="http://schemas.microsoft.com/office/drawing/2014/main" id="{88251044-38AF-403E-81BD-BA64D3FAFDC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199" name="Freeform 1246">
                <a:extLst>
                  <a:ext uri="{FF2B5EF4-FFF2-40B4-BE49-F238E27FC236}">
                    <a16:creationId xmlns:a16="http://schemas.microsoft.com/office/drawing/2014/main" id="{22FF0EC3-501C-4F54-B80E-E0A5F70041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0026" name="Group 1247">
              <a:extLst>
                <a:ext uri="{FF2B5EF4-FFF2-40B4-BE49-F238E27FC236}">
                  <a16:creationId xmlns:a16="http://schemas.microsoft.com/office/drawing/2014/main" id="{43BC326A-CBE0-4164-AA77-D877025A3CC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26" y="3300"/>
              <a:ext cx="269" cy="221"/>
              <a:chOff x="2839" y="3501"/>
              <a:chExt cx="755" cy="803"/>
            </a:xfrm>
          </p:grpSpPr>
          <p:pic>
            <p:nvPicPr>
              <p:cNvPr id="40196" name="Picture 1248" descr="desktop_computer_stylized_medium">
                <a:extLst>
                  <a:ext uri="{FF2B5EF4-FFF2-40B4-BE49-F238E27FC236}">
                    <a16:creationId xmlns:a16="http://schemas.microsoft.com/office/drawing/2014/main" id="{0D29947F-5CB3-4593-8AC7-2E5EE75B6EE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197" name="Freeform 1249">
                <a:extLst>
                  <a:ext uri="{FF2B5EF4-FFF2-40B4-BE49-F238E27FC236}">
                    <a16:creationId xmlns:a16="http://schemas.microsoft.com/office/drawing/2014/main" id="{3D9C702F-296D-4C8C-8C02-964B4F3460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pic>
          <p:nvPicPr>
            <p:cNvPr id="40027" name="Picture 1250" descr="car_icon_small">
              <a:extLst>
                <a:ext uri="{FF2B5EF4-FFF2-40B4-BE49-F238E27FC236}">
                  <a16:creationId xmlns:a16="http://schemas.microsoft.com/office/drawing/2014/main" id="{E4A1A8DA-8429-431E-BBAD-7A38F20332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5" y="1084"/>
              <a:ext cx="53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0028" name="Group 1251">
              <a:extLst>
                <a:ext uri="{FF2B5EF4-FFF2-40B4-BE49-F238E27FC236}">
                  <a16:creationId xmlns:a16="http://schemas.microsoft.com/office/drawing/2014/main" id="{EDB084E2-04BD-4501-880B-DEDB2C4802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36" y="974"/>
              <a:ext cx="262" cy="243"/>
              <a:chOff x="2751" y="1851"/>
              <a:chExt cx="462" cy="478"/>
            </a:xfrm>
          </p:grpSpPr>
          <p:pic>
            <p:nvPicPr>
              <p:cNvPr id="40194" name="Picture 1252" descr="iphone_stylized_small">
                <a:extLst>
                  <a:ext uri="{FF2B5EF4-FFF2-40B4-BE49-F238E27FC236}">
                    <a16:creationId xmlns:a16="http://schemas.microsoft.com/office/drawing/2014/main" id="{E90DD827-8EC7-422D-BDA7-C142CFDEA1B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28" y="1922"/>
                <a:ext cx="152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0195" name="Picture 1253" descr="antenna_radiation_stylized">
                <a:extLst>
                  <a:ext uri="{FF2B5EF4-FFF2-40B4-BE49-F238E27FC236}">
                    <a16:creationId xmlns:a16="http://schemas.microsoft.com/office/drawing/2014/main" id="{6C0B7629-B45F-4BD7-86DD-F81BEE4C916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51" y="1851"/>
                <a:ext cx="462" cy="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0029" name="Group 1254">
              <a:extLst>
                <a:ext uri="{FF2B5EF4-FFF2-40B4-BE49-F238E27FC236}">
                  <a16:creationId xmlns:a16="http://schemas.microsoft.com/office/drawing/2014/main" id="{277406A3-CB62-477B-B7F9-3F68E8BF29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91" y="3151"/>
              <a:ext cx="143" cy="303"/>
              <a:chOff x="4140" y="429"/>
              <a:chExt cx="1425" cy="2396"/>
            </a:xfrm>
          </p:grpSpPr>
          <p:sp>
            <p:nvSpPr>
              <p:cNvPr id="40162" name="Freeform 1255">
                <a:extLst>
                  <a:ext uri="{FF2B5EF4-FFF2-40B4-BE49-F238E27FC236}">
                    <a16:creationId xmlns:a16="http://schemas.microsoft.com/office/drawing/2014/main" id="{752EBEA9-3D87-4987-A64B-E5D63BA726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12 w 354"/>
                  <a:gd name="T3" fmla="*/ 23 h 2742"/>
                  <a:gd name="T4" fmla="*/ 12 w 354"/>
                  <a:gd name="T5" fmla="*/ 171 h 2742"/>
                  <a:gd name="T6" fmla="*/ 0 w 354"/>
                  <a:gd name="T7" fmla="*/ 17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63" name="Rectangle 1256">
                <a:extLst>
                  <a:ext uri="{FF2B5EF4-FFF2-40B4-BE49-F238E27FC236}">
                    <a16:creationId xmlns:a16="http://schemas.microsoft.com/office/drawing/2014/main" id="{51DE439C-6E4F-4B0B-BB52-CF4AC016DE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64" name="Freeform 1257">
                <a:extLst>
                  <a:ext uri="{FF2B5EF4-FFF2-40B4-BE49-F238E27FC236}">
                    <a16:creationId xmlns:a16="http://schemas.microsoft.com/office/drawing/2014/main" id="{B319A620-E178-4B89-9514-D8F995927B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 w 211"/>
                  <a:gd name="T3" fmla="*/ 15 h 2537"/>
                  <a:gd name="T4" fmla="*/ 2 w 211"/>
                  <a:gd name="T5" fmla="*/ 163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65" name="Freeform 1258">
                <a:extLst>
                  <a:ext uri="{FF2B5EF4-FFF2-40B4-BE49-F238E27FC236}">
                    <a16:creationId xmlns:a16="http://schemas.microsoft.com/office/drawing/2014/main" id="{9A509FA9-4CF4-4742-A86D-6B47D6A26D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9 h 226"/>
                  <a:gd name="T4" fmla="*/ 11 w 328"/>
                  <a:gd name="T5" fmla="*/ 16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66" name="Rectangle 1259">
                <a:extLst>
                  <a:ext uri="{FF2B5EF4-FFF2-40B4-BE49-F238E27FC236}">
                    <a16:creationId xmlns:a16="http://schemas.microsoft.com/office/drawing/2014/main" id="{B605A4CD-5F05-4176-952D-632255CBD2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0167" name="Group 1260">
                <a:extLst>
                  <a:ext uri="{FF2B5EF4-FFF2-40B4-BE49-F238E27FC236}">
                    <a16:creationId xmlns:a16="http://schemas.microsoft.com/office/drawing/2014/main" id="{05BFC0B0-CD35-40E2-A124-C9559B13647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0192" name="AutoShape 1261">
                  <a:extLst>
                    <a:ext uri="{FF2B5EF4-FFF2-40B4-BE49-F238E27FC236}">
                      <a16:creationId xmlns:a16="http://schemas.microsoft.com/office/drawing/2014/main" id="{4FDB6222-A39F-4959-AE71-A72C39FC10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193" name="AutoShape 1262">
                  <a:extLst>
                    <a:ext uri="{FF2B5EF4-FFF2-40B4-BE49-F238E27FC236}">
                      <a16:creationId xmlns:a16="http://schemas.microsoft.com/office/drawing/2014/main" id="{CFB3CAC4-AD7D-404C-96E7-6B697D4EC7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168" name="Rectangle 1263">
                <a:extLst>
                  <a:ext uri="{FF2B5EF4-FFF2-40B4-BE49-F238E27FC236}">
                    <a16:creationId xmlns:a16="http://schemas.microsoft.com/office/drawing/2014/main" id="{C42DB110-F4E4-4246-8B05-78A88C7619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0169" name="Group 1264">
                <a:extLst>
                  <a:ext uri="{FF2B5EF4-FFF2-40B4-BE49-F238E27FC236}">
                    <a16:creationId xmlns:a16="http://schemas.microsoft.com/office/drawing/2014/main" id="{1ABE0F05-7E6F-44D8-9D28-DDD42AE0C90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0190" name="AutoShape 1265">
                  <a:extLst>
                    <a:ext uri="{FF2B5EF4-FFF2-40B4-BE49-F238E27FC236}">
                      <a16:creationId xmlns:a16="http://schemas.microsoft.com/office/drawing/2014/main" id="{0FBE3A56-0E17-4F6C-BED1-752D4B5D3A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191" name="AutoShape 1266">
                  <a:extLst>
                    <a:ext uri="{FF2B5EF4-FFF2-40B4-BE49-F238E27FC236}">
                      <a16:creationId xmlns:a16="http://schemas.microsoft.com/office/drawing/2014/main" id="{66652C15-7CCA-4592-A02F-893116055B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170" name="Rectangle 1267">
                <a:extLst>
                  <a:ext uri="{FF2B5EF4-FFF2-40B4-BE49-F238E27FC236}">
                    <a16:creationId xmlns:a16="http://schemas.microsoft.com/office/drawing/2014/main" id="{69B16643-EFB6-4FDF-A079-CF8B4EB305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71" name="Rectangle 1268">
                <a:extLst>
                  <a:ext uri="{FF2B5EF4-FFF2-40B4-BE49-F238E27FC236}">
                    <a16:creationId xmlns:a16="http://schemas.microsoft.com/office/drawing/2014/main" id="{0054A8E7-8EE9-4F2F-AB8A-FE47509ACE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0172" name="Group 1269">
                <a:extLst>
                  <a:ext uri="{FF2B5EF4-FFF2-40B4-BE49-F238E27FC236}">
                    <a16:creationId xmlns:a16="http://schemas.microsoft.com/office/drawing/2014/main" id="{FC6B62C0-155B-4241-B358-D45BDDDA5AC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0188" name="AutoShape 1270">
                  <a:extLst>
                    <a:ext uri="{FF2B5EF4-FFF2-40B4-BE49-F238E27FC236}">
                      <a16:creationId xmlns:a16="http://schemas.microsoft.com/office/drawing/2014/main" id="{C7F593E2-A682-4D07-96BB-D03AEB6367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189" name="AutoShape 1271">
                  <a:extLst>
                    <a:ext uri="{FF2B5EF4-FFF2-40B4-BE49-F238E27FC236}">
                      <a16:creationId xmlns:a16="http://schemas.microsoft.com/office/drawing/2014/main" id="{2D71B444-0E51-4D9C-A01F-92365056092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173" name="Freeform 1272">
                <a:extLst>
                  <a:ext uri="{FF2B5EF4-FFF2-40B4-BE49-F238E27FC236}">
                    <a16:creationId xmlns:a16="http://schemas.microsoft.com/office/drawing/2014/main" id="{AD2F8905-06DF-46A5-8D15-5818B7B8E3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8 h 226"/>
                  <a:gd name="T4" fmla="*/ 11 w 328"/>
                  <a:gd name="T5" fmla="*/ 14 h 226"/>
                  <a:gd name="T6" fmla="*/ 0 w 328"/>
                  <a:gd name="T7" fmla="*/ 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0174" name="Group 1273">
                <a:extLst>
                  <a:ext uri="{FF2B5EF4-FFF2-40B4-BE49-F238E27FC236}">
                    <a16:creationId xmlns:a16="http://schemas.microsoft.com/office/drawing/2014/main" id="{3DE809DD-39E4-446F-9C49-E7F7A3650B2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0186" name="AutoShape 1274">
                  <a:extLst>
                    <a:ext uri="{FF2B5EF4-FFF2-40B4-BE49-F238E27FC236}">
                      <a16:creationId xmlns:a16="http://schemas.microsoft.com/office/drawing/2014/main" id="{0B056A43-5525-4919-8F0A-1E7F36ABE7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187" name="AutoShape 1275">
                  <a:extLst>
                    <a:ext uri="{FF2B5EF4-FFF2-40B4-BE49-F238E27FC236}">
                      <a16:creationId xmlns:a16="http://schemas.microsoft.com/office/drawing/2014/main" id="{73EE4C35-EE87-422F-819F-768EFA12AF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175" name="Rectangle 1276">
                <a:extLst>
                  <a:ext uri="{FF2B5EF4-FFF2-40B4-BE49-F238E27FC236}">
                    <a16:creationId xmlns:a16="http://schemas.microsoft.com/office/drawing/2014/main" id="{8C1CA83C-E6B2-4342-B9DB-03934C6853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76" name="Freeform 1277">
                <a:extLst>
                  <a:ext uri="{FF2B5EF4-FFF2-40B4-BE49-F238E27FC236}">
                    <a16:creationId xmlns:a16="http://schemas.microsoft.com/office/drawing/2014/main" id="{77183187-4C62-4D43-9994-16F48082A3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1 w 296"/>
                  <a:gd name="T3" fmla="*/ 8 h 256"/>
                  <a:gd name="T4" fmla="*/ 11 w 296"/>
                  <a:gd name="T5" fmla="*/ 16 h 256"/>
                  <a:gd name="T6" fmla="*/ 0 w 296"/>
                  <a:gd name="T7" fmla="*/ 6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77" name="Freeform 1278">
                <a:extLst>
                  <a:ext uri="{FF2B5EF4-FFF2-40B4-BE49-F238E27FC236}">
                    <a16:creationId xmlns:a16="http://schemas.microsoft.com/office/drawing/2014/main" id="{4C5CD2B3-C74C-44FB-9DFA-FFE284441A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1 w 304"/>
                  <a:gd name="T3" fmla="*/ 11 h 288"/>
                  <a:gd name="T4" fmla="*/ 10 w 304"/>
                  <a:gd name="T5" fmla="*/ 19 h 288"/>
                  <a:gd name="T6" fmla="*/ 2 w 304"/>
                  <a:gd name="T7" fmla="*/ 8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78" name="Oval 1279">
                <a:extLst>
                  <a:ext uri="{FF2B5EF4-FFF2-40B4-BE49-F238E27FC236}">
                    <a16:creationId xmlns:a16="http://schemas.microsoft.com/office/drawing/2014/main" id="{398BE307-8A83-4F93-9C1B-FAFFE5F598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79" name="Freeform 1280">
                <a:extLst>
                  <a:ext uri="{FF2B5EF4-FFF2-40B4-BE49-F238E27FC236}">
                    <a16:creationId xmlns:a16="http://schemas.microsoft.com/office/drawing/2014/main" id="{4EDBAA52-7867-48B0-9130-346124AE1E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8 h 240"/>
                  <a:gd name="T2" fmla="*/ 2 w 306"/>
                  <a:gd name="T3" fmla="*/ 16 h 240"/>
                  <a:gd name="T4" fmla="*/ 11 w 306"/>
                  <a:gd name="T5" fmla="*/ 8 h 240"/>
                  <a:gd name="T6" fmla="*/ 11 w 306"/>
                  <a:gd name="T7" fmla="*/ 0 h 240"/>
                  <a:gd name="T8" fmla="*/ 0 w 306"/>
                  <a:gd name="T9" fmla="*/ 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80" name="AutoShape 1281">
                <a:extLst>
                  <a:ext uri="{FF2B5EF4-FFF2-40B4-BE49-F238E27FC236}">
                    <a16:creationId xmlns:a16="http://schemas.microsoft.com/office/drawing/2014/main" id="{2F701180-33C2-4342-B264-F393778E93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81" name="AutoShape 1282">
                <a:extLst>
                  <a:ext uri="{FF2B5EF4-FFF2-40B4-BE49-F238E27FC236}">
                    <a16:creationId xmlns:a16="http://schemas.microsoft.com/office/drawing/2014/main" id="{E9F42B43-DCBB-4EEB-8868-2F75F0FEFE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82" name="Oval 1283">
                <a:extLst>
                  <a:ext uri="{FF2B5EF4-FFF2-40B4-BE49-F238E27FC236}">
                    <a16:creationId xmlns:a16="http://schemas.microsoft.com/office/drawing/2014/main" id="{E243948F-838F-466E-A058-D3973CDB84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83" name="Oval 1284">
                <a:extLst>
                  <a:ext uri="{FF2B5EF4-FFF2-40B4-BE49-F238E27FC236}">
                    <a16:creationId xmlns:a16="http://schemas.microsoft.com/office/drawing/2014/main" id="{10228A14-7526-4E9E-84B1-46C9B5F243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184" name="Oval 1285">
                <a:extLst>
                  <a:ext uri="{FF2B5EF4-FFF2-40B4-BE49-F238E27FC236}">
                    <a16:creationId xmlns:a16="http://schemas.microsoft.com/office/drawing/2014/main" id="{C555E9D7-7CD4-4C12-A520-269AD4A06B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85" name="Rectangle 1286">
                <a:extLst>
                  <a:ext uri="{FF2B5EF4-FFF2-40B4-BE49-F238E27FC236}">
                    <a16:creationId xmlns:a16="http://schemas.microsoft.com/office/drawing/2014/main" id="{83B387BA-9EB3-40CA-8032-3F0468C13B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0030" name="Group 1287">
              <a:extLst>
                <a:ext uri="{FF2B5EF4-FFF2-40B4-BE49-F238E27FC236}">
                  <a16:creationId xmlns:a16="http://schemas.microsoft.com/office/drawing/2014/main" id="{E50F03D5-A1D3-4D80-9D8B-467D277BC9C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92" y="3341"/>
              <a:ext cx="143" cy="303"/>
              <a:chOff x="4140" y="429"/>
              <a:chExt cx="1425" cy="2396"/>
            </a:xfrm>
          </p:grpSpPr>
          <p:sp>
            <p:nvSpPr>
              <p:cNvPr id="40130" name="Freeform 1288">
                <a:extLst>
                  <a:ext uri="{FF2B5EF4-FFF2-40B4-BE49-F238E27FC236}">
                    <a16:creationId xmlns:a16="http://schemas.microsoft.com/office/drawing/2014/main" id="{5DEC061C-5F6C-41AB-8CB2-77A24BE5BF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12 w 354"/>
                  <a:gd name="T3" fmla="*/ 23 h 2742"/>
                  <a:gd name="T4" fmla="*/ 12 w 354"/>
                  <a:gd name="T5" fmla="*/ 171 h 2742"/>
                  <a:gd name="T6" fmla="*/ 0 w 354"/>
                  <a:gd name="T7" fmla="*/ 17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31" name="Rectangle 1289">
                <a:extLst>
                  <a:ext uri="{FF2B5EF4-FFF2-40B4-BE49-F238E27FC236}">
                    <a16:creationId xmlns:a16="http://schemas.microsoft.com/office/drawing/2014/main" id="{575FC7E6-F86A-4141-8C6B-09EB3EA87D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32" name="Freeform 1290">
                <a:extLst>
                  <a:ext uri="{FF2B5EF4-FFF2-40B4-BE49-F238E27FC236}">
                    <a16:creationId xmlns:a16="http://schemas.microsoft.com/office/drawing/2014/main" id="{1CF61E5A-4BA2-4EE5-AED3-9DD22DBF85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 w 211"/>
                  <a:gd name="T3" fmla="*/ 15 h 2537"/>
                  <a:gd name="T4" fmla="*/ 2 w 211"/>
                  <a:gd name="T5" fmla="*/ 163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33" name="Freeform 1291">
                <a:extLst>
                  <a:ext uri="{FF2B5EF4-FFF2-40B4-BE49-F238E27FC236}">
                    <a16:creationId xmlns:a16="http://schemas.microsoft.com/office/drawing/2014/main" id="{8BFECE17-7DC7-4EB5-BE68-0612F5320F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9 h 226"/>
                  <a:gd name="T4" fmla="*/ 11 w 328"/>
                  <a:gd name="T5" fmla="*/ 16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34" name="Rectangle 1292">
                <a:extLst>
                  <a:ext uri="{FF2B5EF4-FFF2-40B4-BE49-F238E27FC236}">
                    <a16:creationId xmlns:a16="http://schemas.microsoft.com/office/drawing/2014/main" id="{1D328B89-59BE-45B1-9716-608EED252A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0135" name="Group 1293">
                <a:extLst>
                  <a:ext uri="{FF2B5EF4-FFF2-40B4-BE49-F238E27FC236}">
                    <a16:creationId xmlns:a16="http://schemas.microsoft.com/office/drawing/2014/main" id="{3C5BBE92-255A-45E2-BA52-9D261A36926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0160" name="AutoShape 1294">
                  <a:extLst>
                    <a:ext uri="{FF2B5EF4-FFF2-40B4-BE49-F238E27FC236}">
                      <a16:creationId xmlns:a16="http://schemas.microsoft.com/office/drawing/2014/main" id="{3F17D1B6-19B2-4F91-8A1F-A74D2CCFB5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161" name="AutoShape 1295">
                  <a:extLst>
                    <a:ext uri="{FF2B5EF4-FFF2-40B4-BE49-F238E27FC236}">
                      <a16:creationId xmlns:a16="http://schemas.microsoft.com/office/drawing/2014/main" id="{99DABFB6-EE90-4A3C-9A79-ED0A1DB6761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136" name="Rectangle 1296">
                <a:extLst>
                  <a:ext uri="{FF2B5EF4-FFF2-40B4-BE49-F238E27FC236}">
                    <a16:creationId xmlns:a16="http://schemas.microsoft.com/office/drawing/2014/main" id="{8901595F-D381-4AAB-81F4-0317381D93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0137" name="Group 1297">
                <a:extLst>
                  <a:ext uri="{FF2B5EF4-FFF2-40B4-BE49-F238E27FC236}">
                    <a16:creationId xmlns:a16="http://schemas.microsoft.com/office/drawing/2014/main" id="{10BB7C47-1A0F-43F5-A332-0E9FE72671C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0158" name="AutoShape 1298">
                  <a:extLst>
                    <a:ext uri="{FF2B5EF4-FFF2-40B4-BE49-F238E27FC236}">
                      <a16:creationId xmlns:a16="http://schemas.microsoft.com/office/drawing/2014/main" id="{A7B91B2C-A62F-4DB1-8468-39E611A753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159" name="AutoShape 1299">
                  <a:extLst>
                    <a:ext uri="{FF2B5EF4-FFF2-40B4-BE49-F238E27FC236}">
                      <a16:creationId xmlns:a16="http://schemas.microsoft.com/office/drawing/2014/main" id="{FBDF8543-3445-4528-B020-A102D4A9CE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138" name="Rectangle 1300">
                <a:extLst>
                  <a:ext uri="{FF2B5EF4-FFF2-40B4-BE49-F238E27FC236}">
                    <a16:creationId xmlns:a16="http://schemas.microsoft.com/office/drawing/2014/main" id="{BDA092DB-F6B0-491F-902C-57C95E95D5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39" name="Rectangle 1301">
                <a:extLst>
                  <a:ext uri="{FF2B5EF4-FFF2-40B4-BE49-F238E27FC236}">
                    <a16:creationId xmlns:a16="http://schemas.microsoft.com/office/drawing/2014/main" id="{078E964F-4211-41FF-9C27-3119A4D954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0140" name="Group 1302">
                <a:extLst>
                  <a:ext uri="{FF2B5EF4-FFF2-40B4-BE49-F238E27FC236}">
                    <a16:creationId xmlns:a16="http://schemas.microsoft.com/office/drawing/2014/main" id="{57AC31C0-7873-4CE3-8C2C-05E12A93E76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0156" name="AutoShape 1303">
                  <a:extLst>
                    <a:ext uri="{FF2B5EF4-FFF2-40B4-BE49-F238E27FC236}">
                      <a16:creationId xmlns:a16="http://schemas.microsoft.com/office/drawing/2014/main" id="{43BB0876-3D59-4614-A522-87E9B86655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157" name="AutoShape 1304">
                  <a:extLst>
                    <a:ext uri="{FF2B5EF4-FFF2-40B4-BE49-F238E27FC236}">
                      <a16:creationId xmlns:a16="http://schemas.microsoft.com/office/drawing/2014/main" id="{0297BE4C-B937-4843-A4BB-24B06037F8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141" name="Freeform 1305">
                <a:extLst>
                  <a:ext uri="{FF2B5EF4-FFF2-40B4-BE49-F238E27FC236}">
                    <a16:creationId xmlns:a16="http://schemas.microsoft.com/office/drawing/2014/main" id="{FAC9764E-392D-4763-89C7-3515B410E8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8 h 226"/>
                  <a:gd name="T4" fmla="*/ 11 w 328"/>
                  <a:gd name="T5" fmla="*/ 14 h 226"/>
                  <a:gd name="T6" fmla="*/ 0 w 328"/>
                  <a:gd name="T7" fmla="*/ 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0142" name="Group 1306">
                <a:extLst>
                  <a:ext uri="{FF2B5EF4-FFF2-40B4-BE49-F238E27FC236}">
                    <a16:creationId xmlns:a16="http://schemas.microsoft.com/office/drawing/2014/main" id="{F2B2B3B6-0831-4393-8018-2DE5390B6FD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0154" name="AutoShape 1307">
                  <a:extLst>
                    <a:ext uri="{FF2B5EF4-FFF2-40B4-BE49-F238E27FC236}">
                      <a16:creationId xmlns:a16="http://schemas.microsoft.com/office/drawing/2014/main" id="{6DD3CA97-FBC4-47D1-915C-831698FBDF5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155" name="AutoShape 1308">
                  <a:extLst>
                    <a:ext uri="{FF2B5EF4-FFF2-40B4-BE49-F238E27FC236}">
                      <a16:creationId xmlns:a16="http://schemas.microsoft.com/office/drawing/2014/main" id="{7FBEE553-2D27-4B05-AECF-7180DCB550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143" name="Rectangle 1309">
                <a:extLst>
                  <a:ext uri="{FF2B5EF4-FFF2-40B4-BE49-F238E27FC236}">
                    <a16:creationId xmlns:a16="http://schemas.microsoft.com/office/drawing/2014/main" id="{0F6FE45D-03A8-4F69-AC13-0CE73ACF65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44" name="Freeform 1310">
                <a:extLst>
                  <a:ext uri="{FF2B5EF4-FFF2-40B4-BE49-F238E27FC236}">
                    <a16:creationId xmlns:a16="http://schemas.microsoft.com/office/drawing/2014/main" id="{F0D9F8EF-4FB5-4DC4-BD2C-B6C5DFC0B5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1 w 296"/>
                  <a:gd name="T3" fmla="*/ 8 h 256"/>
                  <a:gd name="T4" fmla="*/ 11 w 296"/>
                  <a:gd name="T5" fmla="*/ 16 h 256"/>
                  <a:gd name="T6" fmla="*/ 0 w 296"/>
                  <a:gd name="T7" fmla="*/ 6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45" name="Freeform 1311">
                <a:extLst>
                  <a:ext uri="{FF2B5EF4-FFF2-40B4-BE49-F238E27FC236}">
                    <a16:creationId xmlns:a16="http://schemas.microsoft.com/office/drawing/2014/main" id="{CA206572-5B58-46BE-BDF6-73C1E2930F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1 w 304"/>
                  <a:gd name="T3" fmla="*/ 11 h 288"/>
                  <a:gd name="T4" fmla="*/ 10 w 304"/>
                  <a:gd name="T5" fmla="*/ 19 h 288"/>
                  <a:gd name="T6" fmla="*/ 2 w 304"/>
                  <a:gd name="T7" fmla="*/ 8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46" name="Oval 1312">
                <a:extLst>
                  <a:ext uri="{FF2B5EF4-FFF2-40B4-BE49-F238E27FC236}">
                    <a16:creationId xmlns:a16="http://schemas.microsoft.com/office/drawing/2014/main" id="{79836CFC-FDBA-49CC-B4F3-61E5A35AB2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47" name="Freeform 1313">
                <a:extLst>
                  <a:ext uri="{FF2B5EF4-FFF2-40B4-BE49-F238E27FC236}">
                    <a16:creationId xmlns:a16="http://schemas.microsoft.com/office/drawing/2014/main" id="{FF3BCCEB-85DE-4CEC-A194-7E420E127F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8 h 240"/>
                  <a:gd name="T2" fmla="*/ 2 w 306"/>
                  <a:gd name="T3" fmla="*/ 16 h 240"/>
                  <a:gd name="T4" fmla="*/ 11 w 306"/>
                  <a:gd name="T5" fmla="*/ 8 h 240"/>
                  <a:gd name="T6" fmla="*/ 11 w 306"/>
                  <a:gd name="T7" fmla="*/ 0 h 240"/>
                  <a:gd name="T8" fmla="*/ 0 w 306"/>
                  <a:gd name="T9" fmla="*/ 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48" name="AutoShape 1314">
                <a:extLst>
                  <a:ext uri="{FF2B5EF4-FFF2-40B4-BE49-F238E27FC236}">
                    <a16:creationId xmlns:a16="http://schemas.microsoft.com/office/drawing/2014/main" id="{650FBE70-C89E-4C38-ADB4-7E3ECC99BE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49" name="AutoShape 1315">
                <a:extLst>
                  <a:ext uri="{FF2B5EF4-FFF2-40B4-BE49-F238E27FC236}">
                    <a16:creationId xmlns:a16="http://schemas.microsoft.com/office/drawing/2014/main" id="{5F9BD40B-C597-4441-A411-9E534C0D89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50" name="Oval 1316">
                <a:extLst>
                  <a:ext uri="{FF2B5EF4-FFF2-40B4-BE49-F238E27FC236}">
                    <a16:creationId xmlns:a16="http://schemas.microsoft.com/office/drawing/2014/main" id="{31CC12F7-59C9-47DE-B28B-ECE85AD57B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51" name="Oval 1317">
                <a:extLst>
                  <a:ext uri="{FF2B5EF4-FFF2-40B4-BE49-F238E27FC236}">
                    <a16:creationId xmlns:a16="http://schemas.microsoft.com/office/drawing/2014/main" id="{794FB573-2040-4D79-A692-7E9DDC9F0A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152" name="Oval 1318">
                <a:extLst>
                  <a:ext uri="{FF2B5EF4-FFF2-40B4-BE49-F238E27FC236}">
                    <a16:creationId xmlns:a16="http://schemas.microsoft.com/office/drawing/2014/main" id="{2D932676-13EC-4319-86C2-B7F5595CBB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53" name="Rectangle 1319">
                <a:extLst>
                  <a:ext uri="{FF2B5EF4-FFF2-40B4-BE49-F238E27FC236}">
                    <a16:creationId xmlns:a16="http://schemas.microsoft.com/office/drawing/2014/main" id="{00278488-2262-455F-9244-B0D21CACC1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0031" name="Group 1320">
              <a:extLst>
                <a:ext uri="{FF2B5EF4-FFF2-40B4-BE49-F238E27FC236}">
                  <a16:creationId xmlns:a16="http://schemas.microsoft.com/office/drawing/2014/main" id="{C4F47F3D-0B3A-41B8-8CBC-F5C785F839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40" y="1287"/>
              <a:ext cx="337" cy="257"/>
              <a:chOff x="877" y="1008"/>
              <a:chExt cx="2747" cy="2591"/>
            </a:xfrm>
          </p:grpSpPr>
          <p:pic>
            <p:nvPicPr>
              <p:cNvPr id="40107" name="Picture 1321" descr="antenna_stylized">
                <a:extLst>
                  <a:ext uri="{FF2B5EF4-FFF2-40B4-BE49-F238E27FC236}">
                    <a16:creationId xmlns:a16="http://schemas.microsoft.com/office/drawing/2014/main" id="{993A676F-4034-4C02-B2E7-71B86A19D16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0108" name="Picture 1322" descr="laptop_keyboard">
                <a:extLst>
                  <a:ext uri="{FF2B5EF4-FFF2-40B4-BE49-F238E27FC236}">
                    <a16:creationId xmlns:a16="http://schemas.microsoft.com/office/drawing/2014/main" id="{DD145AED-1667-4983-B223-C56F218C806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109" name="Freeform 1323">
                <a:extLst>
                  <a:ext uri="{FF2B5EF4-FFF2-40B4-BE49-F238E27FC236}">
                    <a16:creationId xmlns:a16="http://schemas.microsoft.com/office/drawing/2014/main" id="{397A80B9-2CC6-4E28-BAAC-C90524A11E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 w 2982"/>
                  <a:gd name="T1" fmla="*/ 0 h 2442"/>
                  <a:gd name="T2" fmla="*/ 0 w 2982"/>
                  <a:gd name="T3" fmla="*/ 1 h 2442"/>
                  <a:gd name="T4" fmla="*/ 1 w 2982"/>
                  <a:gd name="T5" fmla="*/ 1 h 2442"/>
                  <a:gd name="T6" fmla="*/ 1 w 2982"/>
                  <a:gd name="T7" fmla="*/ 1 h 2442"/>
                  <a:gd name="T8" fmla="*/ 1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pic>
            <p:nvPicPr>
              <p:cNvPr id="40110" name="Picture 1324" descr="screen">
                <a:extLst>
                  <a:ext uri="{FF2B5EF4-FFF2-40B4-BE49-F238E27FC236}">
                    <a16:creationId xmlns:a16="http://schemas.microsoft.com/office/drawing/2014/main" id="{7EC778E6-7039-4856-9332-8109D27F346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111" name="Freeform 1325">
                <a:extLst>
                  <a:ext uri="{FF2B5EF4-FFF2-40B4-BE49-F238E27FC236}">
                    <a16:creationId xmlns:a16="http://schemas.microsoft.com/office/drawing/2014/main" id="{BCA99F57-C34E-43E3-999E-AFA61CD311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 w 2528"/>
                  <a:gd name="T3" fmla="*/ 1 h 455"/>
                  <a:gd name="T4" fmla="*/ 1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12" name="Freeform 1326">
                <a:extLst>
                  <a:ext uri="{FF2B5EF4-FFF2-40B4-BE49-F238E27FC236}">
                    <a16:creationId xmlns:a16="http://schemas.microsoft.com/office/drawing/2014/main" id="{01380304-130F-413B-8EB3-332FE2FEC6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 w 702"/>
                  <a:gd name="T1" fmla="*/ 0 h 1893"/>
                  <a:gd name="T2" fmla="*/ 0 w 702"/>
                  <a:gd name="T3" fmla="*/ 1 h 1893"/>
                  <a:gd name="T4" fmla="*/ 1 w 702"/>
                  <a:gd name="T5" fmla="*/ 1 h 1893"/>
                  <a:gd name="T6" fmla="*/ 1 w 702"/>
                  <a:gd name="T7" fmla="*/ 1 h 1893"/>
                  <a:gd name="T8" fmla="*/ 1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13" name="Freeform 1327">
                <a:extLst>
                  <a:ext uri="{FF2B5EF4-FFF2-40B4-BE49-F238E27FC236}">
                    <a16:creationId xmlns:a16="http://schemas.microsoft.com/office/drawing/2014/main" id="{01A63368-FFA2-4A0D-9BFC-1D1087AE7F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 w 756"/>
                  <a:gd name="T1" fmla="*/ 0 h 2184"/>
                  <a:gd name="T2" fmla="*/ 1 w 756"/>
                  <a:gd name="T3" fmla="*/ 1 h 2184"/>
                  <a:gd name="T4" fmla="*/ 0 w 756"/>
                  <a:gd name="T5" fmla="*/ 1 h 2184"/>
                  <a:gd name="T6" fmla="*/ 1 w 756"/>
                  <a:gd name="T7" fmla="*/ 1 h 2184"/>
                  <a:gd name="T8" fmla="*/ 1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14" name="Freeform 1328">
                <a:extLst>
                  <a:ext uri="{FF2B5EF4-FFF2-40B4-BE49-F238E27FC236}">
                    <a16:creationId xmlns:a16="http://schemas.microsoft.com/office/drawing/2014/main" id="{579447D6-6AF3-4DC0-89FB-DD194A5C6D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 w 2773"/>
                  <a:gd name="T5" fmla="*/ 1 h 738"/>
                  <a:gd name="T6" fmla="*/ 1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15" name="Freeform 1329">
                <a:extLst>
                  <a:ext uri="{FF2B5EF4-FFF2-40B4-BE49-F238E27FC236}">
                    <a16:creationId xmlns:a16="http://schemas.microsoft.com/office/drawing/2014/main" id="{14B331AD-993E-4891-987B-A9FF534DF4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 w 637"/>
                  <a:gd name="T1" fmla="*/ 0 h 1659"/>
                  <a:gd name="T2" fmla="*/ 1 w 637"/>
                  <a:gd name="T3" fmla="*/ 0 h 1659"/>
                  <a:gd name="T4" fmla="*/ 1 w 637"/>
                  <a:gd name="T5" fmla="*/ 11 h 1659"/>
                  <a:gd name="T6" fmla="*/ 0 w 637"/>
                  <a:gd name="T7" fmla="*/ 11 h 1659"/>
                  <a:gd name="T8" fmla="*/ 1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16" name="Freeform 1330">
                <a:extLst>
                  <a:ext uri="{FF2B5EF4-FFF2-40B4-BE49-F238E27FC236}">
                    <a16:creationId xmlns:a16="http://schemas.microsoft.com/office/drawing/2014/main" id="{D888F18D-9902-48D3-8032-0BF3AE23F6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1 h 550"/>
                  <a:gd name="T4" fmla="*/ 6 w 2216"/>
                  <a:gd name="T5" fmla="*/ 4 h 550"/>
                  <a:gd name="T6" fmla="*/ 6 w 2216"/>
                  <a:gd name="T7" fmla="*/ 3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0117" name="Group 1331">
                <a:extLst>
                  <a:ext uri="{FF2B5EF4-FFF2-40B4-BE49-F238E27FC236}">
                    <a16:creationId xmlns:a16="http://schemas.microsoft.com/office/drawing/2014/main" id="{259E6395-F82A-462E-95CF-91AD764D12E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40124" name="Freeform 1332">
                  <a:extLst>
                    <a:ext uri="{FF2B5EF4-FFF2-40B4-BE49-F238E27FC236}">
                      <a16:creationId xmlns:a16="http://schemas.microsoft.com/office/drawing/2014/main" id="{EC3819D3-5656-4306-8AA5-221C18ECC60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125" name="Freeform 1333">
                  <a:extLst>
                    <a:ext uri="{FF2B5EF4-FFF2-40B4-BE49-F238E27FC236}">
                      <a16:creationId xmlns:a16="http://schemas.microsoft.com/office/drawing/2014/main" id="{09344199-A439-491A-A24A-69EA4723584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126" name="Freeform 1334">
                  <a:extLst>
                    <a:ext uri="{FF2B5EF4-FFF2-40B4-BE49-F238E27FC236}">
                      <a16:creationId xmlns:a16="http://schemas.microsoft.com/office/drawing/2014/main" id="{F951D534-5288-49F3-BDC1-11AD8AFABE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127" name="Freeform 1335">
                  <a:extLst>
                    <a:ext uri="{FF2B5EF4-FFF2-40B4-BE49-F238E27FC236}">
                      <a16:creationId xmlns:a16="http://schemas.microsoft.com/office/drawing/2014/main" id="{2BD476A9-C872-4AD7-9FD9-C1FE6E424B4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128" name="Freeform 1336">
                  <a:extLst>
                    <a:ext uri="{FF2B5EF4-FFF2-40B4-BE49-F238E27FC236}">
                      <a16:creationId xmlns:a16="http://schemas.microsoft.com/office/drawing/2014/main" id="{CDBC3CAF-A02D-4ED6-B666-D3EAD8204AC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129" name="Freeform 1337">
                  <a:extLst>
                    <a:ext uri="{FF2B5EF4-FFF2-40B4-BE49-F238E27FC236}">
                      <a16:creationId xmlns:a16="http://schemas.microsoft.com/office/drawing/2014/main" id="{4C6DCC58-7236-46C9-B3D1-4AAD8EE5D4A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118" name="Freeform 1338">
                <a:extLst>
                  <a:ext uri="{FF2B5EF4-FFF2-40B4-BE49-F238E27FC236}">
                    <a16:creationId xmlns:a16="http://schemas.microsoft.com/office/drawing/2014/main" id="{914EE995-0B8F-4795-86EF-396FA02595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 h 792"/>
                  <a:gd name="T2" fmla="*/ 1 w 990"/>
                  <a:gd name="T3" fmla="*/ 0 h 792"/>
                  <a:gd name="T4" fmla="*/ 1 w 990"/>
                  <a:gd name="T5" fmla="*/ 1 h 792"/>
                  <a:gd name="T6" fmla="*/ 0 w 990"/>
                  <a:gd name="T7" fmla="*/ 1 h 792"/>
                  <a:gd name="T8" fmla="*/ 1 w 990"/>
                  <a:gd name="T9" fmla="*/ 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19" name="Freeform 1339">
                <a:extLst>
                  <a:ext uri="{FF2B5EF4-FFF2-40B4-BE49-F238E27FC236}">
                    <a16:creationId xmlns:a16="http://schemas.microsoft.com/office/drawing/2014/main" id="{6E6C6CA3-7CE0-4C03-B1F0-E87025F183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 w 2532"/>
                  <a:gd name="T5" fmla="*/ 1 h 723"/>
                  <a:gd name="T6" fmla="*/ 2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20" name="Freeform 1340">
                <a:extLst>
                  <a:ext uri="{FF2B5EF4-FFF2-40B4-BE49-F238E27FC236}">
                    <a16:creationId xmlns:a16="http://schemas.microsoft.com/office/drawing/2014/main" id="{657F16D4-D31B-4D86-8F24-A7C545921E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1 h 147"/>
                  <a:gd name="T4" fmla="*/ 0 w 26"/>
                  <a:gd name="T5" fmla="*/ 1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21" name="Freeform 1341">
                <a:extLst>
                  <a:ext uri="{FF2B5EF4-FFF2-40B4-BE49-F238E27FC236}">
                    <a16:creationId xmlns:a16="http://schemas.microsoft.com/office/drawing/2014/main" id="{A3C0331E-4DAC-4699-8E18-E064EA2B7A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 w 1176"/>
                  <a:gd name="T1" fmla="*/ 0 h 606"/>
                  <a:gd name="T2" fmla="*/ 0 w 1176"/>
                  <a:gd name="T3" fmla="*/ 1 h 606"/>
                  <a:gd name="T4" fmla="*/ 1 w 1176"/>
                  <a:gd name="T5" fmla="*/ 1 h 606"/>
                  <a:gd name="T6" fmla="*/ 1 w 1176"/>
                  <a:gd name="T7" fmla="*/ 1 h 606"/>
                  <a:gd name="T8" fmla="*/ 1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22" name="Freeform 1342">
                <a:extLst>
                  <a:ext uri="{FF2B5EF4-FFF2-40B4-BE49-F238E27FC236}">
                    <a16:creationId xmlns:a16="http://schemas.microsoft.com/office/drawing/2014/main" id="{9A134FF6-E5C9-42FE-BB96-7B3D3B2904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 w 2532"/>
                  <a:gd name="T5" fmla="*/ 1 h 723"/>
                  <a:gd name="T6" fmla="*/ 1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23" name="Freeform 1343">
                <a:extLst>
                  <a:ext uri="{FF2B5EF4-FFF2-40B4-BE49-F238E27FC236}">
                    <a16:creationId xmlns:a16="http://schemas.microsoft.com/office/drawing/2014/main" id="{DA9E5AD4-00DD-4EC9-ACE1-A835111161CA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1 h 723"/>
                  <a:gd name="T6" fmla="*/ 0 w 2532"/>
                  <a:gd name="T7" fmla="*/ 1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0032" name="Group 1344">
              <a:extLst>
                <a:ext uri="{FF2B5EF4-FFF2-40B4-BE49-F238E27FC236}">
                  <a16:creationId xmlns:a16="http://schemas.microsoft.com/office/drawing/2014/main" id="{D8DD477A-9D85-4BAE-A6A6-99814D9910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9" y="3456"/>
              <a:ext cx="299" cy="257"/>
              <a:chOff x="877" y="1008"/>
              <a:chExt cx="2747" cy="2591"/>
            </a:xfrm>
          </p:grpSpPr>
          <p:pic>
            <p:nvPicPr>
              <p:cNvPr id="40084" name="Picture 1345" descr="antenna_stylized">
                <a:extLst>
                  <a:ext uri="{FF2B5EF4-FFF2-40B4-BE49-F238E27FC236}">
                    <a16:creationId xmlns:a16="http://schemas.microsoft.com/office/drawing/2014/main" id="{A24328FB-A17F-4D5A-B5FD-F3879206E02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0085" name="Picture 1346" descr="laptop_keyboard">
                <a:extLst>
                  <a:ext uri="{FF2B5EF4-FFF2-40B4-BE49-F238E27FC236}">
                    <a16:creationId xmlns:a16="http://schemas.microsoft.com/office/drawing/2014/main" id="{D6C27877-8FDE-477F-B548-B51452BB493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086" name="Freeform 1347">
                <a:extLst>
                  <a:ext uri="{FF2B5EF4-FFF2-40B4-BE49-F238E27FC236}">
                    <a16:creationId xmlns:a16="http://schemas.microsoft.com/office/drawing/2014/main" id="{38B6185A-7E17-4978-9DBA-48CDADD066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 w 2982"/>
                  <a:gd name="T1" fmla="*/ 0 h 2442"/>
                  <a:gd name="T2" fmla="*/ 0 w 2982"/>
                  <a:gd name="T3" fmla="*/ 1 h 2442"/>
                  <a:gd name="T4" fmla="*/ 1 w 2982"/>
                  <a:gd name="T5" fmla="*/ 1 h 2442"/>
                  <a:gd name="T6" fmla="*/ 1 w 2982"/>
                  <a:gd name="T7" fmla="*/ 1 h 2442"/>
                  <a:gd name="T8" fmla="*/ 1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pic>
            <p:nvPicPr>
              <p:cNvPr id="40087" name="Picture 1348" descr="screen">
                <a:extLst>
                  <a:ext uri="{FF2B5EF4-FFF2-40B4-BE49-F238E27FC236}">
                    <a16:creationId xmlns:a16="http://schemas.microsoft.com/office/drawing/2014/main" id="{8ED0C88C-F0DC-4A46-8C40-D710254187F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088" name="Freeform 1349">
                <a:extLst>
                  <a:ext uri="{FF2B5EF4-FFF2-40B4-BE49-F238E27FC236}">
                    <a16:creationId xmlns:a16="http://schemas.microsoft.com/office/drawing/2014/main" id="{53625744-0744-4C90-83A5-FC5D2C27DD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 w 2528"/>
                  <a:gd name="T3" fmla="*/ 1 h 455"/>
                  <a:gd name="T4" fmla="*/ 1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89" name="Freeform 1350">
                <a:extLst>
                  <a:ext uri="{FF2B5EF4-FFF2-40B4-BE49-F238E27FC236}">
                    <a16:creationId xmlns:a16="http://schemas.microsoft.com/office/drawing/2014/main" id="{BA07101C-B01D-428A-A66B-90F0E8DB85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 w 702"/>
                  <a:gd name="T1" fmla="*/ 0 h 1893"/>
                  <a:gd name="T2" fmla="*/ 0 w 702"/>
                  <a:gd name="T3" fmla="*/ 1 h 1893"/>
                  <a:gd name="T4" fmla="*/ 1 w 702"/>
                  <a:gd name="T5" fmla="*/ 1 h 1893"/>
                  <a:gd name="T6" fmla="*/ 1 w 702"/>
                  <a:gd name="T7" fmla="*/ 1 h 1893"/>
                  <a:gd name="T8" fmla="*/ 1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90" name="Freeform 1351">
                <a:extLst>
                  <a:ext uri="{FF2B5EF4-FFF2-40B4-BE49-F238E27FC236}">
                    <a16:creationId xmlns:a16="http://schemas.microsoft.com/office/drawing/2014/main" id="{1BC2EBBB-F8CA-42CB-862D-5A47D1E093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 w 756"/>
                  <a:gd name="T1" fmla="*/ 0 h 2184"/>
                  <a:gd name="T2" fmla="*/ 1 w 756"/>
                  <a:gd name="T3" fmla="*/ 1 h 2184"/>
                  <a:gd name="T4" fmla="*/ 0 w 756"/>
                  <a:gd name="T5" fmla="*/ 1 h 2184"/>
                  <a:gd name="T6" fmla="*/ 1 w 756"/>
                  <a:gd name="T7" fmla="*/ 1 h 2184"/>
                  <a:gd name="T8" fmla="*/ 1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91" name="Freeform 1352">
                <a:extLst>
                  <a:ext uri="{FF2B5EF4-FFF2-40B4-BE49-F238E27FC236}">
                    <a16:creationId xmlns:a16="http://schemas.microsoft.com/office/drawing/2014/main" id="{F56E99C3-E78A-4138-AD38-F39E6EBE25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 w 2773"/>
                  <a:gd name="T5" fmla="*/ 1 h 738"/>
                  <a:gd name="T6" fmla="*/ 1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92" name="Freeform 1353">
                <a:extLst>
                  <a:ext uri="{FF2B5EF4-FFF2-40B4-BE49-F238E27FC236}">
                    <a16:creationId xmlns:a16="http://schemas.microsoft.com/office/drawing/2014/main" id="{EEAEA832-3B03-45CE-9A07-724791A7E0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 w 637"/>
                  <a:gd name="T1" fmla="*/ 0 h 1659"/>
                  <a:gd name="T2" fmla="*/ 1 w 637"/>
                  <a:gd name="T3" fmla="*/ 0 h 1659"/>
                  <a:gd name="T4" fmla="*/ 1 w 637"/>
                  <a:gd name="T5" fmla="*/ 11 h 1659"/>
                  <a:gd name="T6" fmla="*/ 0 w 637"/>
                  <a:gd name="T7" fmla="*/ 11 h 1659"/>
                  <a:gd name="T8" fmla="*/ 1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93" name="Freeform 1354">
                <a:extLst>
                  <a:ext uri="{FF2B5EF4-FFF2-40B4-BE49-F238E27FC236}">
                    <a16:creationId xmlns:a16="http://schemas.microsoft.com/office/drawing/2014/main" id="{5FD6DCDF-AF73-4F04-96AF-DF9C2CD1F3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1 h 550"/>
                  <a:gd name="T4" fmla="*/ 6 w 2216"/>
                  <a:gd name="T5" fmla="*/ 4 h 550"/>
                  <a:gd name="T6" fmla="*/ 6 w 2216"/>
                  <a:gd name="T7" fmla="*/ 3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0094" name="Group 1355">
                <a:extLst>
                  <a:ext uri="{FF2B5EF4-FFF2-40B4-BE49-F238E27FC236}">
                    <a16:creationId xmlns:a16="http://schemas.microsoft.com/office/drawing/2014/main" id="{57FD1DAC-5572-4974-895D-F4D7534C923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40101" name="Freeform 1356">
                  <a:extLst>
                    <a:ext uri="{FF2B5EF4-FFF2-40B4-BE49-F238E27FC236}">
                      <a16:creationId xmlns:a16="http://schemas.microsoft.com/office/drawing/2014/main" id="{21B12E02-5B70-44D5-9FA4-88467920588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102" name="Freeform 1357">
                  <a:extLst>
                    <a:ext uri="{FF2B5EF4-FFF2-40B4-BE49-F238E27FC236}">
                      <a16:creationId xmlns:a16="http://schemas.microsoft.com/office/drawing/2014/main" id="{6D8DF79F-4D9A-4F36-AA0A-F62521E7192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103" name="Freeform 1358">
                  <a:extLst>
                    <a:ext uri="{FF2B5EF4-FFF2-40B4-BE49-F238E27FC236}">
                      <a16:creationId xmlns:a16="http://schemas.microsoft.com/office/drawing/2014/main" id="{91140039-0378-4280-80DA-11B0B9F8112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104" name="Freeform 1359">
                  <a:extLst>
                    <a:ext uri="{FF2B5EF4-FFF2-40B4-BE49-F238E27FC236}">
                      <a16:creationId xmlns:a16="http://schemas.microsoft.com/office/drawing/2014/main" id="{857A9FAE-4F9A-4BBA-B8BC-70F5BFADEC2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105" name="Freeform 1360">
                  <a:extLst>
                    <a:ext uri="{FF2B5EF4-FFF2-40B4-BE49-F238E27FC236}">
                      <a16:creationId xmlns:a16="http://schemas.microsoft.com/office/drawing/2014/main" id="{610242EC-A64A-42BF-A9AC-79DA79BF0D8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106" name="Freeform 1361">
                  <a:extLst>
                    <a:ext uri="{FF2B5EF4-FFF2-40B4-BE49-F238E27FC236}">
                      <a16:creationId xmlns:a16="http://schemas.microsoft.com/office/drawing/2014/main" id="{143080A1-2151-4804-AFED-AF5EA46D1E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095" name="Freeform 1362">
                <a:extLst>
                  <a:ext uri="{FF2B5EF4-FFF2-40B4-BE49-F238E27FC236}">
                    <a16:creationId xmlns:a16="http://schemas.microsoft.com/office/drawing/2014/main" id="{C1C3F6A1-692E-4182-91D8-8C6761F4F3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 h 792"/>
                  <a:gd name="T2" fmla="*/ 1 w 990"/>
                  <a:gd name="T3" fmla="*/ 0 h 792"/>
                  <a:gd name="T4" fmla="*/ 1 w 990"/>
                  <a:gd name="T5" fmla="*/ 1 h 792"/>
                  <a:gd name="T6" fmla="*/ 0 w 990"/>
                  <a:gd name="T7" fmla="*/ 1 h 792"/>
                  <a:gd name="T8" fmla="*/ 1 w 990"/>
                  <a:gd name="T9" fmla="*/ 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96" name="Freeform 1363">
                <a:extLst>
                  <a:ext uri="{FF2B5EF4-FFF2-40B4-BE49-F238E27FC236}">
                    <a16:creationId xmlns:a16="http://schemas.microsoft.com/office/drawing/2014/main" id="{867232F4-EB90-48B9-B2E2-D31BD6680F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 w 2532"/>
                  <a:gd name="T5" fmla="*/ 1 h 723"/>
                  <a:gd name="T6" fmla="*/ 2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97" name="Freeform 1364">
                <a:extLst>
                  <a:ext uri="{FF2B5EF4-FFF2-40B4-BE49-F238E27FC236}">
                    <a16:creationId xmlns:a16="http://schemas.microsoft.com/office/drawing/2014/main" id="{0A81B09E-2FAB-4508-8FEC-29CEFED36F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1 h 147"/>
                  <a:gd name="T4" fmla="*/ 0 w 26"/>
                  <a:gd name="T5" fmla="*/ 1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98" name="Freeform 1365">
                <a:extLst>
                  <a:ext uri="{FF2B5EF4-FFF2-40B4-BE49-F238E27FC236}">
                    <a16:creationId xmlns:a16="http://schemas.microsoft.com/office/drawing/2014/main" id="{9826B2D2-A445-4ECA-990E-5FBECCEE30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 w 1176"/>
                  <a:gd name="T1" fmla="*/ 0 h 606"/>
                  <a:gd name="T2" fmla="*/ 0 w 1176"/>
                  <a:gd name="T3" fmla="*/ 1 h 606"/>
                  <a:gd name="T4" fmla="*/ 1 w 1176"/>
                  <a:gd name="T5" fmla="*/ 1 h 606"/>
                  <a:gd name="T6" fmla="*/ 1 w 1176"/>
                  <a:gd name="T7" fmla="*/ 1 h 606"/>
                  <a:gd name="T8" fmla="*/ 1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99" name="Freeform 1366">
                <a:extLst>
                  <a:ext uri="{FF2B5EF4-FFF2-40B4-BE49-F238E27FC236}">
                    <a16:creationId xmlns:a16="http://schemas.microsoft.com/office/drawing/2014/main" id="{C8D71814-7DF8-430A-B848-2137C2DEC1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 w 2532"/>
                  <a:gd name="T5" fmla="*/ 1 h 723"/>
                  <a:gd name="T6" fmla="*/ 1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00" name="Freeform 1367">
                <a:extLst>
                  <a:ext uri="{FF2B5EF4-FFF2-40B4-BE49-F238E27FC236}">
                    <a16:creationId xmlns:a16="http://schemas.microsoft.com/office/drawing/2014/main" id="{2CA507E0-0298-4D8F-811B-65A5238C1363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1 h 723"/>
                  <a:gd name="T6" fmla="*/ 0 w 2532"/>
                  <a:gd name="T7" fmla="*/ 1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0033" name="Group 1368">
              <a:extLst>
                <a:ext uri="{FF2B5EF4-FFF2-40B4-BE49-F238E27FC236}">
                  <a16:creationId xmlns:a16="http://schemas.microsoft.com/office/drawing/2014/main" id="{245E8FC8-D086-4380-BB3C-06E59EA284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03" y="1916"/>
              <a:ext cx="280" cy="257"/>
              <a:chOff x="877" y="1008"/>
              <a:chExt cx="2747" cy="2591"/>
            </a:xfrm>
          </p:grpSpPr>
          <p:pic>
            <p:nvPicPr>
              <p:cNvPr id="40061" name="Picture 1369" descr="antenna_stylized">
                <a:extLst>
                  <a:ext uri="{FF2B5EF4-FFF2-40B4-BE49-F238E27FC236}">
                    <a16:creationId xmlns:a16="http://schemas.microsoft.com/office/drawing/2014/main" id="{3A16C7B8-7155-4FE8-A154-EDB005E51F2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0062" name="Picture 1370" descr="laptop_keyboard">
                <a:extLst>
                  <a:ext uri="{FF2B5EF4-FFF2-40B4-BE49-F238E27FC236}">
                    <a16:creationId xmlns:a16="http://schemas.microsoft.com/office/drawing/2014/main" id="{233CD73F-BFA0-44F3-A444-472A2679E2D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063" name="Freeform 1371">
                <a:extLst>
                  <a:ext uri="{FF2B5EF4-FFF2-40B4-BE49-F238E27FC236}">
                    <a16:creationId xmlns:a16="http://schemas.microsoft.com/office/drawing/2014/main" id="{757C3B14-4CCA-4D9A-8C25-D906AE4F61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 w 2982"/>
                  <a:gd name="T1" fmla="*/ 0 h 2442"/>
                  <a:gd name="T2" fmla="*/ 0 w 2982"/>
                  <a:gd name="T3" fmla="*/ 1 h 2442"/>
                  <a:gd name="T4" fmla="*/ 1 w 2982"/>
                  <a:gd name="T5" fmla="*/ 1 h 2442"/>
                  <a:gd name="T6" fmla="*/ 1 w 2982"/>
                  <a:gd name="T7" fmla="*/ 1 h 2442"/>
                  <a:gd name="T8" fmla="*/ 1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pic>
            <p:nvPicPr>
              <p:cNvPr id="40064" name="Picture 1372" descr="screen">
                <a:extLst>
                  <a:ext uri="{FF2B5EF4-FFF2-40B4-BE49-F238E27FC236}">
                    <a16:creationId xmlns:a16="http://schemas.microsoft.com/office/drawing/2014/main" id="{1853ECF5-6D88-4F40-B843-2E5831B4A75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065" name="Freeform 1373">
                <a:extLst>
                  <a:ext uri="{FF2B5EF4-FFF2-40B4-BE49-F238E27FC236}">
                    <a16:creationId xmlns:a16="http://schemas.microsoft.com/office/drawing/2014/main" id="{1356FA22-18AE-4481-8BB0-20F61CFF22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 w 2528"/>
                  <a:gd name="T3" fmla="*/ 1 h 455"/>
                  <a:gd name="T4" fmla="*/ 1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66" name="Freeform 1374">
                <a:extLst>
                  <a:ext uri="{FF2B5EF4-FFF2-40B4-BE49-F238E27FC236}">
                    <a16:creationId xmlns:a16="http://schemas.microsoft.com/office/drawing/2014/main" id="{9A6E0402-F0FA-4591-A7FB-71FEF8E45A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 w 702"/>
                  <a:gd name="T1" fmla="*/ 0 h 1893"/>
                  <a:gd name="T2" fmla="*/ 0 w 702"/>
                  <a:gd name="T3" fmla="*/ 1 h 1893"/>
                  <a:gd name="T4" fmla="*/ 1 w 702"/>
                  <a:gd name="T5" fmla="*/ 1 h 1893"/>
                  <a:gd name="T6" fmla="*/ 1 w 702"/>
                  <a:gd name="T7" fmla="*/ 1 h 1893"/>
                  <a:gd name="T8" fmla="*/ 1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67" name="Freeform 1375">
                <a:extLst>
                  <a:ext uri="{FF2B5EF4-FFF2-40B4-BE49-F238E27FC236}">
                    <a16:creationId xmlns:a16="http://schemas.microsoft.com/office/drawing/2014/main" id="{A380A585-6599-40A1-A994-EC0759EA26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 w 756"/>
                  <a:gd name="T1" fmla="*/ 0 h 2184"/>
                  <a:gd name="T2" fmla="*/ 1 w 756"/>
                  <a:gd name="T3" fmla="*/ 1 h 2184"/>
                  <a:gd name="T4" fmla="*/ 0 w 756"/>
                  <a:gd name="T5" fmla="*/ 1 h 2184"/>
                  <a:gd name="T6" fmla="*/ 1 w 756"/>
                  <a:gd name="T7" fmla="*/ 1 h 2184"/>
                  <a:gd name="T8" fmla="*/ 1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68" name="Freeform 1376">
                <a:extLst>
                  <a:ext uri="{FF2B5EF4-FFF2-40B4-BE49-F238E27FC236}">
                    <a16:creationId xmlns:a16="http://schemas.microsoft.com/office/drawing/2014/main" id="{38808CAB-B41B-415E-9270-398B8FBE13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 w 2773"/>
                  <a:gd name="T5" fmla="*/ 1 h 738"/>
                  <a:gd name="T6" fmla="*/ 1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69" name="Freeform 1377">
                <a:extLst>
                  <a:ext uri="{FF2B5EF4-FFF2-40B4-BE49-F238E27FC236}">
                    <a16:creationId xmlns:a16="http://schemas.microsoft.com/office/drawing/2014/main" id="{B0AA3970-060A-4067-B0E7-6CE93AE136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 w 637"/>
                  <a:gd name="T1" fmla="*/ 0 h 1659"/>
                  <a:gd name="T2" fmla="*/ 1 w 637"/>
                  <a:gd name="T3" fmla="*/ 0 h 1659"/>
                  <a:gd name="T4" fmla="*/ 1 w 637"/>
                  <a:gd name="T5" fmla="*/ 11 h 1659"/>
                  <a:gd name="T6" fmla="*/ 0 w 637"/>
                  <a:gd name="T7" fmla="*/ 11 h 1659"/>
                  <a:gd name="T8" fmla="*/ 1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70" name="Freeform 1378">
                <a:extLst>
                  <a:ext uri="{FF2B5EF4-FFF2-40B4-BE49-F238E27FC236}">
                    <a16:creationId xmlns:a16="http://schemas.microsoft.com/office/drawing/2014/main" id="{BCF1A03E-2380-4161-9792-B4678EED0E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1 h 550"/>
                  <a:gd name="T4" fmla="*/ 6 w 2216"/>
                  <a:gd name="T5" fmla="*/ 4 h 550"/>
                  <a:gd name="T6" fmla="*/ 6 w 2216"/>
                  <a:gd name="T7" fmla="*/ 3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0071" name="Group 1379">
                <a:extLst>
                  <a:ext uri="{FF2B5EF4-FFF2-40B4-BE49-F238E27FC236}">
                    <a16:creationId xmlns:a16="http://schemas.microsoft.com/office/drawing/2014/main" id="{E8408BAD-DA20-49DD-9D95-3FBB46E7BC8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40078" name="Freeform 1380">
                  <a:extLst>
                    <a:ext uri="{FF2B5EF4-FFF2-40B4-BE49-F238E27FC236}">
                      <a16:creationId xmlns:a16="http://schemas.microsoft.com/office/drawing/2014/main" id="{5D67EC1C-E67E-4C23-BE59-0374BE21D80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079" name="Freeform 1381">
                  <a:extLst>
                    <a:ext uri="{FF2B5EF4-FFF2-40B4-BE49-F238E27FC236}">
                      <a16:creationId xmlns:a16="http://schemas.microsoft.com/office/drawing/2014/main" id="{924FE21F-8D52-4430-9D99-02A4F326737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080" name="Freeform 1382">
                  <a:extLst>
                    <a:ext uri="{FF2B5EF4-FFF2-40B4-BE49-F238E27FC236}">
                      <a16:creationId xmlns:a16="http://schemas.microsoft.com/office/drawing/2014/main" id="{7C17D7AB-9863-4DA7-8F07-44150AF1DF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081" name="Freeform 1383">
                  <a:extLst>
                    <a:ext uri="{FF2B5EF4-FFF2-40B4-BE49-F238E27FC236}">
                      <a16:creationId xmlns:a16="http://schemas.microsoft.com/office/drawing/2014/main" id="{385BF436-D809-42BC-AD1A-81528724EF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082" name="Freeform 1384">
                  <a:extLst>
                    <a:ext uri="{FF2B5EF4-FFF2-40B4-BE49-F238E27FC236}">
                      <a16:creationId xmlns:a16="http://schemas.microsoft.com/office/drawing/2014/main" id="{19E2A857-156B-4FC0-8CFB-86713DD7B25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083" name="Freeform 1385">
                  <a:extLst>
                    <a:ext uri="{FF2B5EF4-FFF2-40B4-BE49-F238E27FC236}">
                      <a16:creationId xmlns:a16="http://schemas.microsoft.com/office/drawing/2014/main" id="{6DB26826-3E34-45FF-A5F3-8E5F82E4A06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072" name="Freeform 1386">
                <a:extLst>
                  <a:ext uri="{FF2B5EF4-FFF2-40B4-BE49-F238E27FC236}">
                    <a16:creationId xmlns:a16="http://schemas.microsoft.com/office/drawing/2014/main" id="{EB5F156E-4DFE-4A02-A4E3-04AAA5C72E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 h 792"/>
                  <a:gd name="T2" fmla="*/ 1 w 990"/>
                  <a:gd name="T3" fmla="*/ 0 h 792"/>
                  <a:gd name="T4" fmla="*/ 1 w 990"/>
                  <a:gd name="T5" fmla="*/ 1 h 792"/>
                  <a:gd name="T6" fmla="*/ 0 w 990"/>
                  <a:gd name="T7" fmla="*/ 1 h 792"/>
                  <a:gd name="T8" fmla="*/ 1 w 990"/>
                  <a:gd name="T9" fmla="*/ 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73" name="Freeform 1387">
                <a:extLst>
                  <a:ext uri="{FF2B5EF4-FFF2-40B4-BE49-F238E27FC236}">
                    <a16:creationId xmlns:a16="http://schemas.microsoft.com/office/drawing/2014/main" id="{5639095D-C2BB-4DA2-99A5-35B45DD1DB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 w 2532"/>
                  <a:gd name="T5" fmla="*/ 1 h 723"/>
                  <a:gd name="T6" fmla="*/ 2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74" name="Freeform 1388">
                <a:extLst>
                  <a:ext uri="{FF2B5EF4-FFF2-40B4-BE49-F238E27FC236}">
                    <a16:creationId xmlns:a16="http://schemas.microsoft.com/office/drawing/2014/main" id="{A23EC027-F12A-471E-81BC-7F82F04EB5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1 h 147"/>
                  <a:gd name="T4" fmla="*/ 0 w 26"/>
                  <a:gd name="T5" fmla="*/ 1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75" name="Freeform 1389">
                <a:extLst>
                  <a:ext uri="{FF2B5EF4-FFF2-40B4-BE49-F238E27FC236}">
                    <a16:creationId xmlns:a16="http://schemas.microsoft.com/office/drawing/2014/main" id="{B9250E33-D327-44A9-A513-4869330A4D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 w 1176"/>
                  <a:gd name="T1" fmla="*/ 0 h 606"/>
                  <a:gd name="T2" fmla="*/ 0 w 1176"/>
                  <a:gd name="T3" fmla="*/ 1 h 606"/>
                  <a:gd name="T4" fmla="*/ 1 w 1176"/>
                  <a:gd name="T5" fmla="*/ 1 h 606"/>
                  <a:gd name="T6" fmla="*/ 1 w 1176"/>
                  <a:gd name="T7" fmla="*/ 1 h 606"/>
                  <a:gd name="T8" fmla="*/ 1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76" name="Freeform 1390">
                <a:extLst>
                  <a:ext uri="{FF2B5EF4-FFF2-40B4-BE49-F238E27FC236}">
                    <a16:creationId xmlns:a16="http://schemas.microsoft.com/office/drawing/2014/main" id="{F6763DCC-9857-447D-8124-7EF110D215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 w 2532"/>
                  <a:gd name="T5" fmla="*/ 1 h 723"/>
                  <a:gd name="T6" fmla="*/ 1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77" name="Freeform 1391">
                <a:extLst>
                  <a:ext uri="{FF2B5EF4-FFF2-40B4-BE49-F238E27FC236}">
                    <a16:creationId xmlns:a16="http://schemas.microsoft.com/office/drawing/2014/main" id="{0B4F052E-CF4B-441D-B3A8-9FF4D296721C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1 h 723"/>
                  <a:gd name="T6" fmla="*/ 0 w 2532"/>
                  <a:gd name="T7" fmla="*/ 1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0034" name="Group 1392">
              <a:extLst>
                <a:ext uri="{FF2B5EF4-FFF2-40B4-BE49-F238E27FC236}">
                  <a16:creationId xmlns:a16="http://schemas.microsoft.com/office/drawing/2014/main" id="{18FD111E-F13C-4B89-9CB1-3568D4E1D2F0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3742" y="2030"/>
              <a:ext cx="261" cy="235"/>
              <a:chOff x="2839" y="3501"/>
              <a:chExt cx="755" cy="803"/>
            </a:xfrm>
          </p:grpSpPr>
          <p:pic>
            <p:nvPicPr>
              <p:cNvPr id="40059" name="Picture 1393" descr="desktop_computer_stylized_medium">
                <a:extLst>
                  <a:ext uri="{FF2B5EF4-FFF2-40B4-BE49-F238E27FC236}">
                    <a16:creationId xmlns:a16="http://schemas.microsoft.com/office/drawing/2014/main" id="{2BDF8917-EB5D-48D5-9C9E-DC24E933E9D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060" name="Freeform 1394">
                <a:extLst>
                  <a:ext uri="{FF2B5EF4-FFF2-40B4-BE49-F238E27FC236}">
                    <a16:creationId xmlns:a16="http://schemas.microsoft.com/office/drawing/2014/main" id="{731D5812-6ED7-4BCF-933A-364CE0A112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0035" name="Group 1395">
              <a:extLst>
                <a:ext uri="{FF2B5EF4-FFF2-40B4-BE49-F238E27FC236}">
                  <a16:creationId xmlns:a16="http://schemas.microsoft.com/office/drawing/2014/main" id="{1F46D114-C5F5-4479-B08B-481200CB45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03" y="3416"/>
              <a:ext cx="299" cy="257"/>
              <a:chOff x="877" y="1008"/>
              <a:chExt cx="2747" cy="2591"/>
            </a:xfrm>
          </p:grpSpPr>
          <p:pic>
            <p:nvPicPr>
              <p:cNvPr id="40036" name="Picture 1396" descr="antenna_stylized">
                <a:extLst>
                  <a:ext uri="{FF2B5EF4-FFF2-40B4-BE49-F238E27FC236}">
                    <a16:creationId xmlns:a16="http://schemas.microsoft.com/office/drawing/2014/main" id="{8F5DE236-7B58-4974-8A31-02D08CDC808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0037" name="Picture 1397" descr="laptop_keyboard">
                <a:extLst>
                  <a:ext uri="{FF2B5EF4-FFF2-40B4-BE49-F238E27FC236}">
                    <a16:creationId xmlns:a16="http://schemas.microsoft.com/office/drawing/2014/main" id="{CB7730DB-1E39-428B-A4A8-CBA8AD3AD05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038" name="Freeform 1398">
                <a:extLst>
                  <a:ext uri="{FF2B5EF4-FFF2-40B4-BE49-F238E27FC236}">
                    <a16:creationId xmlns:a16="http://schemas.microsoft.com/office/drawing/2014/main" id="{82004177-9ADA-4F2F-A985-FEC2BB9290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 w 2982"/>
                  <a:gd name="T1" fmla="*/ 0 h 2442"/>
                  <a:gd name="T2" fmla="*/ 0 w 2982"/>
                  <a:gd name="T3" fmla="*/ 1 h 2442"/>
                  <a:gd name="T4" fmla="*/ 1 w 2982"/>
                  <a:gd name="T5" fmla="*/ 1 h 2442"/>
                  <a:gd name="T6" fmla="*/ 1 w 2982"/>
                  <a:gd name="T7" fmla="*/ 1 h 2442"/>
                  <a:gd name="T8" fmla="*/ 1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pic>
            <p:nvPicPr>
              <p:cNvPr id="40039" name="Picture 1399" descr="screen">
                <a:extLst>
                  <a:ext uri="{FF2B5EF4-FFF2-40B4-BE49-F238E27FC236}">
                    <a16:creationId xmlns:a16="http://schemas.microsoft.com/office/drawing/2014/main" id="{D216714E-8A3A-439C-86B6-6BC5F7A4BA2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040" name="Freeform 1400">
                <a:extLst>
                  <a:ext uri="{FF2B5EF4-FFF2-40B4-BE49-F238E27FC236}">
                    <a16:creationId xmlns:a16="http://schemas.microsoft.com/office/drawing/2014/main" id="{46B40D75-6505-4D8B-94A4-DCEB6D5170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 w 2528"/>
                  <a:gd name="T3" fmla="*/ 1 h 455"/>
                  <a:gd name="T4" fmla="*/ 1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41" name="Freeform 1401">
                <a:extLst>
                  <a:ext uri="{FF2B5EF4-FFF2-40B4-BE49-F238E27FC236}">
                    <a16:creationId xmlns:a16="http://schemas.microsoft.com/office/drawing/2014/main" id="{3B33279F-ABC1-4E67-938D-E84FA68A5C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 w 702"/>
                  <a:gd name="T1" fmla="*/ 0 h 1893"/>
                  <a:gd name="T2" fmla="*/ 0 w 702"/>
                  <a:gd name="T3" fmla="*/ 1 h 1893"/>
                  <a:gd name="T4" fmla="*/ 1 w 702"/>
                  <a:gd name="T5" fmla="*/ 1 h 1893"/>
                  <a:gd name="T6" fmla="*/ 1 w 702"/>
                  <a:gd name="T7" fmla="*/ 1 h 1893"/>
                  <a:gd name="T8" fmla="*/ 1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42" name="Freeform 1402">
                <a:extLst>
                  <a:ext uri="{FF2B5EF4-FFF2-40B4-BE49-F238E27FC236}">
                    <a16:creationId xmlns:a16="http://schemas.microsoft.com/office/drawing/2014/main" id="{36A46892-FFA7-4B55-9F10-1AC7CDD3B3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 w 756"/>
                  <a:gd name="T1" fmla="*/ 0 h 2184"/>
                  <a:gd name="T2" fmla="*/ 1 w 756"/>
                  <a:gd name="T3" fmla="*/ 1 h 2184"/>
                  <a:gd name="T4" fmla="*/ 0 w 756"/>
                  <a:gd name="T5" fmla="*/ 1 h 2184"/>
                  <a:gd name="T6" fmla="*/ 1 w 756"/>
                  <a:gd name="T7" fmla="*/ 1 h 2184"/>
                  <a:gd name="T8" fmla="*/ 1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43" name="Freeform 1403">
                <a:extLst>
                  <a:ext uri="{FF2B5EF4-FFF2-40B4-BE49-F238E27FC236}">
                    <a16:creationId xmlns:a16="http://schemas.microsoft.com/office/drawing/2014/main" id="{12E3A3F0-8B3E-435F-9098-C3B8586F37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 w 2773"/>
                  <a:gd name="T5" fmla="*/ 1 h 738"/>
                  <a:gd name="T6" fmla="*/ 1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44" name="Freeform 1404">
                <a:extLst>
                  <a:ext uri="{FF2B5EF4-FFF2-40B4-BE49-F238E27FC236}">
                    <a16:creationId xmlns:a16="http://schemas.microsoft.com/office/drawing/2014/main" id="{7FEC0E57-E000-4206-9CD8-469B8FCDD6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 w 637"/>
                  <a:gd name="T1" fmla="*/ 0 h 1659"/>
                  <a:gd name="T2" fmla="*/ 1 w 637"/>
                  <a:gd name="T3" fmla="*/ 0 h 1659"/>
                  <a:gd name="T4" fmla="*/ 1 w 637"/>
                  <a:gd name="T5" fmla="*/ 11 h 1659"/>
                  <a:gd name="T6" fmla="*/ 0 w 637"/>
                  <a:gd name="T7" fmla="*/ 11 h 1659"/>
                  <a:gd name="T8" fmla="*/ 1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45" name="Freeform 1405">
                <a:extLst>
                  <a:ext uri="{FF2B5EF4-FFF2-40B4-BE49-F238E27FC236}">
                    <a16:creationId xmlns:a16="http://schemas.microsoft.com/office/drawing/2014/main" id="{EFE7453E-E558-4124-9246-491287A825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1 h 550"/>
                  <a:gd name="T4" fmla="*/ 6 w 2216"/>
                  <a:gd name="T5" fmla="*/ 4 h 550"/>
                  <a:gd name="T6" fmla="*/ 6 w 2216"/>
                  <a:gd name="T7" fmla="*/ 3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0046" name="Group 1406">
                <a:extLst>
                  <a:ext uri="{FF2B5EF4-FFF2-40B4-BE49-F238E27FC236}">
                    <a16:creationId xmlns:a16="http://schemas.microsoft.com/office/drawing/2014/main" id="{6A1146F3-3515-4968-9DD4-F84AAE197EC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40053" name="Freeform 1407">
                  <a:extLst>
                    <a:ext uri="{FF2B5EF4-FFF2-40B4-BE49-F238E27FC236}">
                      <a16:creationId xmlns:a16="http://schemas.microsoft.com/office/drawing/2014/main" id="{5688F922-95DD-429E-B778-BA05941515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054" name="Freeform 1408">
                  <a:extLst>
                    <a:ext uri="{FF2B5EF4-FFF2-40B4-BE49-F238E27FC236}">
                      <a16:creationId xmlns:a16="http://schemas.microsoft.com/office/drawing/2014/main" id="{87CADF49-D4F4-4373-B6E7-A3454B0416D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055" name="Freeform 1409">
                  <a:extLst>
                    <a:ext uri="{FF2B5EF4-FFF2-40B4-BE49-F238E27FC236}">
                      <a16:creationId xmlns:a16="http://schemas.microsoft.com/office/drawing/2014/main" id="{2D095E35-1857-4AE5-9F9C-828D4B79CE7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056" name="Freeform 1410">
                  <a:extLst>
                    <a:ext uri="{FF2B5EF4-FFF2-40B4-BE49-F238E27FC236}">
                      <a16:creationId xmlns:a16="http://schemas.microsoft.com/office/drawing/2014/main" id="{D0A5BC2F-F109-4A3C-BF03-95D9185303B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057" name="Freeform 1411">
                  <a:extLst>
                    <a:ext uri="{FF2B5EF4-FFF2-40B4-BE49-F238E27FC236}">
                      <a16:creationId xmlns:a16="http://schemas.microsoft.com/office/drawing/2014/main" id="{D3CCA4E2-7376-43F4-9875-9BC2CBF07A7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058" name="Freeform 1412">
                  <a:extLst>
                    <a:ext uri="{FF2B5EF4-FFF2-40B4-BE49-F238E27FC236}">
                      <a16:creationId xmlns:a16="http://schemas.microsoft.com/office/drawing/2014/main" id="{BC54E86E-6226-4709-8C45-E3E7C408968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047" name="Freeform 1413">
                <a:extLst>
                  <a:ext uri="{FF2B5EF4-FFF2-40B4-BE49-F238E27FC236}">
                    <a16:creationId xmlns:a16="http://schemas.microsoft.com/office/drawing/2014/main" id="{4A8EEC15-37A2-4840-BEB3-3ED27DDBE9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 h 792"/>
                  <a:gd name="T2" fmla="*/ 1 w 990"/>
                  <a:gd name="T3" fmla="*/ 0 h 792"/>
                  <a:gd name="T4" fmla="*/ 1 w 990"/>
                  <a:gd name="T5" fmla="*/ 1 h 792"/>
                  <a:gd name="T6" fmla="*/ 0 w 990"/>
                  <a:gd name="T7" fmla="*/ 1 h 792"/>
                  <a:gd name="T8" fmla="*/ 1 w 990"/>
                  <a:gd name="T9" fmla="*/ 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48" name="Freeform 1414">
                <a:extLst>
                  <a:ext uri="{FF2B5EF4-FFF2-40B4-BE49-F238E27FC236}">
                    <a16:creationId xmlns:a16="http://schemas.microsoft.com/office/drawing/2014/main" id="{63F4B67D-13F1-43F9-A3C5-46ABAE0A1D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 w 2532"/>
                  <a:gd name="T5" fmla="*/ 1 h 723"/>
                  <a:gd name="T6" fmla="*/ 2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49" name="Freeform 1415">
                <a:extLst>
                  <a:ext uri="{FF2B5EF4-FFF2-40B4-BE49-F238E27FC236}">
                    <a16:creationId xmlns:a16="http://schemas.microsoft.com/office/drawing/2014/main" id="{67CE7925-41B4-4DA6-A66A-7CB25A337F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1 h 147"/>
                  <a:gd name="T4" fmla="*/ 0 w 26"/>
                  <a:gd name="T5" fmla="*/ 1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50" name="Freeform 1416">
                <a:extLst>
                  <a:ext uri="{FF2B5EF4-FFF2-40B4-BE49-F238E27FC236}">
                    <a16:creationId xmlns:a16="http://schemas.microsoft.com/office/drawing/2014/main" id="{B96943E3-1916-4099-A68B-C7CCF238F5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 w 1176"/>
                  <a:gd name="T1" fmla="*/ 0 h 606"/>
                  <a:gd name="T2" fmla="*/ 0 w 1176"/>
                  <a:gd name="T3" fmla="*/ 1 h 606"/>
                  <a:gd name="T4" fmla="*/ 1 w 1176"/>
                  <a:gd name="T5" fmla="*/ 1 h 606"/>
                  <a:gd name="T6" fmla="*/ 1 w 1176"/>
                  <a:gd name="T7" fmla="*/ 1 h 606"/>
                  <a:gd name="T8" fmla="*/ 1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51" name="Freeform 1417">
                <a:extLst>
                  <a:ext uri="{FF2B5EF4-FFF2-40B4-BE49-F238E27FC236}">
                    <a16:creationId xmlns:a16="http://schemas.microsoft.com/office/drawing/2014/main" id="{91E22ADC-9EB8-478A-B6B3-9EB3166E4B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 w 2532"/>
                  <a:gd name="T5" fmla="*/ 1 h 723"/>
                  <a:gd name="T6" fmla="*/ 1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52" name="Freeform 1418">
                <a:extLst>
                  <a:ext uri="{FF2B5EF4-FFF2-40B4-BE49-F238E27FC236}">
                    <a16:creationId xmlns:a16="http://schemas.microsoft.com/office/drawing/2014/main" id="{14E0CB30-7965-4701-A871-05F8EC27028D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1 h 723"/>
                  <a:gd name="T6" fmla="*/ 0 w 2532"/>
                  <a:gd name="T7" fmla="*/ 1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</p:grpSp>
      <p:sp>
        <p:nvSpPr>
          <p:cNvPr id="35729" name="Line 913">
            <a:extLst>
              <a:ext uri="{FF2B5EF4-FFF2-40B4-BE49-F238E27FC236}">
                <a16:creationId xmlns:a16="http://schemas.microsoft.com/office/drawing/2014/main" id="{B1AAC7E4-5179-407B-AECE-570EE32E5760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0063" y="3786188"/>
            <a:ext cx="1290637" cy="541337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pic>
        <p:nvPicPr>
          <p:cNvPr id="39941" name="Picture 616" descr="underline_base">
            <a:extLst>
              <a:ext uri="{FF2B5EF4-FFF2-40B4-BE49-F238E27FC236}">
                <a16:creationId xmlns:a16="http://schemas.microsoft.com/office/drawing/2014/main" id="{6B1672BF-9E04-46D8-BA8D-9EBC3A9F5B68}"/>
              </a:ext>
            </a:extLst>
          </p:cNvPr>
          <p:cNvPicPr>
            <a:picLocks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13" y="766763"/>
            <a:ext cx="5027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727" name="Line 911">
            <a:extLst>
              <a:ext uri="{FF2B5EF4-FFF2-40B4-BE49-F238E27FC236}">
                <a16:creationId xmlns:a16="http://schemas.microsoft.com/office/drawing/2014/main" id="{5A36440D-559D-4131-A449-653B8A5C0EDC}"/>
              </a:ext>
            </a:extLst>
          </p:cNvPr>
          <p:cNvSpPr>
            <a:spLocks noChangeShapeType="1"/>
          </p:cNvSpPr>
          <p:nvPr/>
        </p:nvSpPr>
        <p:spPr bwMode="auto">
          <a:xfrm>
            <a:off x="6945313" y="660400"/>
            <a:ext cx="1700212" cy="3386138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39943" name="Rectangle 2">
            <a:extLst>
              <a:ext uri="{FF2B5EF4-FFF2-40B4-BE49-F238E27FC236}">
                <a16:creationId xmlns:a16="http://schemas.microsoft.com/office/drawing/2014/main" id="{C2E68D8D-1589-4857-8B84-5A7C17729F6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95275" y="0"/>
            <a:ext cx="8382000" cy="1041400"/>
          </a:xfrm>
        </p:spPr>
        <p:txBody>
          <a:bodyPr/>
          <a:lstStyle/>
          <a:p>
            <a:r>
              <a:rPr lang="en-US" altLang="en-US" sz="4000"/>
              <a:t>Creating a network app</a:t>
            </a:r>
          </a:p>
        </p:txBody>
      </p:sp>
      <p:sp>
        <p:nvSpPr>
          <p:cNvPr id="39944" name="Rectangle 3">
            <a:extLst>
              <a:ext uri="{FF2B5EF4-FFF2-40B4-BE49-F238E27FC236}">
                <a16:creationId xmlns:a16="http://schemas.microsoft.com/office/drawing/2014/main" id="{74C2254D-1C7B-499B-BC50-A502B094F11F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77838" y="1206500"/>
            <a:ext cx="4300537" cy="51149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CC0000"/>
                </a:solidFill>
              </a:rPr>
              <a:t>write programs that:</a:t>
            </a:r>
          </a:p>
          <a:p>
            <a:r>
              <a:rPr lang="en-US" altLang="en-US" sz="2400"/>
              <a:t>run on (different) </a:t>
            </a:r>
            <a:r>
              <a:rPr lang="en-US" altLang="en-US" sz="2400" i="1"/>
              <a:t>end systems</a:t>
            </a:r>
          </a:p>
          <a:p>
            <a:r>
              <a:rPr lang="en-US" altLang="en-US" sz="2400"/>
              <a:t>communicate over network</a:t>
            </a:r>
          </a:p>
          <a:p>
            <a:r>
              <a:rPr lang="en-US" altLang="en-US" sz="2400"/>
              <a:t>e.g., web server software communicates with browser software</a:t>
            </a:r>
          </a:p>
          <a:p>
            <a:pPr>
              <a:spcBef>
                <a:spcPct val="80000"/>
              </a:spcBef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CC0000"/>
                </a:solidFill>
              </a:rPr>
              <a:t>no need to write software for network-core devices</a:t>
            </a:r>
          </a:p>
          <a:p>
            <a:r>
              <a:rPr lang="en-US" altLang="en-US" sz="2400"/>
              <a:t>network-core devices do not run user applications </a:t>
            </a:r>
          </a:p>
          <a:p>
            <a:r>
              <a:rPr lang="en-US" altLang="en-US" sz="2400"/>
              <a:t>applications on end systems  allows for rapid app development, propagation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400">
              <a:solidFill>
                <a:srgbClr val="FF0000"/>
              </a:solidFill>
            </a:endParaRPr>
          </a:p>
        </p:txBody>
      </p:sp>
      <p:grpSp>
        <p:nvGrpSpPr>
          <p:cNvPr id="35725" name="Group 618">
            <a:extLst>
              <a:ext uri="{FF2B5EF4-FFF2-40B4-BE49-F238E27FC236}">
                <a16:creationId xmlns:a16="http://schemas.microsoft.com/office/drawing/2014/main" id="{2F807B26-1BA6-4AEA-9FCE-C2CECB4E0EA3}"/>
              </a:ext>
            </a:extLst>
          </p:cNvPr>
          <p:cNvGrpSpPr>
            <a:grpSpLocks/>
          </p:cNvGrpSpPr>
          <p:nvPr/>
        </p:nvGrpSpPr>
        <p:grpSpPr bwMode="auto">
          <a:xfrm>
            <a:off x="5857875" y="503238"/>
            <a:ext cx="1044575" cy="965200"/>
            <a:chOff x="4047" y="420"/>
            <a:chExt cx="658" cy="608"/>
          </a:xfrm>
        </p:grpSpPr>
        <p:sp>
          <p:nvSpPr>
            <p:cNvPr id="39964" name="Rectangle 227">
              <a:extLst>
                <a:ext uri="{FF2B5EF4-FFF2-40B4-BE49-F238E27FC236}">
                  <a16:creationId xmlns:a16="http://schemas.microsoft.com/office/drawing/2014/main" id="{A31436F5-75CD-477B-A0BD-49EBF99469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6" y="420"/>
              <a:ext cx="426" cy="4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65" name="Rectangle 228">
              <a:extLst>
                <a:ext uri="{FF2B5EF4-FFF2-40B4-BE49-F238E27FC236}">
                  <a16:creationId xmlns:a16="http://schemas.microsoft.com/office/drawing/2014/main" id="{9BD991A8-5A6A-48FB-9244-2D1E0A2F24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5" y="435"/>
              <a:ext cx="435" cy="50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66" name="Rectangle 229">
              <a:extLst>
                <a:ext uri="{FF2B5EF4-FFF2-40B4-BE49-F238E27FC236}">
                  <a16:creationId xmlns:a16="http://schemas.microsoft.com/office/drawing/2014/main" id="{92571F0C-D7AD-426F-9984-FC9BC4D9F9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1" y="438"/>
              <a:ext cx="426" cy="126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67" name="Text Box 230">
              <a:extLst>
                <a:ext uri="{FF2B5EF4-FFF2-40B4-BE49-F238E27FC236}">
                  <a16:creationId xmlns:a16="http://schemas.microsoft.com/office/drawing/2014/main" id="{021F8257-E04E-4D29-8810-7384E95BAD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2" y="420"/>
              <a:ext cx="513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application</a:t>
              </a:r>
              <a:endPara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transport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network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data link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physical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68" name="Line 231">
              <a:extLst>
                <a:ext uri="{FF2B5EF4-FFF2-40B4-BE49-F238E27FC236}">
                  <a16:creationId xmlns:a16="http://schemas.microsoft.com/office/drawing/2014/main" id="{3BDECA0F-3831-4364-8167-A58F4AE2AA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45" y="65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69" name="Line 232">
              <a:extLst>
                <a:ext uri="{FF2B5EF4-FFF2-40B4-BE49-F238E27FC236}">
                  <a16:creationId xmlns:a16="http://schemas.microsoft.com/office/drawing/2014/main" id="{9C184D57-3FED-4D4A-88E9-55CF344402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51" y="738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70" name="Line 233">
              <a:extLst>
                <a:ext uri="{FF2B5EF4-FFF2-40B4-BE49-F238E27FC236}">
                  <a16:creationId xmlns:a16="http://schemas.microsoft.com/office/drawing/2014/main" id="{F2002FAB-FD0B-4530-A8F4-DC00C1EA3F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51" y="825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71" name="Freeform 917">
              <a:extLst>
                <a:ext uri="{FF2B5EF4-FFF2-40B4-BE49-F238E27FC236}">
                  <a16:creationId xmlns:a16="http://schemas.microsoft.com/office/drawing/2014/main" id="{95F4134A-1B52-45B7-A71D-F65D63BB29F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7" y="434"/>
              <a:ext cx="192" cy="594"/>
            </a:xfrm>
            <a:custGeom>
              <a:avLst/>
              <a:gdLst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2"/>
                <a:gd name="T13" fmla="*/ 0 h 594"/>
                <a:gd name="T14" fmla="*/ 192 w 192"/>
                <a:gd name="T15" fmla="*/ 594 h 59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</p:grpSp>
      <p:grpSp>
        <p:nvGrpSpPr>
          <p:cNvPr id="35726" name="Group 619">
            <a:extLst>
              <a:ext uri="{FF2B5EF4-FFF2-40B4-BE49-F238E27FC236}">
                <a16:creationId xmlns:a16="http://schemas.microsoft.com/office/drawing/2014/main" id="{96DC2D94-CBD5-45E4-85DB-E8B5DC293492}"/>
              </a:ext>
            </a:extLst>
          </p:cNvPr>
          <p:cNvGrpSpPr>
            <a:grpSpLocks/>
          </p:cNvGrpSpPr>
          <p:nvPr/>
        </p:nvGrpSpPr>
        <p:grpSpPr bwMode="auto">
          <a:xfrm>
            <a:off x="7956550" y="4087813"/>
            <a:ext cx="1044575" cy="965200"/>
            <a:chOff x="4047" y="420"/>
            <a:chExt cx="658" cy="608"/>
          </a:xfrm>
        </p:grpSpPr>
        <p:sp>
          <p:nvSpPr>
            <p:cNvPr id="39956" name="Rectangle 227">
              <a:extLst>
                <a:ext uri="{FF2B5EF4-FFF2-40B4-BE49-F238E27FC236}">
                  <a16:creationId xmlns:a16="http://schemas.microsoft.com/office/drawing/2014/main" id="{C74C0BCC-0CED-4B69-B769-CCD8231C30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6" y="420"/>
              <a:ext cx="426" cy="4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57" name="Rectangle 228">
              <a:extLst>
                <a:ext uri="{FF2B5EF4-FFF2-40B4-BE49-F238E27FC236}">
                  <a16:creationId xmlns:a16="http://schemas.microsoft.com/office/drawing/2014/main" id="{A96D4F90-C343-4A88-8AA0-820A3A3F67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5" y="435"/>
              <a:ext cx="435" cy="50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58" name="Rectangle 229">
              <a:extLst>
                <a:ext uri="{FF2B5EF4-FFF2-40B4-BE49-F238E27FC236}">
                  <a16:creationId xmlns:a16="http://schemas.microsoft.com/office/drawing/2014/main" id="{3275428F-5679-4196-ADED-AF61962125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1" y="438"/>
              <a:ext cx="426" cy="126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59" name="Text Box 230">
              <a:extLst>
                <a:ext uri="{FF2B5EF4-FFF2-40B4-BE49-F238E27FC236}">
                  <a16:creationId xmlns:a16="http://schemas.microsoft.com/office/drawing/2014/main" id="{1D75B5AF-D210-4F80-8248-4821C5456E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2" y="420"/>
              <a:ext cx="513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application</a:t>
              </a:r>
              <a:endPara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transport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network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data link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physical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60" name="Line 231">
              <a:extLst>
                <a:ext uri="{FF2B5EF4-FFF2-40B4-BE49-F238E27FC236}">
                  <a16:creationId xmlns:a16="http://schemas.microsoft.com/office/drawing/2014/main" id="{86FCA88F-5184-476B-BF13-828AB25ED3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45" y="65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61" name="Line 232">
              <a:extLst>
                <a:ext uri="{FF2B5EF4-FFF2-40B4-BE49-F238E27FC236}">
                  <a16:creationId xmlns:a16="http://schemas.microsoft.com/office/drawing/2014/main" id="{65FD4998-97F5-45B0-92E8-39032DF3BD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51" y="738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62" name="Line 233">
              <a:extLst>
                <a:ext uri="{FF2B5EF4-FFF2-40B4-BE49-F238E27FC236}">
                  <a16:creationId xmlns:a16="http://schemas.microsoft.com/office/drawing/2014/main" id="{D7193589-F8B9-4E84-A120-2622EB1F1C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51" y="825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63" name="Freeform 917">
              <a:extLst>
                <a:ext uri="{FF2B5EF4-FFF2-40B4-BE49-F238E27FC236}">
                  <a16:creationId xmlns:a16="http://schemas.microsoft.com/office/drawing/2014/main" id="{57407086-8527-489A-8BF8-BDDC05675A3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7" y="434"/>
              <a:ext cx="192" cy="594"/>
            </a:xfrm>
            <a:custGeom>
              <a:avLst/>
              <a:gdLst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2"/>
                <a:gd name="T13" fmla="*/ 0 h 594"/>
                <a:gd name="T14" fmla="*/ 192 w 192"/>
                <a:gd name="T15" fmla="*/ 594 h 59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</p:grpSp>
      <p:grpSp>
        <p:nvGrpSpPr>
          <p:cNvPr id="35728" name="Group 628">
            <a:extLst>
              <a:ext uri="{FF2B5EF4-FFF2-40B4-BE49-F238E27FC236}">
                <a16:creationId xmlns:a16="http://schemas.microsoft.com/office/drawing/2014/main" id="{1C7AF1B6-7950-4F7D-AC51-146720111C02}"/>
              </a:ext>
            </a:extLst>
          </p:cNvPr>
          <p:cNvGrpSpPr>
            <a:grpSpLocks/>
          </p:cNvGrpSpPr>
          <p:nvPr/>
        </p:nvGrpSpPr>
        <p:grpSpPr bwMode="auto">
          <a:xfrm>
            <a:off x="5815013" y="3651250"/>
            <a:ext cx="1044575" cy="965200"/>
            <a:chOff x="4047" y="420"/>
            <a:chExt cx="658" cy="608"/>
          </a:xfrm>
        </p:grpSpPr>
        <p:sp>
          <p:nvSpPr>
            <p:cNvPr id="39948" name="Rectangle 227">
              <a:extLst>
                <a:ext uri="{FF2B5EF4-FFF2-40B4-BE49-F238E27FC236}">
                  <a16:creationId xmlns:a16="http://schemas.microsoft.com/office/drawing/2014/main" id="{ED2C00D9-9C33-4910-AF66-0FE7E7A207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6" y="420"/>
              <a:ext cx="426" cy="4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49" name="Rectangle 228">
              <a:extLst>
                <a:ext uri="{FF2B5EF4-FFF2-40B4-BE49-F238E27FC236}">
                  <a16:creationId xmlns:a16="http://schemas.microsoft.com/office/drawing/2014/main" id="{7A62E44E-AE4E-4D74-8401-8E3ECCBCEB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5" y="435"/>
              <a:ext cx="435" cy="50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50" name="Rectangle 229">
              <a:extLst>
                <a:ext uri="{FF2B5EF4-FFF2-40B4-BE49-F238E27FC236}">
                  <a16:creationId xmlns:a16="http://schemas.microsoft.com/office/drawing/2014/main" id="{EB62F404-7775-4F8F-AE5C-A8920DFF6C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1" y="438"/>
              <a:ext cx="426" cy="126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51" name="Text Box 230">
              <a:extLst>
                <a:ext uri="{FF2B5EF4-FFF2-40B4-BE49-F238E27FC236}">
                  <a16:creationId xmlns:a16="http://schemas.microsoft.com/office/drawing/2014/main" id="{848C4925-CBD8-4E31-BB7B-C03764CC37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2" y="420"/>
              <a:ext cx="513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application</a:t>
              </a:r>
              <a:endPara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transport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network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data link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physical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52" name="Line 231">
              <a:extLst>
                <a:ext uri="{FF2B5EF4-FFF2-40B4-BE49-F238E27FC236}">
                  <a16:creationId xmlns:a16="http://schemas.microsoft.com/office/drawing/2014/main" id="{3D4E6159-602A-4DF0-9F50-F241B7EF96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45" y="65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53" name="Line 232">
              <a:extLst>
                <a:ext uri="{FF2B5EF4-FFF2-40B4-BE49-F238E27FC236}">
                  <a16:creationId xmlns:a16="http://schemas.microsoft.com/office/drawing/2014/main" id="{B410E73F-1BEB-4132-9310-DCA4F52934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51" y="738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54" name="Line 233">
              <a:extLst>
                <a:ext uri="{FF2B5EF4-FFF2-40B4-BE49-F238E27FC236}">
                  <a16:creationId xmlns:a16="http://schemas.microsoft.com/office/drawing/2014/main" id="{8D8A6C62-7855-4D09-AFBF-47BF3DFF97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51" y="825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55" name="Freeform 917">
              <a:extLst>
                <a:ext uri="{FF2B5EF4-FFF2-40B4-BE49-F238E27FC236}">
                  <a16:creationId xmlns:a16="http://schemas.microsoft.com/office/drawing/2014/main" id="{7A0BF327-F75F-4B09-94D8-BD9C8D0295B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7" y="434"/>
              <a:ext cx="192" cy="594"/>
            </a:xfrm>
            <a:custGeom>
              <a:avLst/>
              <a:gdLst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2"/>
                <a:gd name="T13" fmla="*/ 0 h 594"/>
                <a:gd name="T14" fmla="*/ 192 w 192"/>
                <a:gd name="T15" fmla="*/ 594 h 59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4592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5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35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35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5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5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2_Default Design">
  <a:themeElements>
    <a:clrScheme name="1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2_Default Design">
      <a:majorFont>
        <a:latin typeface="Gill Sans MT"/>
        <a:ea typeface=""/>
        <a:cs typeface="Arial"/>
      </a:majorFont>
      <a:minorFont>
        <a:latin typeface="Gill Sans MT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1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2985</TotalTime>
  <Words>1976</Words>
  <Application>Microsoft Office PowerPoint</Application>
  <PresentationFormat>On-screen Show (4:3)</PresentationFormat>
  <Paragraphs>424</Paragraphs>
  <Slides>30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30</vt:i4>
      </vt:variant>
    </vt:vector>
  </HeadingPairs>
  <TitlesOfParts>
    <vt:vector size="43" baseType="lpstr">
      <vt:lpstr>MS PGothic</vt:lpstr>
      <vt:lpstr>MS PGothic</vt:lpstr>
      <vt:lpstr>Arial</vt:lpstr>
      <vt:lpstr>Comic Sans MS</vt:lpstr>
      <vt:lpstr>Courier New</vt:lpstr>
      <vt:lpstr>Gill Sans MT</vt:lpstr>
      <vt:lpstr>Tahoma</vt:lpstr>
      <vt:lpstr>Times New Roman</vt:lpstr>
      <vt:lpstr>Wingdings</vt:lpstr>
      <vt:lpstr>ZapfDingbats</vt:lpstr>
      <vt:lpstr>Default Design</vt:lpstr>
      <vt:lpstr>12_Default Design</vt:lpstr>
      <vt:lpstr>1_Default Design</vt:lpstr>
      <vt:lpstr>Service Model</vt:lpstr>
      <vt:lpstr>Goals for Today</vt:lpstr>
      <vt:lpstr>Muddiest Points</vt:lpstr>
      <vt:lpstr>Internet protocol stack</vt:lpstr>
      <vt:lpstr>ISO/OSI reference model</vt:lpstr>
      <vt:lpstr>Why layering?</vt:lpstr>
      <vt:lpstr>Chapter 2: application layer</vt:lpstr>
      <vt:lpstr>Some network apps</vt:lpstr>
      <vt:lpstr>Creating a network app</vt:lpstr>
      <vt:lpstr>Client-server architecture (e.g., Web)</vt:lpstr>
      <vt:lpstr>P2P architecture (e.g., Skype)</vt:lpstr>
      <vt:lpstr>Processes communicating</vt:lpstr>
      <vt:lpstr>Sockets</vt:lpstr>
      <vt:lpstr>The address of a socket</vt:lpstr>
      <vt:lpstr>App-layer protocol must define:</vt:lpstr>
      <vt:lpstr>What transport service does an app need?</vt:lpstr>
      <vt:lpstr>Transport service requirements: common apps</vt:lpstr>
      <vt:lpstr>Internet transport protocols</vt:lpstr>
      <vt:lpstr>Internet apps:  application, transport protocols</vt:lpstr>
      <vt:lpstr>Securing TCP (Preview of Session 22)</vt:lpstr>
      <vt:lpstr>Getahead</vt:lpstr>
      <vt:lpstr>The (World-Wide) Web</vt:lpstr>
      <vt:lpstr>HTTP overview</vt:lpstr>
      <vt:lpstr>HTTP uses TCP</vt:lpstr>
      <vt:lpstr>HTTP (1.0)</vt:lpstr>
      <vt:lpstr>HTTP (1.0) response time</vt:lpstr>
      <vt:lpstr>HTTP evolution</vt:lpstr>
      <vt:lpstr>Better network utilization</vt:lpstr>
      <vt:lpstr>Quizzes</vt:lpstr>
      <vt:lpstr>Before You Go</vt:lpstr>
    </vt:vector>
  </TitlesOfParts>
  <Company>UMIACS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and Internet</dc:title>
  <dc:creator>DAQING HE</dc:creator>
  <cp:lastModifiedBy>aa</cp:lastModifiedBy>
  <cp:revision>101</cp:revision>
  <dcterms:created xsi:type="dcterms:W3CDTF">2003-09-05T02:55:05Z</dcterms:created>
  <dcterms:modified xsi:type="dcterms:W3CDTF">2017-09-05T02:36:50Z</dcterms:modified>
</cp:coreProperties>
</file>