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5" r:id="rId2"/>
    <p:sldId id="672" r:id="rId3"/>
    <p:sldId id="677" r:id="rId4"/>
    <p:sldId id="674" r:id="rId5"/>
    <p:sldId id="679" r:id="rId6"/>
    <p:sldId id="680" r:id="rId7"/>
    <p:sldId id="681" r:id="rId8"/>
    <p:sldId id="678" r:id="rId9"/>
    <p:sldId id="683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6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4" autoAdjust="0"/>
    <p:restoredTop sz="92982" autoAdjust="0"/>
  </p:normalViewPr>
  <p:slideViewPr>
    <p:cSldViewPr>
      <p:cViewPr varScale="1">
        <p:scale>
          <a:sx n="74" d="100"/>
          <a:sy n="74" d="100"/>
        </p:scale>
        <p:origin x="-2104" y="-96"/>
      </p:cViewPr>
      <p:guideLst>
        <p:guide orient="horz" pos="2160"/>
        <p:guide pos="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7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9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A69A1-F44B-5B42-8A5A-0113EB6C3382}" type="datetimeFigureOut">
              <a:rPr lang="en-US" smtClean="0"/>
              <a:t>12/4/17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1BF1A-F635-624A-96DB-F05BDBB91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192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7A2E4E-2CCB-47AC-81A9-5ABAF65C1E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57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DC4C89-6E04-41E4-B9E2-439558A5CB73}" type="slidenum">
              <a:rPr lang="en-US"/>
              <a:pPr/>
              <a:t>1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51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this might seem like a stretch.</a:t>
            </a:r>
            <a:r>
              <a:rPr lang="en-US" baseline="0" dirty="0" smtClean="0"/>
              <a:t> How many people don’t have electricity among these people – 1.3 billion people?</a:t>
            </a:r>
            <a:r>
              <a:rPr lang="en-US" dirty="0" smtClean="0"/>
              <a:t> What about</a:t>
            </a:r>
            <a:r>
              <a:rPr lang="en-US" baseline="0" dirty="0" smtClean="0"/>
              <a:t> illiterates?</a:t>
            </a:r>
            <a:r>
              <a:rPr lang="en-US" dirty="0" smtClean="0"/>
              <a:t> Do you think they would benefit from having internet?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E4E-2CCB-47AC-81A9-5ABAF65C1EF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07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 income groups? About</a:t>
            </a:r>
            <a:r>
              <a:rPr lang="en-US" baseline="0" dirty="0" smtClean="0"/>
              <a:t> 2 billion people live on less than $2 per day. How many of you can donate your cell-phones? Solar panels are becoming cheaper too.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E4E-2CCB-47AC-81A9-5ABAF65C1E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16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Government can raise subsidies</a:t>
            </a:r>
            <a:r>
              <a:rPr lang="en-US" baseline="0" dirty="0" smtClean="0"/>
              <a:t> by compelling taxes from the haves and providing to the have </a:t>
            </a:r>
            <a:r>
              <a:rPr lang="en-US" baseline="0" dirty="0" err="1" smtClean="0"/>
              <a:t>nots</a:t>
            </a:r>
            <a:r>
              <a:rPr lang="en-US" baseline="0" dirty="0" smtClean="0"/>
              <a:t>. Charity organizations can collect money from volunteering donors – Wikipedia model. Organizations can make a value proposition and have a business model to earn money.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E4E-2CCB-47AC-81A9-5ABAF65C1EF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81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addition there</a:t>
            </a:r>
            <a:r>
              <a:rPr lang="en-US" baseline="0" dirty="0" smtClean="0"/>
              <a:t> is video and other data distribution on memory sticks.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E4E-2CCB-47AC-81A9-5ABAF65C1EF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26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Link Layer and 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B82E5-93D4-4BD3-A257-16E3D4AB0A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Link Layer and 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97AE6-2E7D-48F9-8B7B-F7D7FB20A3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Link Layer and 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97376-4F2C-4D5E-98D6-8D289B4D32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Link Layer and 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D8B5478-28A3-43F0-B860-7BA2D5A0D0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Link Layer and 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9E58A-7BDD-4FCC-A619-769A5C9F56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Link Layer and 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77C85-6131-45EB-98E7-43CE5F007A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Link Layer and LANs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8BCB8-27AA-4929-BF26-24FFD89962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Link Layer and LANs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B9C30-335B-42F3-9A51-62529C85F0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Link Layer and LANs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AFAD1-9568-4EE8-AE81-D2E862FB25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Link Layer and LANs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F65E3-013F-47F8-998F-F110E5A4EA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Link Layer and LANs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3D8A6-7165-4AF8-943A-F32FA24EB8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Link Layer and LANs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29FD0-07A4-4A22-87C0-04244896B9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Link Layer and LANs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EB6DFA-FD88-4884-A624-4CEE97817B9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 dirty="0" smtClean="0"/>
              <a:t>Global Internet Access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886200"/>
            <a:ext cx="8686800" cy="1752600"/>
          </a:xfrm>
          <a:noFill/>
          <a:ln/>
        </p:spPr>
        <p:txBody>
          <a:bodyPr lIns="90488" tIns="44450" rIns="90488" bIns="44450"/>
          <a:lstStyle/>
          <a:p>
            <a:pPr marL="342900" indent="-342900"/>
            <a:r>
              <a:rPr lang="en-US" dirty="0"/>
              <a:t>Session </a:t>
            </a:r>
            <a:r>
              <a:rPr lang="en-US" dirty="0" smtClean="0"/>
              <a:t>28</a:t>
            </a:r>
            <a:endParaRPr lang="en-US" dirty="0"/>
          </a:p>
          <a:p>
            <a:pPr marL="342900" indent="-342900"/>
            <a:r>
              <a:rPr lang="en-US" dirty="0"/>
              <a:t>INST 346</a:t>
            </a:r>
          </a:p>
          <a:p>
            <a:pPr marL="342900" indent="-342900"/>
            <a:r>
              <a:rPr lang="en-US" dirty="0"/>
              <a:t>Technologies, Infrastructure and Architecture</a:t>
            </a:r>
          </a:p>
        </p:txBody>
      </p:sp>
      <p:pic>
        <p:nvPicPr>
          <p:cNvPr id="54276" name="Picture 4" descr="h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04800"/>
            <a:ext cx="6985000" cy="15875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internet access – Problem</a:t>
            </a:r>
          </a:p>
          <a:p>
            <a:r>
              <a:rPr lang="en-US" dirty="0" smtClean="0"/>
              <a:t>Target population</a:t>
            </a:r>
          </a:p>
          <a:p>
            <a:r>
              <a:rPr lang="en-US" dirty="0" smtClean="0"/>
              <a:t>Projects</a:t>
            </a:r>
          </a:p>
          <a:p>
            <a:r>
              <a:rPr lang="en-US" dirty="0" smtClean="0"/>
              <a:t>Context Sensitivity</a:t>
            </a:r>
          </a:p>
          <a:p>
            <a:r>
              <a:rPr lang="en-US" dirty="0" smtClean="0"/>
              <a:t>Threats</a:t>
            </a:r>
          </a:p>
          <a:p>
            <a:r>
              <a:rPr lang="en-US" dirty="0" smtClean="0"/>
              <a:t>Solutions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0076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600" dirty="0" smtClean="0"/>
              <a:t>About </a:t>
            </a:r>
            <a:r>
              <a:rPr lang="en-US" sz="6600" b="1" dirty="0"/>
              <a:t>3</a:t>
            </a:r>
            <a:r>
              <a:rPr lang="en-US" sz="6600" b="1" dirty="0" smtClean="0"/>
              <a:t>.5 </a:t>
            </a:r>
            <a:r>
              <a:rPr lang="en-US" sz="6600" b="1" dirty="0" smtClean="0"/>
              <a:t>billion </a:t>
            </a:r>
            <a:r>
              <a:rPr lang="en-US" sz="6600" dirty="0" smtClean="0"/>
              <a:t>people in the world don’t have internet access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 smtClean="0"/>
              <a:t>The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03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chnology-Report-02-06c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9" r="-1017" b="1225"/>
          <a:stretch/>
        </p:blipFill>
        <p:spPr>
          <a:xfrm>
            <a:off x="762000" y="269378"/>
            <a:ext cx="7772400" cy="6402355"/>
          </a:xfrm>
        </p:spPr>
      </p:pic>
    </p:spTree>
    <p:extLst>
      <p:ext uri="{BB962C8B-B14F-4D97-AF65-F5344CB8AC3E}">
        <p14:creationId xmlns:p14="http://schemas.microsoft.com/office/powerpoint/2010/main" val="2798711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Loon Project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4736" b="147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58496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DakNet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446" b="94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07344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Projects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080" b="3080"/>
          <a:stretch/>
        </p:blipFill>
        <p:spPr>
          <a:xfrm>
            <a:off x="838200" y="1905000"/>
            <a:ext cx="1727200" cy="2184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828800"/>
            <a:ext cx="3581400" cy="2148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4419600"/>
            <a:ext cx="4876800" cy="221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69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3048000" cy="990600"/>
          </a:xfrm>
        </p:spPr>
        <p:txBody>
          <a:bodyPr/>
          <a:lstStyle/>
          <a:p>
            <a:r>
              <a:rPr lang="en-US" dirty="0" smtClean="0"/>
              <a:t>Facebook’s solution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09" t="-383" r="-211"/>
          <a:stretch/>
        </p:blipFill>
        <p:spPr>
          <a:xfrm>
            <a:off x="3615137" y="762000"/>
            <a:ext cx="4766863" cy="5360160"/>
          </a:xfr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228600" y="4267200"/>
            <a:ext cx="3657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is-IS" dirty="0" smtClean="0"/>
              <a:t>… created more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7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Allowing users to design what they want</a:t>
            </a:r>
          </a:p>
          <a:p>
            <a:r>
              <a:rPr lang="en-US" dirty="0" smtClean="0"/>
              <a:t>Testing and improving incrementally</a:t>
            </a:r>
          </a:p>
          <a:p>
            <a:r>
              <a:rPr lang="en-US" dirty="0" smtClean="0"/>
              <a:t>What causes people to use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92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11988</TotalTime>
  <Words>203</Words>
  <Application>Microsoft Macintosh PowerPoint</Application>
  <PresentationFormat>On-screen Show (4:3)</PresentationFormat>
  <Paragraphs>31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Global Internet Access</vt:lpstr>
      <vt:lpstr>Goals</vt:lpstr>
      <vt:lpstr>The Need</vt:lpstr>
      <vt:lpstr>PowerPoint Presentation</vt:lpstr>
      <vt:lpstr>Google Loon Project</vt:lpstr>
      <vt:lpstr>DakNet</vt:lpstr>
      <vt:lpstr>Other Projects</vt:lpstr>
      <vt:lpstr>Facebook’s solution</vt:lpstr>
      <vt:lpstr>Solutions</vt:lpstr>
    </vt:vector>
  </TitlesOfParts>
  <Company>UMIACS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and Internet</dc:title>
  <dc:creator>DAQING HE</dc:creator>
  <cp:lastModifiedBy>Rashmi Sankepally</cp:lastModifiedBy>
  <cp:revision>222</cp:revision>
  <dcterms:created xsi:type="dcterms:W3CDTF">2003-09-05T02:55:05Z</dcterms:created>
  <dcterms:modified xsi:type="dcterms:W3CDTF">2017-12-05T19:31:57Z</dcterms:modified>
</cp:coreProperties>
</file>