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5" r:id="rId2"/>
    <p:sldId id="684" r:id="rId3"/>
    <p:sldId id="687" r:id="rId4"/>
    <p:sldId id="685" r:id="rId5"/>
    <p:sldId id="671" r:id="rId6"/>
    <p:sldId id="68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110" d="100"/>
          <a:sy n="110" d="100"/>
        </p:scale>
        <p:origin x="1890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9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The Interplanetary Internet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27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97427"/>
            <a:ext cx="7772400" cy="1143000"/>
          </a:xfrm>
        </p:spPr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Communicating with Mars</a:t>
            </a:r>
          </a:p>
          <a:p>
            <a:endParaRPr lang="en-US" dirty="0"/>
          </a:p>
          <a:p>
            <a:r>
              <a:rPr lang="en-US" dirty="0" err="1" smtClean="0"/>
              <a:t>Sneakernet</a:t>
            </a:r>
            <a:r>
              <a:rPr lang="en-US" dirty="0" smtClean="0"/>
              <a:t> and edge </a:t>
            </a:r>
            <a:r>
              <a:rPr lang="en-US" dirty="0" err="1" smtClean="0"/>
              <a:t>cacheing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nterplanetary Internetworking</a:t>
            </a:r>
          </a:p>
          <a:p>
            <a:endParaRPr lang="en-US" dirty="0"/>
          </a:p>
          <a:p>
            <a:r>
              <a:rPr lang="en-US" dirty="0" smtClean="0"/>
              <a:t>Final comments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30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86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6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85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85800"/>
            <a:ext cx="6553200" cy="562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Final Comments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Next week</a:t>
            </a:r>
          </a:p>
          <a:p>
            <a:pPr lvl="1"/>
            <a:r>
              <a:rPr lang="en-US" dirty="0" smtClean="0"/>
              <a:t>Tuesday: Global Internet Access</a:t>
            </a:r>
          </a:p>
          <a:p>
            <a:pPr lvl="1"/>
            <a:r>
              <a:rPr lang="en-US" dirty="0" smtClean="0"/>
              <a:t>Thursday: Exam review</a:t>
            </a:r>
          </a:p>
          <a:p>
            <a:pPr lvl="5"/>
            <a:endParaRPr lang="en-US" dirty="0"/>
          </a:p>
          <a:p>
            <a:r>
              <a:rPr lang="en-US" dirty="0" smtClean="0"/>
              <a:t>Week after</a:t>
            </a:r>
          </a:p>
          <a:p>
            <a:pPr lvl="1"/>
            <a:r>
              <a:rPr lang="en-US" dirty="0" smtClean="0"/>
              <a:t>Text chat review session: </a:t>
            </a:r>
            <a:r>
              <a:rPr lang="en-US" dirty="0" err="1" smtClean="0"/>
              <a:t>Th</a:t>
            </a:r>
            <a:r>
              <a:rPr lang="en-US" dirty="0" smtClean="0"/>
              <a:t> Dec 14 at 8 PM</a:t>
            </a:r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/>
              <a:t>Final Exam</a:t>
            </a:r>
          </a:p>
          <a:p>
            <a:pPr lvl="1"/>
            <a:r>
              <a:rPr lang="en-US" dirty="0" smtClean="0"/>
              <a:t>Monday Dec 18 from 4-6 PM (usual room)</a:t>
            </a:r>
          </a:p>
          <a:p>
            <a:pPr lvl="1"/>
            <a:r>
              <a:rPr lang="en-US" dirty="0" smtClean="0"/>
              <a:t>Computer with </a:t>
            </a:r>
            <a:r>
              <a:rPr lang="en-US" dirty="0"/>
              <a:t>W</a:t>
            </a:r>
            <a:r>
              <a:rPr lang="en-US" dirty="0" smtClean="0"/>
              <a:t>ireshark required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395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6617</TotalTime>
  <Words>68</Words>
  <Application>Microsoft Office PowerPoint</Application>
  <PresentationFormat>On-screen Show 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The Interplanetary Internet</vt:lpstr>
      <vt:lpstr>Goals for Today</vt:lpstr>
      <vt:lpstr>PowerPoint Presentation</vt:lpstr>
      <vt:lpstr>PowerPoint Presentation</vt:lpstr>
      <vt:lpstr>PowerPoint Presentation</vt:lpstr>
      <vt:lpstr>Final Comments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264</cp:revision>
  <dcterms:created xsi:type="dcterms:W3CDTF">2003-09-05T02:55:05Z</dcterms:created>
  <dcterms:modified xsi:type="dcterms:W3CDTF">2017-11-30T01:09:53Z</dcterms:modified>
</cp:coreProperties>
</file>