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5" r:id="rId2"/>
    <p:sldId id="684" r:id="rId3"/>
    <p:sldId id="671" r:id="rId4"/>
    <p:sldId id="685" r:id="rId5"/>
    <p:sldId id="691" r:id="rId6"/>
    <p:sldId id="688" r:id="rId7"/>
    <p:sldId id="687" r:id="rId8"/>
    <p:sldId id="690" r:id="rId9"/>
    <p:sldId id="689" r:id="rId10"/>
    <p:sldId id="68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81" d="100"/>
          <a:sy n="81" d="100"/>
        </p:scale>
        <p:origin x="354" y="90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9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06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26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</a:t>
            </a:r>
            <a:r>
              <a:rPr lang="en-US" dirty="0"/>
              <a:t>6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2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97427"/>
            <a:ext cx="7772400" cy="1143000"/>
          </a:xfrm>
        </p:spPr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L5 comments</a:t>
            </a:r>
          </a:p>
          <a:p>
            <a:r>
              <a:rPr lang="en-US" dirty="0" smtClean="0"/>
              <a:t>H6 questions (if any)</a:t>
            </a:r>
          </a:p>
          <a:p>
            <a:r>
              <a:rPr lang="en-US" dirty="0" smtClean="0"/>
              <a:t>How Twitter got created</a:t>
            </a:r>
          </a:p>
          <a:p>
            <a:r>
              <a:rPr lang="en-US" dirty="0" smtClean="0"/>
              <a:t>How new Internet services get created</a:t>
            </a:r>
          </a:p>
          <a:p>
            <a:r>
              <a:rPr lang="en-US" dirty="0" smtClean="0"/>
              <a:t>L6</a:t>
            </a:r>
          </a:p>
        </p:txBody>
      </p:sp>
    </p:spTree>
    <p:extLst>
      <p:ext uri="{BB962C8B-B14F-4D97-AF65-F5344CB8AC3E}">
        <p14:creationId xmlns:p14="http://schemas.microsoft.com/office/powerpoint/2010/main" val="336730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H6 Questions?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5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Waterfall</a:t>
            </a:r>
          </a:p>
          <a:p>
            <a:endParaRPr lang="en-US" dirty="0"/>
          </a:p>
          <a:p>
            <a:r>
              <a:rPr lang="en-US" dirty="0" smtClean="0"/>
              <a:t>Spiral</a:t>
            </a:r>
          </a:p>
          <a:p>
            <a:endParaRPr lang="en-US" dirty="0"/>
          </a:p>
          <a:p>
            <a:r>
              <a:rPr lang="en-US" dirty="0" smtClean="0"/>
              <a:t>Agile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7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Adoption Curves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14697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26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Predictors of Adoption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 advantage</a:t>
            </a:r>
          </a:p>
          <a:p>
            <a:r>
              <a:rPr lang="en-US" dirty="0" smtClean="0"/>
              <a:t>Compatibility with existing systems</a:t>
            </a:r>
          </a:p>
          <a:p>
            <a:r>
              <a:rPr lang="en-US" dirty="0" err="1" smtClean="0"/>
              <a:t>Trialability</a:t>
            </a:r>
            <a:endParaRPr lang="en-US" dirty="0" smtClean="0"/>
          </a:p>
          <a:p>
            <a:r>
              <a:rPr lang="en-US" dirty="0" smtClean="0"/>
              <a:t>Ease of learning</a:t>
            </a:r>
          </a:p>
          <a:p>
            <a:r>
              <a:rPr lang="en-US" dirty="0" smtClean="0"/>
              <a:t>Reinvention potential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85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Structure of Adoption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Innovators</a:t>
            </a:r>
          </a:p>
          <a:p>
            <a:endParaRPr lang="en-US" dirty="0"/>
          </a:p>
          <a:p>
            <a:r>
              <a:rPr lang="en-US" dirty="0" smtClean="0"/>
              <a:t>Communicators</a:t>
            </a:r>
          </a:p>
          <a:p>
            <a:endParaRPr lang="en-US" dirty="0"/>
          </a:p>
          <a:p>
            <a:r>
              <a:rPr lang="en-US" dirty="0" smtClean="0"/>
              <a:t>Opinion leaders</a:t>
            </a:r>
          </a:p>
          <a:p>
            <a:endParaRPr lang="en-US" dirty="0"/>
          </a:p>
          <a:p>
            <a:r>
              <a:rPr lang="en-US" dirty="0" smtClean="0"/>
              <a:t>Early  adopters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52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457200"/>
            <a:ext cx="9144000" cy="584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690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6591</TotalTime>
  <Words>70</Words>
  <Application>Microsoft Office PowerPoint</Application>
  <PresentationFormat>On-screen Show (4:3)</PresentationFormat>
  <Paragraphs>34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Times New Roman</vt:lpstr>
      <vt:lpstr>Default Design</vt:lpstr>
      <vt:lpstr>Twitter</vt:lpstr>
      <vt:lpstr>Goals for Today</vt:lpstr>
      <vt:lpstr>L5</vt:lpstr>
      <vt:lpstr>H6 Questions?</vt:lpstr>
      <vt:lpstr>Development Models</vt:lpstr>
      <vt:lpstr>Adoption Curves</vt:lpstr>
      <vt:lpstr>Some Predictors of Adoption</vt:lpstr>
      <vt:lpstr>Social Structure of Adoption</vt:lpstr>
      <vt:lpstr>PowerPoint Presentation</vt:lpstr>
      <vt:lpstr>L6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259</cp:revision>
  <dcterms:created xsi:type="dcterms:W3CDTF">2003-09-05T02:55:05Z</dcterms:created>
  <dcterms:modified xsi:type="dcterms:W3CDTF">2017-11-28T05:17:12Z</dcterms:modified>
</cp:coreProperties>
</file>