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  <p:sldMasterId id="2147484081" r:id="rId2"/>
    <p:sldMasterId id="2147484083" r:id="rId3"/>
  </p:sldMasterIdLst>
  <p:notesMasterIdLst>
    <p:notesMasterId r:id="rId31"/>
  </p:notesMasterIdLst>
  <p:handoutMasterIdLst>
    <p:handoutMasterId r:id="rId32"/>
  </p:handoutMasterIdLst>
  <p:sldIdLst>
    <p:sldId id="468" r:id="rId4"/>
    <p:sldId id="466" r:id="rId5"/>
    <p:sldId id="266" r:id="rId6"/>
    <p:sldId id="447" r:id="rId7"/>
    <p:sldId id="355" r:id="rId8"/>
    <p:sldId id="347" r:id="rId9"/>
    <p:sldId id="471" r:id="rId10"/>
    <p:sldId id="438" r:id="rId11"/>
    <p:sldId id="439" r:id="rId12"/>
    <p:sldId id="391" r:id="rId13"/>
    <p:sldId id="441" r:id="rId14"/>
    <p:sldId id="442" r:id="rId15"/>
    <p:sldId id="285" r:id="rId16"/>
    <p:sldId id="443" r:id="rId17"/>
    <p:sldId id="444" r:id="rId18"/>
    <p:sldId id="445" r:id="rId19"/>
    <p:sldId id="331" r:id="rId20"/>
    <p:sldId id="309" r:id="rId21"/>
    <p:sldId id="392" r:id="rId22"/>
    <p:sldId id="306" r:id="rId23"/>
    <p:sldId id="271" r:id="rId24"/>
    <p:sldId id="470" r:id="rId25"/>
    <p:sldId id="469" r:id="rId26"/>
    <p:sldId id="259" r:id="rId27"/>
    <p:sldId id="260" r:id="rId28"/>
    <p:sldId id="261" r:id="rId29"/>
    <p:sldId id="461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49"/>
    <a:srgbClr val="990716"/>
    <a:srgbClr val="339900"/>
    <a:srgbClr val="336600"/>
    <a:srgbClr val="000099"/>
    <a:srgbClr val="33CCFF"/>
    <a:srgbClr val="00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C8126840-2B8C-4F3F-9C44-161FC44842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AF7F02A-EB74-4F69-B8C4-92403DA94A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D4C393B7-95FE-4859-989C-2A6674EE4F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D3A62D0E-724B-40E9-B289-5F2E3040D5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B815059-042D-43D8-9B93-94BE3B77EB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DBF0044-8229-4DEB-9850-7334305195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44A5D8-1AD7-4B00-B2BF-E0A65FD287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C491936-9179-4CF2-81C2-CC191B0EBB6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04DD12C-CC40-4D99-AF79-0C82A531B2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C049F31-9BD3-4274-B9C9-F6B0DD6356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FFB9F23-B865-4F59-B22B-CF959C5AD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2276EC07-067A-4901-9343-69B0B53A02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DC4C89-6E04-41E4-B9E2-439558A5CB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868F7B32-701F-427A-9B98-BCAE51EA5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2BF02F-EAFF-4B03-82FC-DC687876954A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002C81BB-ADC5-4A0A-B2A3-EE1D3C3A1D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C0C35F8-6B2D-491D-9085-5F5389671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D59CF5BB-0C9E-4818-A417-1A38145EF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DFC99C-343B-4B3A-83E4-9A08C454CE06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1435BB26-A6BC-44AB-81A7-E47ACD1702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91D6564-C993-4B40-9079-D5CCEADDA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E09AD4C4-719F-47EA-BC83-4D400ADBD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5583D6-3876-4841-B2F7-CA3D7F7F6A09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07940653-8A39-4D22-BEBF-FCD853A0A8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EC3D200-C9F0-4E18-A6EE-90566364C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ADF186EF-5D20-4058-8557-952E5F83CC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D2E0F57-0588-43B9-9C3A-A313FE165622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15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3A8AA8A-DFDA-4B2C-87E5-417F795832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4F0D813-F4C5-469D-8365-74890F2F6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8D8C8A45-AB12-4731-89D3-51BF89337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8C5ABF-347A-441A-9FC3-2FB807ACE2B1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1FF5562-FEFB-493D-BBFD-C2248D2EF8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54E9E42-492B-43A1-9503-7C1AA129A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6849FEE7-52A2-45FA-A97F-B479F54AA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802577-D390-47B5-B597-8A8CBA4D3D9B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A84C28C8-BA57-4A48-A0A9-DFE713F4DB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506F2E6F-8725-4851-A194-B5D574884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09765A97-6B20-48D1-B8EF-F614EDD22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CCF162-16B6-4599-963C-BBFEC32AF48B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03EC588-BDE6-4B32-9149-1AA213C64D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B6355DD-23A5-4BC6-AABF-6B367A254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E3DD521E-41DE-406E-A42A-71E79EAF5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CF8CAC-CF91-43F3-9839-A97AD8F6C435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25D54957-B8CA-4A78-AD5B-FCF4A34A19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A3273EB-3607-48A1-A101-EDD0EB232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Two simple multiple access control techniques.</a:t>
            </a:r>
          </a:p>
          <a:p>
            <a:endParaRPr lang="en-US" altLang="en-US"/>
          </a:p>
          <a:p>
            <a:r>
              <a:rPr lang="en-US" altLang="en-US"/>
              <a:t>Each mobile</a:t>
            </a:r>
            <a:r>
              <a:rPr lang="ja-JP" altLang="en-US"/>
              <a:t>’</a:t>
            </a:r>
            <a:r>
              <a:rPr lang="en-US" altLang="ja-JP"/>
              <a:t>s share of the bandwidth is divided into portions for the uplink and the downlink. Also, possibly, out of band signaling.</a:t>
            </a:r>
          </a:p>
          <a:p>
            <a:endParaRPr lang="en-US" altLang="en-US"/>
          </a:p>
          <a:p>
            <a:r>
              <a:rPr lang="en-US" alt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C19F0E34-5264-47C8-A89C-65F55A61D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5C89F5-86FA-48E5-8279-A323AA1230F7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C657CB7-3DAD-471E-8B6A-B14F18DEAF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4E71060-CD14-4117-9730-A3E0458C3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D319A012-286B-4BDA-90F4-38B1AFE61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33E057-7D59-4DBF-B377-587A73204313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E62462D-AE52-471A-812C-96F7234B45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928E730-C896-45FD-AB37-56D41E205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A0885C1-8DE9-4E3C-B8C6-8D3786A31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5EA7920-62C4-4056-94EC-4A4E7370CA52}" type="slidenum">
              <a:rPr lang="en-US" altLang="en-US" sz="1300">
                <a:latin typeface="Times New Roman" panose="02020603050405020304" pitchFamily="18" charset="0"/>
              </a:rPr>
              <a:pPr/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1B18C88-95E9-4A7D-B09F-5510676C10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061EDC-761D-4E37-B146-4555095A2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308E175-E134-412D-95D5-62DC13609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F1B13F-E2AB-4BB7-BBA2-20A4DC6B279A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D5F9F83-11A1-4995-91D6-CDCA35792B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2718617-8A24-4663-8E74-0E4C7323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83BFADCE-3978-45FC-BBD9-0FBA60890E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1A27E3-1FF7-4E27-A896-C554717B43B8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3542F3C-90EA-4353-BD59-270B19362F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45703EC-5726-4FE0-B35F-65F5CFF15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>
            <a:extLst>
              <a:ext uri="{FF2B5EF4-FFF2-40B4-BE49-F238E27FC236}">
                <a16:creationId xmlns:a16="http://schemas.microsoft.com/office/drawing/2014/main" id="{5EF6EEDA-0CC5-4CB4-913F-CF9A9F602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>
            <a:extLst>
              <a:ext uri="{FF2B5EF4-FFF2-40B4-BE49-F238E27FC236}">
                <a16:creationId xmlns:a16="http://schemas.microsoft.com/office/drawing/2014/main" id="{B1CF9ADF-3662-406E-AF62-78C4BE43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7699" name="Slide Number Placeholder 3">
            <a:extLst>
              <a:ext uri="{FF2B5EF4-FFF2-40B4-BE49-F238E27FC236}">
                <a16:creationId xmlns:a16="http://schemas.microsoft.com/office/drawing/2014/main" id="{603820D8-A26E-43DE-9660-0226477A7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D8B2DD-D886-4DDB-9E12-F23D4E6FC87E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F9C22EFE-EEC0-4F0E-9D65-FFA9BEF42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CAC987F-D7AC-49B2-8A9E-511AEB038ABB}" type="slidenum">
              <a:rPr lang="en-US" altLang="en-US" sz="1300">
                <a:latin typeface="Times New Roman" panose="02020603050405020304" pitchFamily="18" charset="0"/>
              </a:rPr>
              <a:pPr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775FFF77-ED36-4182-9804-9B83D44632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77D8296-0D5A-48FA-9BC7-029221987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D5CE36F9-EB81-411B-A038-4E19679F2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2BF66F-BE87-4DCF-B6E3-095E5F140AEB}" type="slidenum">
              <a:rPr lang="en-US" altLang="en-US" sz="1300"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8FD8BC98-373E-4D66-AA03-216CA7B23F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FF5EE7C-6607-4465-959A-CB9EA1600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DFED5A6F-7F95-4C7A-B721-1ADFE7DC8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867B23-82CB-4A03-9074-C19DACF5588D}" type="slidenum">
              <a:rPr lang="en-US" altLang="en-US" sz="1300">
                <a:latin typeface="Times New Roman" panose="02020603050405020304" pitchFamily="18" charset="0"/>
              </a:rPr>
              <a:pPr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E57ADED5-438F-4A4A-A325-D0D08E2933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9A47CFA-F95E-46D6-982C-63BF0F9F7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01DC88B1-C591-4B4A-9331-899BE0F02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2D8285-A98A-4531-83B0-6F31E74F43E8}" type="slidenum">
              <a:rPr lang="en-US" altLang="en-US" sz="1300">
                <a:latin typeface="Times New Roman" panose="02020603050405020304" pitchFamily="18" charset="0"/>
              </a:rPr>
              <a:pPr/>
              <a:t>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313F7AF6-E3A9-4428-A4E2-32F13A8E7C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0DF0E46-2894-46AB-9AB9-C5EC81674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47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5922425E-6E74-45BB-9F56-0CA22BACA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41BC9D-8C16-4633-A737-8372427252EA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B23E76B-76BF-44BD-A321-886CE26FDB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8CEE290-3E75-4FA3-985E-8BA8A193F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9DCC995E-771E-4B57-8D73-E0FB42BEE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7A7527-42F7-4CEB-8503-C2348AAD7A4B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4D3AF66-F4A8-4DB4-B0BA-E6F0C10DEB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30AD768-E8F0-4142-9C02-4979BFD93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C4B101-BB0A-4C0B-927E-CE92F2672B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80B467-F13D-4444-9F15-E0E0A60D7E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9175D682-5D25-4860-A606-127D17CA6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03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7B3A8-3C28-43C3-9DA9-6A1AF8E0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F4D72-18A5-4907-9AAB-1E1922A638F2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7F027-4F09-481B-8B49-665AD3D2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78BA2-453C-431C-82A8-10F7D988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344D2D6B-7F16-48E5-B88C-9B8FA282F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2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30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30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61B9-470E-4679-9B59-3080EAE1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7D1F57-6789-45E9-9A47-9DEAA8C86439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22872-27C6-480F-8F79-C43C890B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C9A52-133E-4CAD-9ACB-F5462057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6DDC2539-4CB5-4F9E-A1E9-FE8780706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02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11313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11613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8CF6C9-D1CB-448E-BD3E-FD7D1CA0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65852-B678-42F2-BE3C-B7C708120CA1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BC68DF-EA20-466C-9358-D59BFF8F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2FDE26-14EF-4298-821E-B0A41C0C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</a:t>
            </a:r>
            <a:fld id="{D0C659F7-4CEC-48CA-90F2-CACE181F7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73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2B82E5-93D4-4BD3-A257-16E3D4AB0AE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08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09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DF8624-DE92-43B3-B32A-082FDD15C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5C37E-7D6F-459C-B77D-3A2150C3C5FA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D46D60-5DE1-46FF-940A-0C4547B47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ED633-F1B7-484D-B73D-FF541E71A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45E41844-A641-4B82-A18F-11387896A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57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1E809D-77F5-4094-A959-8DF224960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8C059-533D-420A-9543-8ED7D7120AED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45EF9-1364-404E-B7B1-328976514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3A7D1-142B-4FF6-8AC3-1248316D0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12F69459-3BD4-4806-86EA-508D2745D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5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8FBCE-625C-4C6B-B364-AFC457B16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96DE4-DA67-4B7E-A9C2-9D3BC0498D26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A7AE4-487D-4AEE-ACB0-FF7AA2305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4CE9F-369B-4813-9FD7-CD591ACE7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7E39E28F-8962-48DA-9249-9D65247DD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60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1D9571-AE69-4E5C-B66F-49A80BF87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41114-29A5-4FF4-8557-33F1939CEF8C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89ABB7-1F3F-4EC8-8F4D-7DA291884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82BB20-8B9A-41E1-87F3-3AC7A562F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DF55FB4E-D4FF-40EC-8A93-D5568ACF1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44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C528B9-D6D4-4AB4-87FC-E17BC232C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6E2EA-0A2F-4C64-A11A-85E2776A1C80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E42826-52EA-49D8-A220-D4987C9BD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C94CE5-5A25-48EE-949F-68B68C24D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E8BBF7EB-46D5-4539-8B96-2723A0E5D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31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0CBFE-3888-4B27-98AD-BE9715C8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E28F9-A34A-41ED-8B22-788598AA01C5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0AC8A-63D1-474F-8A82-903056BC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06F1B-E497-49DD-A616-AAE084FD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3B248EC9-47B6-42D2-A7CE-BFFCC985A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88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410E3-D456-4FD0-B56A-98FFBAC3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4F491-C0CB-469E-B32B-EA64AB100D9F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BCD43-C9D1-4529-9575-57E0D94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6D065-B276-4389-9655-414BB01D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3DD30395-335B-43A0-AF49-C06601B73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00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494FD-DA96-4063-8343-0C16C6EBB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9DEB7-0A63-4E9E-AD06-7742E38DCC19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FAD21-1DDD-4E7F-BD84-6C15E792C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82C01-DD1F-4B08-A791-E0BF7491E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92295820-6F94-48A8-9373-588DA02FB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2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FD0236-CE7A-428F-87CD-77F388F61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DB5258-D203-438B-B747-BA7F23A03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A17C3F-110D-4D5D-B2EB-1A1D8C8C04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fld id="{9308C05D-2AD7-4707-B5E4-1557F00F82A1}" type="datetime1">
              <a:rPr lang="en-US" altLang="en-US" smtClean="0"/>
              <a:t>8/30/2017</a:t>
            </a:fld>
            <a:endParaRPr lang="en-US" altLang="en-US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F0269AD4-4E14-4EC7-9DBD-77D656582E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0BC5974E-66EB-4E44-A42F-935ABDB8A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2-</a:t>
            </a:r>
            <a:fld id="{7DE2AAC3-1813-4E28-BE10-314834CCE5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6" r:id="rId7"/>
    <p:sldLayoutId id="2147484077" r:id="rId8"/>
    <p:sldLayoutId id="2147484074" r:id="rId9"/>
    <p:sldLayoutId id="2147484078" r:id="rId10"/>
    <p:sldLayoutId id="2147484079" r:id="rId11"/>
    <p:sldLayoutId id="21474840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06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The Internet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Session 2</a:t>
            </a:r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5562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327">
            <a:extLst>
              <a:ext uri="{FF2B5EF4-FFF2-40B4-BE49-F238E27FC236}">
                <a16:creationId xmlns:a16="http://schemas.microsoft.com/office/drawing/2014/main" id="{27344D7F-C38B-41B7-AEE1-AC1420694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13667" name="Group 64">
            <a:extLst>
              <a:ext uri="{FF2B5EF4-FFF2-40B4-BE49-F238E27FC236}">
                <a16:creationId xmlns:a16="http://schemas.microsoft.com/office/drawing/2014/main" id="{F01C3A66-738D-4E89-BBE1-4852634874D9}"/>
              </a:ext>
            </a:extLst>
          </p:cNvPr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13713" name="Freeform 65">
              <a:extLst>
                <a:ext uri="{FF2B5EF4-FFF2-40B4-BE49-F238E27FC236}">
                  <a16:creationId xmlns:a16="http://schemas.microsoft.com/office/drawing/2014/main" id="{928FEF81-68C4-46D9-8C68-64ECB994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4" name="Rectangle 66">
              <a:extLst>
                <a:ext uri="{FF2B5EF4-FFF2-40B4-BE49-F238E27FC236}">
                  <a16:creationId xmlns:a16="http://schemas.microsoft.com/office/drawing/2014/main" id="{A5E4ED3F-1E70-4D9F-9B09-BDDFD08C9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15" name="Freeform 67">
              <a:extLst>
                <a:ext uri="{FF2B5EF4-FFF2-40B4-BE49-F238E27FC236}">
                  <a16:creationId xmlns:a16="http://schemas.microsoft.com/office/drawing/2014/main" id="{6F94E2EA-5E25-489F-930F-0A4AF4FA2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6" name="Freeform 68">
              <a:extLst>
                <a:ext uri="{FF2B5EF4-FFF2-40B4-BE49-F238E27FC236}">
                  <a16:creationId xmlns:a16="http://schemas.microsoft.com/office/drawing/2014/main" id="{91CB1C4B-EFBF-4786-9AE2-6ADEE96C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7" name="Rectangle 69">
              <a:extLst>
                <a:ext uri="{FF2B5EF4-FFF2-40B4-BE49-F238E27FC236}">
                  <a16:creationId xmlns:a16="http://schemas.microsoft.com/office/drawing/2014/main" id="{DC047616-70F5-47CE-945D-9204263EC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18" name="Group 70">
              <a:extLst>
                <a:ext uri="{FF2B5EF4-FFF2-40B4-BE49-F238E27FC236}">
                  <a16:creationId xmlns:a16="http://schemas.microsoft.com/office/drawing/2014/main" id="{6E346938-B1AE-4F2A-83ED-864963228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743" name="AutoShape 71">
                <a:extLst>
                  <a:ext uri="{FF2B5EF4-FFF2-40B4-BE49-F238E27FC236}">
                    <a16:creationId xmlns:a16="http://schemas.microsoft.com/office/drawing/2014/main" id="{3C5CBBC1-7D5F-4EFF-ABF9-528AC82B5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4" name="AutoShape 72">
                <a:extLst>
                  <a:ext uri="{FF2B5EF4-FFF2-40B4-BE49-F238E27FC236}">
                    <a16:creationId xmlns:a16="http://schemas.microsoft.com/office/drawing/2014/main" id="{D012562F-6B76-4B48-BFF5-DAA5D26FC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719" name="Rectangle 73">
              <a:extLst>
                <a:ext uri="{FF2B5EF4-FFF2-40B4-BE49-F238E27FC236}">
                  <a16:creationId xmlns:a16="http://schemas.microsoft.com/office/drawing/2014/main" id="{7F18C02C-4645-45AF-A46D-D519A7A7F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20" name="Group 74">
              <a:extLst>
                <a:ext uri="{FF2B5EF4-FFF2-40B4-BE49-F238E27FC236}">
                  <a16:creationId xmlns:a16="http://schemas.microsoft.com/office/drawing/2014/main" id="{F317E100-25A7-4FF2-BA26-84E71EAA4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741" name="AutoShape 75">
                <a:extLst>
                  <a:ext uri="{FF2B5EF4-FFF2-40B4-BE49-F238E27FC236}">
                    <a16:creationId xmlns:a16="http://schemas.microsoft.com/office/drawing/2014/main" id="{C28C114B-D0B4-459A-A495-34E878054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2" name="AutoShape 76">
                <a:extLst>
                  <a:ext uri="{FF2B5EF4-FFF2-40B4-BE49-F238E27FC236}">
                    <a16:creationId xmlns:a16="http://schemas.microsoft.com/office/drawing/2014/main" id="{E694DF3A-172D-49E8-9B51-8B5BFC411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721" name="Rectangle 77">
              <a:extLst>
                <a:ext uri="{FF2B5EF4-FFF2-40B4-BE49-F238E27FC236}">
                  <a16:creationId xmlns:a16="http://schemas.microsoft.com/office/drawing/2014/main" id="{0B394B0B-5127-4A1C-B957-15891FD3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22" name="Rectangle 78">
              <a:extLst>
                <a:ext uri="{FF2B5EF4-FFF2-40B4-BE49-F238E27FC236}">
                  <a16:creationId xmlns:a16="http://schemas.microsoft.com/office/drawing/2014/main" id="{0372329C-95F2-4939-9E8B-211570538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23" name="Group 79">
              <a:extLst>
                <a:ext uri="{FF2B5EF4-FFF2-40B4-BE49-F238E27FC236}">
                  <a16:creationId xmlns:a16="http://schemas.microsoft.com/office/drawing/2014/main" id="{2F887B7C-471C-4CB2-B308-6124E2EE5C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739" name="AutoShape 80">
                <a:extLst>
                  <a:ext uri="{FF2B5EF4-FFF2-40B4-BE49-F238E27FC236}">
                    <a16:creationId xmlns:a16="http://schemas.microsoft.com/office/drawing/2014/main" id="{121AB6B1-7E1B-4F23-BC96-7B2C2BF75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0" name="AutoShape 81">
                <a:extLst>
                  <a:ext uri="{FF2B5EF4-FFF2-40B4-BE49-F238E27FC236}">
                    <a16:creationId xmlns:a16="http://schemas.microsoft.com/office/drawing/2014/main" id="{83B44772-AF67-4F88-92D6-7AC288EAE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724" name="Freeform 82">
              <a:extLst>
                <a:ext uri="{FF2B5EF4-FFF2-40B4-BE49-F238E27FC236}">
                  <a16:creationId xmlns:a16="http://schemas.microsoft.com/office/drawing/2014/main" id="{47F40954-6D06-425A-A9F9-C24E0183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25" name="Group 83">
              <a:extLst>
                <a:ext uri="{FF2B5EF4-FFF2-40B4-BE49-F238E27FC236}">
                  <a16:creationId xmlns:a16="http://schemas.microsoft.com/office/drawing/2014/main" id="{1B5C67B6-A9D7-4E7A-ACDC-DFD7D6371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737" name="AutoShape 84">
                <a:extLst>
                  <a:ext uri="{FF2B5EF4-FFF2-40B4-BE49-F238E27FC236}">
                    <a16:creationId xmlns:a16="http://schemas.microsoft.com/office/drawing/2014/main" id="{D4121B4E-FEFC-4769-9B6E-637F6269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38" name="AutoShape 85">
                <a:extLst>
                  <a:ext uri="{FF2B5EF4-FFF2-40B4-BE49-F238E27FC236}">
                    <a16:creationId xmlns:a16="http://schemas.microsoft.com/office/drawing/2014/main" id="{E4120D74-F494-4A17-8E92-3C4E8B4CE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726" name="Rectangle 86">
              <a:extLst>
                <a:ext uri="{FF2B5EF4-FFF2-40B4-BE49-F238E27FC236}">
                  <a16:creationId xmlns:a16="http://schemas.microsoft.com/office/drawing/2014/main" id="{09BF9E49-0294-41E6-A249-D00173B71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27" name="Freeform 87">
              <a:extLst>
                <a:ext uri="{FF2B5EF4-FFF2-40B4-BE49-F238E27FC236}">
                  <a16:creationId xmlns:a16="http://schemas.microsoft.com/office/drawing/2014/main" id="{B2864823-EB31-4E39-A987-0B75982B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8" name="Freeform 88">
              <a:extLst>
                <a:ext uri="{FF2B5EF4-FFF2-40B4-BE49-F238E27FC236}">
                  <a16:creationId xmlns:a16="http://schemas.microsoft.com/office/drawing/2014/main" id="{990765DA-D547-4A41-8828-AADD566E0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9" name="Oval 89">
              <a:extLst>
                <a:ext uri="{FF2B5EF4-FFF2-40B4-BE49-F238E27FC236}">
                  <a16:creationId xmlns:a16="http://schemas.microsoft.com/office/drawing/2014/main" id="{387A88AE-4873-4A5E-9E4B-E5E03E6CB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0" name="Freeform 90">
              <a:extLst>
                <a:ext uri="{FF2B5EF4-FFF2-40B4-BE49-F238E27FC236}">
                  <a16:creationId xmlns:a16="http://schemas.microsoft.com/office/drawing/2014/main" id="{990B3772-5AAC-4ABC-B48F-914D81CAF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1" name="AutoShape 91">
              <a:extLst>
                <a:ext uri="{FF2B5EF4-FFF2-40B4-BE49-F238E27FC236}">
                  <a16:creationId xmlns:a16="http://schemas.microsoft.com/office/drawing/2014/main" id="{A711607F-4880-4001-A8CE-C1753EB4C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2" name="AutoShape 92">
              <a:extLst>
                <a:ext uri="{FF2B5EF4-FFF2-40B4-BE49-F238E27FC236}">
                  <a16:creationId xmlns:a16="http://schemas.microsoft.com/office/drawing/2014/main" id="{2EFE423B-3CD1-452B-9B64-DA7145468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3" name="Oval 93">
              <a:extLst>
                <a:ext uri="{FF2B5EF4-FFF2-40B4-BE49-F238E27FC236}">
                  <a16:creationId xmlns:a16="http://schemas.microsoft.com/office/drawing/2014/main" id="{6E8D6433-27A5-400D-AA01-DDC7106AB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4" name="Oval 94">
              <a:extLst>
                <a:ext uri="{FF2B5EF4-FFF2-40B4-BE49-F238E27FC236}">
                  <a16:creationId xmlns:a16="http://schemas.microsoft.com/office/drawing/2014/main" id="{251331CC-D6AC-47D8-A207-CB074D6F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735" name="Oval 95">
              <a:extLst>
                <a:ext uri="{FF2B5EF4-FFF2-40B4-BE49-F238E27FC236}">
                  <a16:creationId xmlns:a16="http://schemas.microsoft.com/office/drawing/2014/main" id="{D249DF23-CE4A-410F-A8A9-206EA4164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6" name="Rectangle 96">
              <a:extLst>
                <a:ext uri="{FF2B5EF4-FFF2-40B4-BE49-F238E27FC236}">
                  <a16:creationId xmlns:a16="http://schemas.microsoft.com/office/drawing/2014/main" id="{47C2E428-44B6-492E-8792-4D6FAA3EA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668" name="Group 61">
            <a:extLst>
              <a:ext uri="{FF2B5EF4-FFF2-40B4-BE49-F238E27FC236}">
                <a16:creationId xmlns:a16="http://schemas.microsoft.com/office/drawing/2014/main" id="{4A0BC052-2195-4EEE-804F-39B2169DF4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13711" name="Picture 62" descr="desktop_computer_stylized_medium">
              <a:extLst>
                <a:ext uri="{FF2B5EF4-FFF2-40B4-BE49-F238E27FC236}">
                  <a16:creationId xmlns:a16="http://schemas.microsoft.com/office/drawing/2014/main" id="{252ED335-72FB-4D47-AA2A-E51D945CD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12" name="Freeform 63">
              <a:extLst>
                <a:ext uri="{FF2B5EF4-FFF2-40B4-BE49-F238E27FC236}">
                  <a16:creationId xmlns:a16="http://schemas.microsoft.com/office/drawing/2014/main" id="{27620A1B-5BC9-4D2D-BF1D-C287950C84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69" name="Rectangle 2">
            <a:extLst>
              <a:ext uri="{FF2B5EF4-FFF2-40B4-BE49-F238E27FC236}">
                <a16:creationId xmlns:a16="http://schemas.microsoft.com/office/drawing/2014/main" id="{6F3189C5-19A5-405D-8FDF-284875598C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Throughput</a:t>
            </a:r>
          </a:p>
        </p:txBody>
      </p:sp>
      <p:sp>
        <p:nvSpPr>
          <p:cNvPr id="113670" name="Rectangle 3">
            <a:extLst>
              <a:ext uri="{FF2B5EF4-FFF2-40B4-BE49-F238E27FC236}">
                <a16:creationId xmlns:a16="http://schemas.microsoft.com/office/drawing/2014/main" id="{44485505-24B0-4C12-9BAE-A2A60D7F94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1779588"/>
          </a:xfrm>
        </p:spPr>
        <p:txBody>
          <a:bodyPr/>
          <a:lstStyle/>
          <a:p>
            <a:pPr marL="287338" indent="-287338" eaLnBrk="1" hangingPunct="1"/>
            <a:r>
              <a:rPr lang="en-US" altLang="en-US" i="1">
                <a:solidFill>
                  <a:srgbClr val="CC0000"/>
                </a:solidFill>
              </a:rPr>
              <a:t>throughput:</a:t>
            </a:r>
            <a:r>
              <a:rPr lang="en-US" altLang="en-US"/>
              <a:t> rate (bits/time unit) at which bits transferred between sender/receiver</a:t>
            </a:r>
          </a:p>
          <a:p>
            <a:pPr marL="682625" lvl="1" indent="-225425" eaLnBrk="1" hangingPunct="1"/>
            <a:r>
              <a:rPr lang="en-US" altLang="en-US" i="1">
                <a:solidFill>
                  <a:srgbClr val="CC0000"/>
                </a:solidFill>
                <a:ea typeface="Arial" panose="020B0604020202020204" pitchFamily="34" charset="0"/>
              </a:rPr>
              <a:t>instantaneous:</a:t>
            </a:r>
            <a:r>
              <a:rPr lang="en-US" altLang="en-US">
                <a:ea typeface="Arial" panose="020B0604020202020204" pitchFamily="34" charset="0"/>
              </a:rPr>
              <a:t> rate at given point in time</a:t>
            </a:r>
          </a:p>
          <a:p>
            <a:pPr marL="682625" lvl="1" indent="-225425" eaLnBrk="1" hangingPunct="1"/>
            <a:r>
              <a:rPr lang="en-US" altLang="en-US" i="1">
                <a:solidFill>
                  <a:srgbClr val="CC0000"/>
                </a:solidFill>
                <a:ea typeface="Arial" panose="020B0604020202020204" pitchFamily="34" charset="0"/>
              </a:rPr>
              <a:t>average:</a:t>
            </a:r>
            <a:r>
              <a:rPr lang="en-US" altLang="en-US">
                <a:ea typeface="Arial" panose="020B0604020202020204" pitchFamily="34" charset="0"/>
              </a:rPr>
              <a:t> rate over longer period of time</a:t>
            </a:r>
          </a:p>
        </p:txBody>
      </p:sp>
      <p:sp>
        <p:nvSpPr>
          <p:cNvPr id="113671" name="Text Box 325">
            <a:extLst>
              <a:ext uri="{FF2B5EF4-FFF2-40B4-BE49-F238E27FC236}">
                <a16:creationId xmlns:a16="http://schemas.microsoft.com/office/drawing/2014/main" id="{AB0904A7-76F4-45ED-8095-E68F8154A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5043488"/>
            <a:ext cx="1874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server, with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file of F bits 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to send to client</a:t>
            </a:r>
          </a:p>
        </p:txBody>
      </p:sp>
      <p:sp>
        <p:nvSpPr>
          <p:cNvPr id="113672" name="Text Box 328">
            <a:extLst>
              <a:ext uri="{FF2B5EF4-FFF2-40B4-BE49-F238E27FC236}">
                <a16:creationId xmlns:a16="http://schemas.microsoft.com/office/drawing/2014/main" id="{C2460AC0-A406-412B-A63B-90CBD450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040313"/>
            <a:ext cx="1430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 R</a:t>
            </a:r>
            <a:r>
              <a:rPr lang="en-US" altLang="en-US" sz="2800" baseline="-25000">
                <a:latin typeface="Gill Sans MT" panose="020B0502020104020203" pitchFamily="34" charset="0"/>
              </a:rPr>
              <a:t>s</a:t>
            </a:r>
            <a:r>
              <a:rPr lang="en-US" altLang="en-US" sz="2000" baseline="-25000"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bits/sec</a:t>
            </a:r>
          </a:p>
        </p:txBody>
      </p:sp>
      <p:sp>
        <p:nvSpPr>
          <p:cNvPr id="113673" name="Text Box 329">
            <a:extLst>
              <a:ext uri="{FF2B5EF4-FFF2-40B4-BE49-F238E27FC236}">
                <a16:creationId xmlns:a16="http://schemas.microsoft.com/office/drawing/2014/main" id="{FC84B26F-43C1-4B73-8218-2633C63E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5048250"/>
            <a:ext cx="1430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 R</a:t>
            </a:r>
            <a:r>
              <a:rPr lang="en-US" altLang="en-US" sz="2800" baseline="-25000">
                <a:latin typeface="Gill Sans MT" panose="020B0502020104020203" pitchFamily="34" charset="0"/>
              </a:rPr>
              <a:t>c</a:t>
            </a:r>
            <a:r>
              <a:rPr lang="en-US" altLang="en-US" sz="2000" baseline="-25000"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bits/sec</a:t>
            </a:r>
          </a:p>
        </p:txBody>
      </p:sp>
      <p:sp>
        <p:nvSpPr>
          <p:cNvPr id="113674" name="Line 337">
            <a:extLst>
              <a:ext uri="{FF2B5EF4-FFF2-40B4-BE49-F238E27FC236}">
                <a16:creationId xmlns:a16="http://schemas.microsoft.com/office/drawing/2014/main" id="{B507C1E4-9A65-4040-923F-2AB625C454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347">
            <a:extLst>
              <a:ext uri="{FF2B5EF4-FFF2-40B4-BE49-F238E27FC236}">
                <a16:creationId xmlns:a16="http://schemas.microsoft.com/office/drawing/2014/main" id="{29295EC0-5BB9-43B6-8182-DA549766F1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352">
            <a:extLst>
              <a:ext uri="{FF2B5EF4-FFF2-40B4-BE49-F238E27FC236}">
                <a16:creationId xmlns:a16="http://schemas.microsoft.com/office/drawing/2014/main" id="{3917F78F-D2B8-479D-AFDF-7DDDD952BC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321">
            <a:extLst>
              <a:ext uri="{FF2B5EF4-FFF2-40B4-BE49-F238E27FC236}">
                <a16:creationId xmlns:a16="http://schemas.microsoft.com/office/drawing/2014/main" id="{653E2375-E4FD-4EB6-AD85-0A6B6F24A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8" name="Group 246">
            <a:extLst>
              <a:ext uri="{FF2B5EF4-FFF2-40B4-BE49-F238E27FC236}">
                <a16:creationId xmlns:a16="http://schemas.microsoft.com/office/drawing/2014/main" id="{947F6B80-74DF-4AE7-844F-26EDD2588E0D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13698" name="Oval 247">
              <a:extLst>
                <a:ext uri="{FF2B5EF4-FFF2-40B4-BE49-F238E27FC236}">
                  <a16:creationId xmlns:a16="http://schemas.microsoft.com/office/drawing/2014/main" id="{A5B26921-F177-40E6-BE27-AA584720B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3699" name="Line 248">
              <a:extLst>
                <a:ext uri="{FF2B5EF4-FFF2-40B4-BE49-F238E27FC236}">
                  <a16:creationId xmlns:a16="http://schemas.microsoft.com/office/drawing/2014/main" id="{A938177F-A39D-4A47-B3A1-C1A764BDF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0" name="Line 249">
              <a:extLst>
                <a:ext uri="{FF2B5EF4-FFF2-40B4-BE49-F238E27FC236}">
                  <a16:creationId xmlns:a16="http://schemas.microsoft.com/office/drawing/2014/main" id="{6C277428-BCC3-432D-B296-87E3FC5A5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1" name="Rectangle 250">
              <a:extLst>
                <a:ext uri="{FF2B5EF4-FFF2-40B4-BE49-F238E27FC236}">
                  <a16:creationId xmlns:a16="http://schemas.microsoft.com/office/drawing/2014/main" id="{C1EB9076-A026-43B7-BA48-679FC475A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3702" name="Oval 251">
              <a:extLst>
                <a:ext uri="{FF2B5EF4-FFF2-40B4-BE49-F238E27FC236}">
                  <a16:creationId xmlns:a16="http://schemas.microsoft.com/office/drawing/2014/main" id="{C6EFEF3B-73BE-401F-A945-2D0AC6CF7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13703" name="Group 252">
              <a:extLst>
                <a:ext uri="{FF2B5EF4-FFF2-40B4-BE49-F238E27FC236}">
                  <a16:creationId xmlns:a16="http://schemas.microsoft.com/office/drawing/2014/main" id="{B9438923-8FB6-475F-8B72-0F762D713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708" name="Line 253">
                <a:extLst>
                  <a:ext uri="{FF2B5EF4-FFF2-40B4-BE49-F238E27FC236}">
                    <a16:creationId xmlns:a16="http://schemas.microsoft.com/office/drawing/2014/main" id="{5055C8DB-CCA9-4DF1-9DCC-82670532B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9" name="Line 254">
                <a:extLst>
                  <a:ext uri="{FF2B5EF4-FFF2-40B4-BE49-F238E27FC236}">
                    <a16:creationId xmlns:a16="http://schemas.microsoft.com/office/drawing/2014/main" id="{1E33875D-AF2B-4648-B2FD-5A95295A5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0" name="Line 255">
                <a:extLst>
                  <a:ext uri="{FF2B5EF4-FFF2-40B4-BE49-F238E27FC236}">
                    <a16:creationId xmlns:a16="http://schemas.microsoft.com/office/drawing/2014/main" id="{C603BEA1-7D82-4D67-9A1A-75D3436B0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04" name="Group 256">
              <a:extLst>
                <a:ext uri="{FF2B5EF4-FFF2-40B4-BE49-F238E27FC236}">
                  <a16:creationId xmlns:a16="http://schemas.microsoft.com/office/drawing/2014/main" id="{D9A36239-5336-483F-A2DD-1F086729BD6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705" name="Line 257">
                <a:extLst>
                  <a:ext uri="{FF2B5EF4-FFF2-40B4-BE49-F238E27FC236}">
                    <a16:creationId xmlns:a16="http://schemas.microsoft.com/office/drawing/2014/main" id="{722A7793-852E-475F-8907-ACD70C72E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6" name="Line 258">
                <a:extLst>
                  <a:ext uri="{FF2B5EF4-FFF2-40B4-BE49-F238E27FC236}">
                    <a16:creationId xmlns:a16="http://schemas.microsoft.com/office/drawing/2014/main" id="{CFC4D9C5-EC22-47D7-B589-3B1675BA4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7" name="Line 259">
                <a:extLst>
                  <a:ext uri="{FF2B5EF4-FFF2-40B4-BE49-F238E27FC236}">
                    <a16:creationId xmlns:a16="http://schemas.microsoft.com/office/drawing/2014/main" id="{DA938123-4455-4DEC-A317-337A78006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679" name="AutoShape 350">
            <a:extLst>
              <a:ext uri="{FF2B5EF4-FFF2-40B4-BE49-F238E27FC236}">
                <a16:creationId xmlns:a16="http://schemas.microsoft.com/office/drawing/2014/main" id="{9BCFF4E4-5261-430E-8EA5-2EE77D74B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13680" name="Group 335">
            <a:extLst>
              <a:ext uri="{FF2B5EF4-FFF2-40B4-BE49-F238E27FC236}">
                <a16:creationId xmlns:a16="http://schemas.microsoft.com/office/drawing/2014/main" id="{6D9E7F8F-5C42-48D4-8994-0BDB5C1FDF8E}"/>
              </a:ext>
            </a:extLst>
          </p:cNvPr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>
              <a:extLst>
                <a:ext uri="{FF2B5EF4-FFF2-40B4-BE49-F238E27FC236}">
                  <a16:creationId xmlns:a16="http://schemas.microsoft.com/office/drawing/2014/main" id="{00D76DD8-0792-49A9-835E-BE203A021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08" name="Rectangle 332">
              <a:extLst>
                <a:ext uri="{FF2B5EF4-FFF2-40B4-BE49-F238E27FC236}">
                  <a16:creationId xmlns:a16="http://schemas.microsoft.com/office/drawing/2014/main" id="{21842A0C-142F-483D-8E4D-FA5D8A8E7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6" name="Oval 331">
              <a:extLst>
                <a:ext uri="{FF2B5EF4-FFF2-40B4-BE49-F238E27FC236}">
                  <a16:creationId xmlns:a16="http://schemas.microsoft.com/office/drawing/2014/main" id="{6223F9ED-B93C-4FD5-987F-99295CFC4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5310" name="Rectangle 334">
              <a:extLst>
                <a:ext uri="{FF2B5EF4-FFF2-40B4-BE49-F238E27FC236}">
                  <a16:creationId xmlns:a16="http://schemas.microsoft.com/office/drawing/2014/main" id="{0A4E56A4-729D-4610-A9CE-812650043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3681" name="Group 341">
            <a:extLst>
              <a:ext uri="{FF2B5EF4-FFF2-40B4-BE49-F238E27FC236}">
                <a16:creationId xmlns:a16="http://schemas.microsoft.com/office/drawing/2014/main" id="{D6CE7E0C-F4F0-4A78-BFB6-0846D67A3B20}"/>
              </a:ext>
            </a:extLst>
          </p:cNvPr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>
              <a:extLst>
                <a:ext uri="{FF2B5EF4-FFF2-40B4-BE49-F238E27FC236}">
                  <a16:creationId xmlns:a16="http://schemas.microsoft.com/office/drawing/2014/main" id="{0C579897-A7E2-447B-BAAA-022655354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19" name="Rectangle 343">
              <a:extLst>
                <a:ext uri="{FF2B5EF4-FFF2-40B4-BE49-F238E27FC236}">
                  <a16:creationId xmlns:a16="http://schemas.microsoft.com/office/drawing/2014/main" id="{6AF7B325-7142-485A-A5BB-35E4D6412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2" name="Oval 344">
              <a:extLst>
                <a:ext uri="{FF2B5EF4-FFF2-40B4-BE49-F238E27FC236}">
                  <a16:creationId xmlns:a16="http://schemas.microsoft.com/office/drawing/2014/main" id="{5AEBC380-D6E1-4878-92DC-06DBFA68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5321" name="Rectangle 345">
              <a:extLst>
                <a:ext uri="{FF2B5EF4-FFF2-40B4-BE49-F238E27FC236}">
                  <a16:creationId xmlns:a16="http://schemas.microsoft.com/office/drawing/2014/main" id="{7B8A2A43-190A-480E-BB92-06EBC2AC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99">
            <a:extLst>
              <a:ext uri="{FF2B5EF4-FFF2-40B4-BE49-F238E27FC236}">
                <a16:creationId xmlns:a16="http://schemas.microsoft.com/office/drawing/2014/main" id="{06634CBB-8B71-43B3-83DF-E54A0BEB76DD}"/>
              </a:ext>
            </a:extLst>
          </p:cNvPr>
          <p:cNvGrpSpPr>
            <a:grpSpLocks/>
          </p:cNvGrpSpPr>
          <p:nvPr/>
        </p:nvGrpSpPr>
        <p:grpSpPr bwMode="auto">
          <a:xfrm>
            <a:off x="239713" y="5111750"/>
            <a:ext cx="8235950" cy="898525"/>
            <a:chOff x="0" y="3803"/>
            <a:chExt cx="5188" cy="566"/>
          </a:xfrm>
        </p:grpSpPr>
        <p:sp>
          <p:nvSpPr>
            <p:cNvPr id="113687" name="Text Box 353">
              <a:extLst>
                <a:ext uri="{FF2B5EF4-FFF2-40B4-BE49-F238E27FC236}">
                  <a16:creationId xmlns:a16="http://schemas.microsoft.com/office/drawing/2014/main" id="{D8CF206A-9D1C-489B-9866-87277D140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server sends bits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(fluid) into pipe</a:t>
              </a:r>
            </a:p>
            <a:p>
              <a:pPr algn="ctr">
                <a:lnSpc>
                  <a:spcPct val="85000"/>
                </a:lnSpc>
              </a:pPr>
              <a:endParaRPr lang="en-US" altLang="en-US" sz="2000">
                <a:latin typeface="Gill Sans MT" panose="020B0502020104020203" pitchFamily="34" charset="0"/>
              </a:endParaRPr>
            </a:p>
          </p:txBody>
        </p:sp>
        <p:sp>
          <p:nvSpPr>
            <p:cNvPr id="113688" name="Text Box 336">
              <a:extLst>
                <a:ext uri="{FF2B5EF4-FFF2-40B4-BE49-F238E27FC236}">
                  <a16:creationId xmlns:a16="http://schemas.microsoft.com/office/drawing/2014/main" id="{45D4BBC0-C6DC-4065-9E58-0619FE4B3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3" y="3803"/>
              <a:ext cx="1769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 </a:t>
              </a:r>
              <a:r>
                <a:rPr lang="en-US" altLang="en-US" sz="2000" i="1">
                  <a:latin typeface="Gill Sans MT" panose="020B0502020104020203" pitchFamily="34" charset="0"/>
                </a:rPr>
                <a:t>R</a:t>
              </a:r>
              <a:r>
                <a:rPr lang="en-US" altLang="en-US" sz="2800" i="1" baseline="-25000">
                  <a:latin typeface="Gill Sans MT" panose="020B0502020104020203" pitchFamily="34" charset="0"/>
                </a:rPr>
                <a:t>s</a:t>
              </a:r>
              <a:r>
                <a:rPr lang="en-US" altLang="en-US" sz="2000" i="1" baseline="-25000">
                  <a:latin typeface="Gill Sans MT" panose="020B0502020104020203" pitchFamily="34" charset="0"/>
                </a:rPr>
                <a:t> </a:t>
              </a:r>
              <a:r>
                <a:rPr lang="en-US" altLang="en-US" sz="2000">
                  <a:latin typeface="Gill Sans MT" panose="020B0502020104020203" pitchFamily="34" charset="0"/>
                </a:rPr>
                <a:t>bits/sec)</a:t>
              </a:r>
            </a:p>
          </p:txBody>
        </p:sp>
        <p:sp>
          <p:nvSpPr>
            <p:cNvPr id="113689" name="Text Box 346">
              <a:extLst>
                <a:ext uri="{FF2B5EF4-FFF2-40B4-BE49-F238E27FC236}">
                  <a16:creationId xmlns:a16="http://schemas.microsoft.com/office/drawing/2014/main" id="{D0E9E34F-AB67-4555-B5E3-4341DCC89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i="1">
                  <a:latin typeface="Gill Sans MT" panose="020B0502020104020203" pitchFamily="34" charset="0"/>
                </a:rPr>
                <a:t> R</a:t>
              </a:r>
              <a:r>
                <a:rPr lang="en-US" altLang="en-US" sz="2800" i="1" baseline="-25000">
                  <a:latin typeface="Gill Sans MT" panose="020B0502020104020203" pitchFamily="34" charset="0"/>
                </a:rPr>
                <a:t>c</a:t>
              </a:r>
              <a:r>
                <a:rPr lang="en-US" altLang="en-US" sz="2000" i="1" baseline="-25000">
                  <a:latin typeface="Gill Sans MT" panose="020B0502020104020203" pitchFamily="34" charset="0"/>
                </a:rPr>
                <a:t> </a:t>
              </a:r>
              <a:r>
                <a:rPr lang="en-US" altLang="en-US" sz="2000">
                  <a:latin typeface="Gill Sans MT" panose="020B0502020104020203" pitchFamily="34" charset="0"/>
                </a:rPr>
                <a:t>bits/sec)</a:t>
              </a:r>
            </a:p>
          </p:txBody>
        </p:sp>
      </p:grpSp>
      <p:pic>
        <p:nvPicPr>
          <p:cNvPr id="113683" name="Picture 60" descr="underline_base">
            <a:extLst>
              <a:ext uri="{FF2B5EF4-FFF2-40B4-BE49-F238E27FC236}">
                <a16:creationId xmlns:a16="http://schemas.microsoft.com/office/drawing/2014/main" id="{E19FC71F-5832-459B-A2A5-D19D09E9AF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931863"/>
            <a:ext cx="29130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84" name="AutoShape 351">
            <a:extLst>
              <a:ext uri="{FF2B5EF4-FFF2-40B4-BE49-F238E27FC236}">
                <a16:creationId xmlns:a16="http://schemas.microsoft.com/office/drawing/2014/main" id="{B12B08A5-B5DA-4345-9DF2-A914D7DB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85" name="AutoShape 349">
            <a:extLst>
              <a:ext uri="{FF2B5EF4-FFF2-40B4-BE49-F238E27FC236}">
                <a16:creationId xmlns:a16="http://schemas.microsoft.com/office/drawing/2014/main" id="{3E4BF097-CB48-43A7-A4C8-EE21081AC9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347">
            <a:extLst>
              <a:ext uri="{FF2B5EF4-FFF2-40B4-BE49-F238E27FC236}">
                <a16:creationId xmlns:a16="http://schemas.microsoft.com/office/drawing/2014/main" id="{33DDA87B-4462-4931-8ABE-F20B6BECF75A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2079625"/>
            <a:ext cx="1173163" cy="534988"/>
            <a:chOff x="1871277" y="1576300"/>
            <a:chExt cx="1128371" cy="437861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510C626-3974-471D-99D1-D111A81C37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EA1173D-50A2-4744-BF9E-409C1A30D1A7}"/>
                </a:ext>
              </a:extLst>
            </p:cNvPr>
            <p:cNvSpPr/>
            <p:nvPr/>
          </p:nvSpPr>
          <p:spPr bwMode="auto">
            <a:xfrm>
              <a:off x="1871277" y="1740010"/>
              <a:ext cx="1128371" cy="11563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D704777-B9EC-4993-B719-B079CE1A19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FF3CA9D-FF62-49A5-9FF8-4A551297A07C}"/>
                </a:ext>
              </a:extLst>
            </p:cNvPr>
            <p:cNvSpPr/>
            <p:nvPr/>
          </p:nvSpPr>
          <p:spPr bwMode="auto">
            <a:xfrm>
              <a:off x="2159859" y="1673747"/>
              <a:ext cx="548152" cy="16111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E8F38C2-4EBA-43EA-8813-B4102C6FC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20771CF7-C3CD-40AD-B36E-2EE796DE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30213870-4895-41FA-9F53-C1E153351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852D553-94F2-443D-B520-7D9A551E60CA}"/>
                </a:ext>
              </a:extLst>
            </p:cNvPr>
            <p:cNvCxnSpPr>
              <a:cxnSpLocks noChangeShapeType="1"/>
              <a:endCxn id="10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98DE10A-FC23-4BDB-BB53-085349B252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442" name="Group 105">
            <a:extLst>
              <a:ext uri="{FF2B5EF4-FFF2-40B4-BE49-F238E27FC236}">
                <a16:creationId xmlns:a16="http://schemas.microsoft.com/office/drawing/2014/main" id="{29E46FEF-0594-4709-888C-E14B4519E656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2314575"/>
            <a:ext cx="779462" cy="679450"/>
            <a:chOff x="-44" y="1473"/>
            <a:chExt cx="981" cy="1105"/>
          </a:xfrm>
        </p:grpSpPr>
        <p:pic>
          <p:nvPicPr>
            <p:cNvPr id="61533" name="Picture 106" descr="desktop_computer_stylized_medium">
              <a:extLst>
                <a:ext uri="{FF2B5EF4-FFF2-40B4-BE49-F238E27FC236}">
                  <a16:creationId xmlns:a16="http://schemas.microsoft.com/office/drawing/2014/main" id="{17F4B3C8-EDDE-4A4A-9909-306F853E7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4" name="Freeform 107">
              <a:extLst>
                <a:ext uri="{FF2B5EF4-FFF2-40B4-BE49-F238E27FC236}">
                  <a16:creationId xmlns:a16="http://schemas.microsoft.com/office/drawing/2014/main" id="{460B1F02-2F9F-4C4E-A43F-8B872D4C51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4" name="Rectangle 2">
            <a:extLst>
              <a:ext uri="{FF2B5EF4-FFF2-40B4-BE49-F238E27FC236}">
                <a16:creationId xmlns:a16="http://schemas.microsoft.com/office/drawing/2014/main" id="{A8DA8D91-9D86-429A-AEFA-751C723854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30175"/>
            <a:ext cx="8447087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Packet Switching: queueing delay, loss</a:t>
            </a:r>
            <a:endParaRPr lang="en-US" altLang="en-US" sz="4000"/>
          </a:p>
        </p:txBody>
      </p:sp>
      <p:sp>
        <p:nvSpPr>
          <p:cNvPr id="61445" name="Line 230">
            <a:extLst>
              <a:ext uri="{FF2B5EF4-FFF2-40B4-BE49-F238E27FC236}">
                <a16:creationId xmlns:a16="http://schemas.microsoft.com/office/drawing/2014/main" id="{D2640DD1-2286-4BA7-B361-00489F047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2303463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276">
            <a:extLst>
              <a:ext uri="{FF2B5EF4-FFF2-40B4-BE49-F238E27FC236}">
                <a16:creationId xmlns:a16="http://schemas.microsoft.com/office/drawing/2014/main" id="{E754BCBF-C11B-4010-8B0E-ACC6E1C90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1971675"/>
            <a:ext cx="744538" cy="38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Line 277">
            <a:extLst>
              <a:ext uri="{FF2B5EF4-FFF2-40B4-BE49-F238E27FC236}">
                <a16:creationId xmlns:a16="http://schemas.microsoft.com/office/drawing/2014/main" id="{59F1D97C-8511-4207-9793-0A16B88EAF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5138" y="2457450"/>
            <a:ext cx="57785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Line 278">
            <a:extLst>
              <a:ext uri="{FF2B5EF4-FFF2-40B4-BE49-F238E27FC236}">
                <a16:creationId xmlns:a16="http://schemas.microsoft.com/office/drawing/2014/main" id="{2437C278-C07D-41A4-937E-186F85C47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175" y="2398713"/>
            <a:ext cx="20161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279">
            <a:extLst>
              <a:ext uri="{FF2B5EF4-FFF2-40B4-BE49-F238E27FC236}">
                <a16:creationId xmlns:a16="http://schemas.microsoft.com/office/drawing/2014/main" id="{41DC01BE-F819-49FE-B458-389AD7C290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5675" y="2581275"/>
            <a:ext cx="9525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Line 280">
            <a:extLst>
              <a:ext uri="{FF2B5EF4-FFF2-40B4-BE49-F238E27FC236}">
                <a16:creationId xmlns:a16="http://schemas.microsoft.com/office/drawing/2014/main" id="{7E9A8D11-BDC0-46DB-93EA-1703633BC5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8750" y="2030413"/>
            <a:ext cx="604838" cy="307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Rectangle 287">
            <a:extLst>
              <a:ext uri="{FF2B5EF4-FFF2-40B4-BE49-F238E27FC236}">
                <a16:creationId xmlns:a16="http://schemas.microsoft.com/office/drawing/2014/main" id="{2A388624-A49D-43BA-B91C-D9A4C6290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52" name="Rectangle 288">
            <a:extLst>
              <a:ext uri="{FF2B5EF4-FFF2-40B4-BE49-F238E27FC236}">
                <a16:creationId xmlns:a16="http://schemas.microsoft.com/office/drawing/2014/main" id="{4AEC6B6E-5553-4DAF-9BE7-D7F82E97D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53" name="Rectangle 289">
            <a:extLst>
              <a:ext uri="{FF2B5EF4-FFF2-40B4-BE49-F238E27FC236}">
                <a16:creationId xmlns:a16="http://schemas.microsoft.com/office/drawing/2014/main" id="{1425DDB1-68FD-4201-B624-70ABD4CF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54" name="Rectangle 290">
            <a:extLst>
              <a:ext uri="{FF2B5EF4-FFF2-40B4-BE49-F238E27FC236}">
                <a16:creationId xmlns:a16="http://schemas.microsoft.com/office/drawing/2014/main" id="{681E716C-5665-45A4-AD25-99D11283E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55" name="Rectangle 291">
            <a:extLst>
              <a:ext uri="{FF2B5EF4-FFF2-40B4-BE49-F238E27FC236}">
                <a16:creationId xmlns:a16="http://schemas.microsoft.com/office/drawing/2014/main" id="{8DD7861E-CFFE-4748-A7CD-730BA5842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56" name="Rectangle 292">
            <a:extLst>
              <a:ext uri="{FF2B5EF4-FFF2-40B4-BE49-F238E27FC236}">
                <a16:creationId xmlns:a16="http://schemas.microsoft.com/office/drawing/2014/main" id="{0EDB60C7-5749-4C0C-BF60-D74E8B94E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57" name="Rectangle 293">
            <a:extLst>
              <a:ext uri="{FF2B5EF4-FFF2-40B4-BE49-F238E27FC236}">
                <a16:creationId xmlns:a16="http://schemas.microsoft.com/office/drawing/2014/main" id="{E553C58D-CB9E-4D00-AA7D-D01C2898E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1458" name="Group 311">
            <a:extLst>
              <a:ext uri="{FF2B5EF4-FFF2-40B4-BE49-F238E27FC236}">
                <a16:creationId xmlns:a16="http://schemas.microsoft.com/office/drawing/2014/main" id="{0BB43996-7B47-4ABF-9149-09D93C3D0315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2262188"/>
            <a:ext cx="633412" cy="200025"/>
            <a:chOff x="1800" y="1425"/>
            <a:chExt cx="399" cy="126"/>
          </a:xfrm>
        </p:grpSpPr>
        <p:sp>
          <p:nvSpPr>
            <p:cNvPr id="61529" name="Rectangle 294">
              <a:extLst>
                <a:ext uri="{FF2B5EF4-FFF2-40B4-BE49-F238E27FC236}">
                  <a16:creationId xmlns:a16="http://schemas.microsoft.com/office/drawing/2014/main" id="{B6EB0093-1ACA-4F8C-B050-22A5EB6A8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30" name="Rectangle 295">
              <a:extLst>
                <a:ext uri="{FF2B5EF4-FFF2-40B4-BE49-F238E27FC236}">
                  <a16:creationId xmlns:a16="http://schemas.microsoft.com/office/drawing/2014/main" id="{29B4BE5D-9EC4-4456-BFCB-31AFC4107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31" name="Rectangle 296">
              <a:extLst>
                <a:ext uri="{FF2B5EF4-FFF2-40B4-BE49-F238E27FC236}">
                  <a16:creationId xmlns:a16="http://schemas.microsoft.com/office/drawing/2014/main" id="{830F4963-1384-4506-85FF-CACD946D4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32" name="Rectangle 297">
              <a:extLst>
                <a:ext uri="{FF2B5EF4-FFF2-40B4-BE49-F238E27FC236}">
                  <a16:creationId xmlns:a16="http://schemas.microsoft.com/office/drawing/2014/main" id="{A4673DDC-3C92-496E-AFF9-31DD3935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459" name="Rectangle 298">
            <a:extLst>
              <a:ext uri="{FF2B5EF4-FFF2-40B4-BE49-F238E27FC236}">
                <a16:creationId xmlns:a16="http://schemas.microsoft.com/office/drawing/2014/main" id="{A9449171-0D3D-47DE-AD3D-EDB583C2D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60" name="Rectangle 299">
            <a:extLst>
              <a:ext uri="{FF2B5EF4-FFF2-40B4-BE49-F238E27FC236}">
                <a16:creationId xmlns:a16="http://schemas.microsoft.com/office/drawing/2014/main" id="{DB97DF19-F243-4264-A195-453B2CD37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61" name="Line 300">
            <a:extLst>
              <a:ext uri="{FF2B5EF4-FFF2-40B4-BE49-F238E27FC236}">
                <a16:creationId xmlns:a16="http://schemas.microsoft.com/office/drawing/2014/main" id="{89922613-9A7F-43F8-9782-0B61B4EB2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0738" y="2111375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Line 301">
            <a:extLst>
              <a:ext uri="{FF2B5EF4-FFF2-40B4-BE49-F238E27FC236}">
                <a16:creationId xmlns:a16="http://schemas.microsoft.com/office/drawing/2014/main" id="{459A0CAC-7DEA-4181-AB94-701D7B9D23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2325" y="2582863"/>
            <a:ext cx="1746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Line 302">
            <a:extLst>
              <a:ext uri="{FF2B5EF4-FFF2-40B4-BE49-F238E27FC236}">
                <a16:creationId xmlns:a16="http://schemas.microsoft.com/office/drawing/2014/main" id="{452A1176-E415-4F56-8CE1-9FC94A611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Text Box 303">
            <a:extLst>
              <a:ext uri="{FF2B5EF4-FFF2-40B4-BE49-F238E27FC236}">
                <a16:creationId xmlns:a16="http://schemas.microsoft.com/office/drawing/2014/main" id="{BC8CBA2B-E657-448B-B58B-C50FFB473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6335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61465" name="Text Box 304">
            <a:extLst>
              <a:ext uri="{FF2B5EF4-FFF2-40B4-BE49-F238E27FC236}">
                <a16:creationId xmlns:a16="http://schemas.microsoft.com/office/drawing/2014/main" id="{29F0811A-0DAB-4548-81E8-C9C9CE3BB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2608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61466" name="Text Box 305">
            <a:extLst>
              <a:ext uri="{FF2B5EF4-FFF2-40B4-BE49-F238E27FC236}">
                <a16:creationId xmlns:a16="http://schemas.microsoft.com/office/drawing/2014/main" id="{FD10564A-0A01-49F0-92AA-33DB2A77F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46526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1467" name="Text Box 308">
            <a:extLst>
              <a:ext uri="{FF2B5EF4-FFF2-40B4-BE49-F238E27FC236}">
                <a16:creationId xmlns:a16="http://schemas.microsoft.com/office/drawing/2014/main" id="{92C5EB85-1D2C-4254-BFA1-3F38DDDF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1585913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R</a:t>
            </a:r>
            <a:r>
              <a:rPr lang="en-US" altLang="en-US" sz="1800"/>
              <a:t> = 100 Mb/s</a:t>
            </a:r>
          </a:p>
        </p:txBody>
      </p:sp>
      <p:sp>
        <p:nvSpPr>
          <p:cNvPr id="61468" name="Text Box 309">
            <a:extLst>
              <a:ext uri="{FF2B5EF4-FFF2-40B4-BE49-F238E27FC236}">
                <a16:creationId xmlns:a16="http://schemas.microsoft.com/office/drawing/2014/main" id="{4E06DA07-B26A-4F53-88E7-DBFF91B1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2438400"/>
            <a:ext cx="16414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/>
              <a:t>R</a:t>
            </a:r>
            <a:r>
              <a:rPr lang="en-US" altLang="en-US" sz="2000"/>
              <a:t> = 1.5 Mb/s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1469" name="Text Box 310">
            <a:extLst>
              <a:ext uri="{FF2B5EF4-FFF2-40B4-BE49-F238E27FC236}">
                <a16:creationId xmlns:a16="http://schemas.microsoft.com/office/drawing/2014/main" id="{0CD72C0A-F6A2-4C14-838C-9874DCF01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1470" name="Line 281">
            <a:extLst>
              <a:ext uri="{FF2B5EF4-FFF2-40B4-BE49-F238E27FC236}">
                <a16:creationId xmlns:a16="http://schemas.microsoft.com/office/drawing/2014/main" id="{D0F8A049-886E-4086-932D-2F49B9479B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2738" y="3146425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Line 283">
            <a:extLst>
              <a:ext uri="{FF2B5EF4-FFF2-40B4-BE49-F238E27FC236}">
                <a16:creationId xmlns:a16="http://schemas.microsoft.com/office/drawing/2014/main" id="{B5614051-4D1D-4136-B406-1421B3BC6A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8925" y="2849563"/>
            <a:ext cx="379413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2" name="Text Box 306">
            <a:extLst>
              <a:ext uri="{FF2B5EF4-FFF2-40B4-BE49-F238E27FC236}">
                <a16:creationId xmlns:a16="http://schemas.microsoft.com/office/drawing/2014/main" id="{D1FA3B9D-EFCC-4B44-B91A-C9D57D047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22240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1473" name="Text Box 307">
            <a:extLst>
              <a:ext uri="{FF2B5EF4-FFF2-40B4-BE49-F238E27FC236}">
                <a16:creationId xmlns:a16="http://schemas.microsoft.com/office/drawing/2014/main" id="{5661A6D4-005F-4C1C-8398-9A9E283BB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28400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61474" name="Text Box 330">
            <a:extLst>
              <a:ext uri="{FF2B5EF4-FFF2-40B4-BE49-F238E27FC236}">
                <a16:creationId xmlns:a16="http://schemas.microsoft.com/office/drawing/2014/main" id="{72AA0B83-8BC6-4EF3-A9CC-06B6FE42A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84500"/>
            <a:ext cx="23542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queue of packets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waiting for output link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61475" name="Line 332">
            <a:extLst>
              <a:ext uri="{FF2B5EF4-FFF2-40B4-BE49-F238E27FC236}">
                <a16:creationId xmlns:a16="http://schemas.microsoft.com/office/drawing/2014/main" id="{A7D511E3-6399-4522-9E3A-8BAC8BFF5D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76" name="Group 96">
            <a:extLst>
              <a:ext uri="{FF2B5EF4-FFF2-40B4-BE49-F238E27FC236}">
                <a16:creationId xmlns:a16="http://schemas.microsoft.com/office/drawing/2014/main" id="{7045CDEB-FCB7-4B6D-B49B-A8A93A2430F9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1651000"/>
            <a:ext cx="779463" cy="679450"/>
            <a:chOff x="-44" y="1473"/>
            <a:chExt cx="981" cy="1105"/>
          </a:xfrm>
        </p:grpSpPr>
        <p:pic>
          <p:nvPicPr>
            <p:cNvPr id="61527" name="Picture 97" descr="desktop_computer_stylized_medium">
              <a:extLst>
                <a:ext uri="{FF2B5EF4-FFF2-40B4-BE49-F238E27FC236}">
                  <a16:creationId xmlns:a16="http://schemas.microsoft.com/office/drawing/2014/main" id="{5BCC117E-54BF-4CD2-9903-CF23B27D1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8" name="Freeform 98">
              <a:extLst>
                <a:ext uri="{FF2B5EF4-FFF2-40B4-BE49-F238E27FC236}">
                  <a16:creationId xmlns:a16="http://schemas.microsoft.com/office/drawing/2014/main" id="{C2F132D9-A82F-43FB-820F-16A3270BC7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77" name="Group 99">
            <a:extLst>
              <a:ext uri="{FF2B5EF4-FFF2-40B4-BE49-F238E27FC236}">
                <a16:creationId xmlns:a16="http://schemas.microsoft.com/office/drawing/2014/main" id="{C540CEDC-BC72-4DF1-B14A-42A34DFF04EC}"/>
              </a:ext>
            </a:extLst>
          </p:cNvPr>
          <p:cNvGrpSpPr>
            <a:grpSpLocks/>
          </p:cNvGrpSpPr>
          <p:nvPr/>
        </p:nvGrpSpPr>
        <p:grpSpPr bwMode="auto">
          <a:xfrm>
            <a:off x="1085850" y="2625725"/>
            <a:ext cx="779463" cy="679450"/>
            <a:chOff x="-44" y="1473"/>
            <a:chExt cx="981" cy="1105"/>
          </a:xfrm>
        </p:grpSpPr>
        <p:pic>
          <p:nvPicPr>
            <p:cNvPr id="61525" name="Picture 100" descr="desktop_computer_stylized_medium">
              <a:extLst>
                <a:ext uri="{FF2B5EF4-FFF2-40B4-BE49-F238E27FC236}">
                  <a16:creationId xmlns:a16="http://schemas.microsoft.com/office/drawing/2014/main" id="{75932CD5-E180-453C-9F8B-20E75B89E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6" name="Freeform 101">
              <a:extLst>
                <a:ext uri="{FF2B5EF4-FFF2-40B4-BE49-F238E27FC236}">
                  <a16:creationId xmlns:a16="http://schemas.microsoft.com/office/drawing/2014/main" id="{B9784A05-1A72-4C30-BD71-8A278475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78" name="Group 102">
            <a:extLst>
              <a:ext uri="{FF2B5EF4-FFF2-40B4-BE49-F238E27FC236}">
                <a16:creationId xmlns:a16="http://schemas.microsoft.com/office/drawing/2014/main" id="{A02D254B-B866-4F46-9026-6908F7461E10}"/>
              </a:ext>
            </a:extLst>
          </p:cNvPr>
          <p:cNvGrpSpPr>
            <a:grpSpLocks/>
          </p:cNvGrpSpPr>
          <p:nvPr/>
        </p:nvGrpSpPr>
        <p:grpSpPr bwMode="auto">
          <a:xfrm>
            <a:off x="7481888" y="2686050"/>
            <a:ext cx="779462" cy="679450"/>
            <a:chOff x="-44" y="1473"/>
            <a:chExt cx="981" cy="1105"/>
          </a:xfrm>
        </p:grpSpPr>
        <p:pic>
          <p:nvPicPr>
            <p:cNvPr id="61523" name="Picture 103" descr="desktop_computer_stylized_medium">
              <a:extLst>
                <a:ext uri="{FF2B5EF4-FFF2-40B4-BE49-F238E27FC236}">
                  <a16:creationId xmlns:a16="http://schemas.microsoft.com/office/drawing/2014/main" id="{688303DA-DCF6-4025-98D8-ED3FBD6B5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4" name="Freeform 104">
              <a:extLst>
                <a:ext uri="{FF2B5EF4-FFF2-40B4-BE49-F238E27FC236}">
                  <a16:creationId xmlns:a16="http://schemas.microsoft.com/office/drawing/2014/main" id="{AF59BE54-18A7-4216-AF11-AB27F7AC06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79" name="Group 108">
            <a:extLst>
              <a:ext uri="{FF2B5EF4-FFF2-40B4-BE49-F238E27FC236}">
                <a16:creationId xmlns:a16="http://schemas.microsoft.com/office/drawing/2014/main" id="{E2DD09E4-A6F1-4556-A902-4DA6DC87EA64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493838"/>
            <a:ext cx="779462" cy="679450"/>
            <a:chOff x="-44" y="1473"/>
            <a:chExt cx="981" cy="1105"/>
          </a:xfrm>
        </p:grpSpPr>
        <p:pic>
          <p:nvPicPr>
            <p:cNvPr id="61521" name="Picture 109" descr="desktop_computer_stylized_medium">
              <a:extLst>
                <a:ext uri="{FF2B5EF4-FFF2-40B4-BE49-F238E27FC236}">
                  <a16:creationId xmlns:a16="http://schemas.microsoft.com/office/drawing/2014/main" id="{C33A628B-5FFC-4A2E-AD1E-5B4168818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2" name="Freeform 110">
              <a:extLst>
                <a:ext uri="{FF2B5EF4-FFF2-40B4-BE49-F238E27FC236}">
                  <a16:creationId xmlns:a16="http://schemas.microsoft.com/office/drawing/2014/main" id="{D4C4F915-E9B6-4B0E-A0C0-7450D5C3DE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81" name="Group 228">
            <a:extLst>
              <a:ext uri="{FF2B5EF4-FFF2-40B4-BE49-F238E27FC236}">
                <a16:creationId xmlns:a16="http://schemas.microsoft.com/office/drawing/2014/main" id="{79A3449C-79D1-47ED-8B87-A55E07ED888B}"/>
              </a:ext>
            </a:extLst>
          </p:cNvPr>
          <p:cNvGrpSpPr>
            <a:grpSpLocks/>
          </p:cNvGrpSpPr>
          <p:nvPr/>
        </p:nvGrpSpPr>
        <p:grpSpPr bwMode="auto">
          <a:xfrm>
            <a:off x="5391150" y="2160588"/>
            <a:ext cx="1128713" cy="439737"/>
            <a:chOff x="4650" y="1129"/>
            <a:chExt cx="246" cy="95"/>
          </a:xfrm>
        </p:grpSpPr>
        <p:sp>
          <p:nvSpPr>
            <p:cNvPr id="61513" name="Oval 407">
              <a:extLst>
                <a:ext uri="{FF2B5EF4-FFF2-40B4-BE49-F238E27FC236}">
                  <a16:creationId xmlns:a16="http://schemas.microsoft.com/office/drawing/2014/main" id="{CA599D5F-13DB-40BE-8E05-E3F40D34A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1514" name="Rectangle 410">
              <a:extLst>
                <a:ext uri="{FF2B5EF4-FFF2-40B4-BE49-F238E27FC236}">
                  <a16:creationId xmlns:a16="http://schemas.microsoft.com/office/drawing/2014/main" id="{DEE9B4D9-154C-4E00-971A-8A08C5CF5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1515" name="Oval 411">
              <a:extLst>
                <a:ext uri="{FF2B5EF4-FFF2-40B4-BE49-F238E27FC236}">
                  <a16:creationId xmlns:a16="http://schemas.microsoft.com/office/drawing/2014/main" id="{5ADDBA7F-7822-4807-89F9-733E7429C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61516" name="Group 232">
              <a:extLst>
                <a:ext uri="{FF2B5EF4-FFF2-40B4-BE49-F238E27FC236}">
                  <a16:creationId xmlns:a16="http://schemas.microsoft.com/office/drawing/2014/main" id="{D73FDC6D-8090-4738-BAED-15B3E7200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61519" name="Freeform 233">
                <a:extLst>
                  <a:ext uri="{FF2B5EF4-FFF2-40B4-BE49-F238E27FC236}">
                    <a16:creationId xmlns:a16="http://schemas.microsoft.com/office/drawing/2014/main" id="{D69DCC07-019B-4227-9FFE-120D523ED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0" name="Freeform 234">
                <a:extLst>
                  <a:ext uri="{FF2B5EF4-FFF2-40B4-BE49-F238E27FC236}">
                    <a16:creationId xmlns:a16="http://schemas.microsoft.com/office/drawing/2014/main" id="{919FF863-2D61-4FE5-9822-40C1AC785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17" name="Line 235">
              <a:extLst>
                <a:ext uri="{FF2B5EF4-FFF2-40B4-BE49-F238E27FC236}">
                  <a16:creationId xmlns:a16="http://schemas.microsoft.com/office/drawing/2014/main" id="{E44A4C0C-3424-463A-A380-750842803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Line 236">
              <a:extLst>
                <a:ext uri="{FF2B5EF4-FFF2-40B4-BE49-F238E27FC236}">
                  <a16:creationId xmlns:a16="http://schemas.microsoft.com/office/drawing/2014/main" id="{9E413D93-04EF-42A4-81C3-FF4DD29DE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4" name="Rectangle 6">
            <a:extLst>
              <a:ext uri="{FF2B5EF4-FFF2-40B4-BE49-F238E27FC236}">
                <a16:creationId xmlns:a16="http://schemas.microsoft.com/office/drawing/2014/main" id="{9DCE392C-5029-4334-BB3E-E96D8F53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930650"/>
            <a:ext cx="81311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queuing and loss: </a:t>
            </a:r>
          </a:p>
          <a:p>
            <a:pPr marL="287338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if arrival rate (in bits) to link exceeds transmission rate of link for a period of time: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packets will queue, wait to be transmitted on link </a:t>
            </a:r>
          </a:p>
          <a:p>
            <a:pPr marL="682625" lvl="1" indent="-22542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packets can be dropped (lost) if memory (buffer) fills up</a:t>
            </a:r>
          </a:p>
        </p:txBody>
      </p:sp>
      <p:pic>
        <p:nvPicPr>
          <p:cNvPr id="61483" name="Picture 16" descr="underline_base">
            <a:extLst>
              <a:ext uri="{FF2B5EF4-FFF2-40B4-BE49-F238E27FC236}">
                <a16:creationId xmlns:a16="http://schemas.microsoft.com/office/drawing/2014/main" id="{4B46AD73-D7A1-463F-9D11-BD427631C1D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017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4" name="Group 228">
            <a:extLst>
              <a:ext uri="{FF2B5EF4-FFF2-40B4-BE49-F238E27FC236}">
                <a16:creationId xmlns:a16="http://schemas.microsoft.com/office/drawing/2014/main" id="{BC4F84CB-15E0-45BF-99B3-8A49D0E38EAA}"/>
              </a:ext>
            </a:extLst>
          </p:cNvPr>
          <p:cNvGrpSpPr>
            <a:grpSpLocks/>
          </p:cNvGrpSpPr>
          <p:nvPr/>
        </p:nvGrpSpPr>
        <p:grpSpPr bwMode="auto">
          <a:xfrm>
            <a:off x="5530850" y="2930525"/>
            <a:ext cx="1128713" cy="439738"/>
            <a:chOff x="4650" y="1129"/>
            <a:chExt cx="246" cy="95"/>
          </a:xfrm>
        </p:grpSpPr>
        <p:sp>
          <p:nvSpPr>
            <p:cNvPr id="61505" name="Oval 407">
              <a:extLst>
                <a:ext uri="{FF2B5EF4-FFF2-40B4-BE49-F238E27FC236}">
                  <a16:creationId xmlns:a16="http://schemas.microsoft.com/office/drawing/2014/main" id="{477C76A0-F8E2-4915-A0E1-34B64FA74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1506" name="Rectangle 410">
              <a:extLst>
                <a:ext uri="{FF2B5EF4-FFF2-40B4-BE49-F238E27FC236}">
                  <a16:creationId xmlns:a16="http://schemas.microsoft.com/office/drawing/2014/main" id="{C90A8E32-BCB6-46F6-A7ED-73D52A939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1507" name="Oval 411">
              <a:extLst>
                <a:ext uri="{FF2B5EF4-FFF2-40B4-BE49-F238E27FC236}">
                  <a16:creationId xmlns:a16="http://schemas.microsoft.com/office/drawing/2014/main" id="{E35A672D-4A17-4B4B-9396-01D720F91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61508" name="Group 232">
              <a:extLst>
                <a:ext uri="{FF2B5EF4-FFF2-40B4-BE49-F238E27FC236}">
                  <a16:creationId xmlns:a16="http://schemas.microsoft.com/office/drawing/2014/main" id="{87821F7B-BF81-458D-91BA-21FB4D9ED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61511" name="Freeform 233">
                <a:extLst>
                  <a:ext uri="{FF2B5EF4-FFF2-40B4-BE49-F238E27FC236}">
                    <a16:creationId xmlns:a16="http://schemas.microsoft.com/office/drawing/2014/main" id="{59247B88-B8CB-4620-9806-8ECFC207F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2" name="Freeform 234">
                <a:extLst>
                  <a:ext uri="{FF2B5EF4-FFF2-40B4-BE49-F238E27FC236}">
                    <a16:creationId xmlns:a16="http://schemas.microsoft.com/office/drawing/2014/main" id="{BB347A02-0F25-48F9-8161-034CB13A5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09" name="Line 235">
              <a:extLst>
                <a:ext uri="{FF2B5EF4-FFF2-40B4-BE49-F238E27FC236}">
                  <a16:creationId xmlns:a16="http://schemas.microsoft.com/office/drawing/2014/main" id="{D7DC52CB-3C6C-434E-9F46-0F1BFE516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Line 236">
              <a:extLst>
                <a:ext uri="{FF2B5EF4-FFF2-40B4-BE49-F238E27FC236}">
                  <a16:creationId xmlns:a16="http://schemas.microsoft.com/office/drawing/2014/main" id="{5369E3D6-F109-4AAD-8393-A5FEBE7E8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85" name="Group 347">
            <a:extLst>
              <a:ext uri="{FF2B5EF4-FFF2-40B4-BE49-F238E27FC236}">
                <a16:creationId xmlns:a16="http://schemas.microsoft.com/office/drawing/2014/main" id="{AAB6279A-F436-4E19-B845-408BAA06327A}"/>
              </a:ext>
            </a:extLst>
          </p:cNvPr>
          <p:cNvGrpSpPr>
            <a:grpSpLocks/>
          </p:cNvGrpSpPr>
          <p:nvPr/>
        </p:nvGrpSpPr>
        <p:grpSpPr bwMode="auto">
          <a:xfrm>
            <a:off x="5516563" y="2897188"/>
            <a:ext cx="1171575" cy="534987"/>
            <a:chOff x="1871277" y="1576300"/>
            <a:chExt cx="1128371" cy="437861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E53612F-CEDE-493C-B76A-692D9D94E1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72CC69B-CC22-4552-87B4-735A90142F8B}"/>
                </a:ext>
              </a:extLst>
            </p:cNvPr>
            <p:cNvSpPr/>
            <p:nvPr/>
          </p:nvSpPr>
          <p:spPr bwMode="auto">
            <a:xfrm>
              <a:off x="1871277" y="1740011"/>
              <a:ext cx="1128371" cy="11563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41EC45D-8ABB-4F1F-8AA4-5A8405453E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83A19E7-CCF7-443F-8A90-FE3754034D53}"/>
                </a:ext>
              </a:extLst>
            </p:cNvPr>
            <p:cNvSpPr/>
            <p:nvPr/>
          </p:nvSpPr>
          <p:spPr bwMode="auto">
            <a:xfrm>
              <a:off x="2160250" y="1673746"/>
              <a:ext cx="547367" cy="16111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16642F72-64A4-4B91-940C-2D7763F70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3E8002B-1A3A-47EB-93F4-4254B891C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6BFA20C-C3EA-4609-AADA-00123CCE8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334F5CE-24ED-4F07-8746-7EC7F12AC131}"/>
                </a:ext>
              </a:extLst>
            </p:cNvPr>
            <p:cNvCxnSpPr>
              <a:cxnSpLocks noChangeShapeType="1"/>
              <a:endCxn id="8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81F35FD-1655-4C92-9225-3CE43D2AD6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486" name="Group 347">
            <a:extLst>
              <a:ext uri="{FF2B5EF4-FFF2-40B4-BE49-F238E27FC236}">
                <a16:creationId xmlns:a16="http://schemas.microsoft.com/office/drawing/2014/main" id="{0A906B9E-014A-4A43-BC14-E6DAEAA8FBDC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2116138"/>
            <a:ext cx="1173163" cy="534987"/>
            <a:chOff x="1871277" y="1576300"/>
            <a:chExt cx="1128371" cy="437861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A188840-AB97-4A9E-9BF5-E834EBF3FE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CA715C9-783D-44F0-B789-CEAE36C20039}"/>
                </a:ext>
              </a:extLst>
            </p:cNvPr>
            <p:cNvSpPr/>
            <p:nvPr/>
          </p:nvSpPr>
          <p:spPr bwMode="auto">
            <a:xfrm>
              <a:off x="1871277" y="1740011"/>
              <a:ext cx="1128371" cy="11563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8FB8C83-1135-4CE4-83A7-382BB2DB67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E3D02630-66BE-49BC-8961-77975736D9C8}"/>
                </a:ext>
              </a:extLst>
            </p:cNvPr>
            <p:cNvSpPr/>
            <p:nvPr/>
          </p:nvSpPr>
          <p:spPr bwMode="auto">
            <a:xfrm>
              <a:off x="2159859" y="1673746"/>
              <a:ext cx="548152" cy="16111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B056986B-E25E-4159-BF82-4FED1E089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7213D1B-6945-4658-BE66-472B0839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C326363-0A00-4762-815C-A5333FA4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2E1A203-E972-48C4-822F-4706E86976D4}"/>
                </a:ext>
              </a:extLst>
            </p:cNvPr>
            <p:cNvCxnSpPr>
              <a:cxnSpLocks noChangeShapeType="1"/>
              <a:endCxn id="9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07EC654-81E2-4DFC-B66C-25E4BA6075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Line 24">
            <a:extLst>
              <a:ext uri="{FF2B5EF4-FFF2-40B4-BE49-F238E27FC236}">
                <a16:creationId xmlns:a16="http://schemas.microsoft.com/office/drawing/2014/main" id="{316D218E-F328-41FF-982F-EE6C06F39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063" y="4237038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34" name="Group 347">
            <a:extLst>
              <a:ext uri="{FF2B5EF4-FFF2-40B4-BE49-F238E27FC236}">
                <a16:creationId xmlns:a16="http://schemas.microsoft.com/office/drawing/2014/main" id="{AC9AF240-015C-4428-B7F3-FE514B23C213}"/>
              </a:ext>
            </a:extLst>
          </p:cNvPr>
          <p:cNvGrpSpPr>
            <a:grpSpLocks/>
          </p:cNvGrpSpPr>
          <p:nvPr/>
        </p:nvGrpSpPr>
        <p:grpSpPr bwMode="auto">
          <a:xfrm>
            <a:off x="2359025" y="4284663"/>
            <a:ext cx="1162050" cy="715962"/>
            <a:chOff x="1871277" y="1576300"/>
            <a:chExt cx="1128371" cy="437861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F52E81B-8E76-4D76-ADCF-3FDA3BDE96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CFDC968-8E02-4F4C-9783-78EFE0EBD916}"/>
                </a:ext>
              </a:extLst>
            </p:cNvPr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0B83B9-4F2D-4AD5-BD25-6AAFD5BED1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6BDC23AC-C3AF-494C-8666-F390833D9EC8}"/>
                </a:ext>
              </a:extLst>
            </p:cNvPr>
            <p:cNvSpPr/>
            <p:nvPr/>
          </p:nvSpPr>
          <p:spPr bwMode="auto">
            <a:xfrm>
              <a:off x="2159536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3CD1E743-1175-45B5-8246-B5492E0C5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C10C027-12FF-455D-9337-9CBCF6A7A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C391A19-9C18-4BB2-9C26-801650F70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A4EE5A5-14FB-49B9-82B7-6EAD8B9842D6}"/>
                </a:ext>
              </a:extLst>
            </p:cNvPr>
            <p:cNvCxnSpPr>
              <a:cxnSpLocks noChangeShapeType="1"/>
              <a:endCxn id="10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4B681E3-1847-481C-A57D-C1A7022AE5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5235" name="Line 26">
            <a:extLst>
              <a:ext uri="{FF2B5EF4-FFF2-40B4-BE49-F238E27FC236}">
                <a16:creationId xmlns:a16="http://schemas.microsoft.com/office/drawing/2014/main" id="{F029984D-6962-49D7-A2CD-3AEBF0737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7113" y="4656138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30">
            <a:extLst>
              <a:ext uri="{FF2B5EF4-FFF2-40B4-BE49-F238E27FC236}">
                <a16:creationId xmlns:a16="http://schemas.microsoft.com/office/drawing/2014/main" id="{C9DB4EB7-3AF0-4CF3-B1F1-7BEF6944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4527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31">
            <a:extLst>
              <a:ext uri="{FF2B5EF4-FFF2-40B4-BE49-F238E27FC236}">
                <a16:creationId xmlns:a16="http://schemas.microsoft.com/office/drawing/2014/main" id="{D29494FC-8BED-48B4-B6DC-861A7AD2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4527550"/>
            <a:ext cx="147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38">
            <a:extLst>
              <a:ext uri="{FF2B5EF4-FFF2-40B4-BE49-F238E27FC236}">
                <a16:creationId xmlns:a16="http://schemas.microsoft.com/office/drawing/2014/main" id="{BF0D1DE8-DCAB-4B2B-816D-B5B761D8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4465638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9" name="Line 25">
            <a:extLst>
              <a:ext uri="{FF2B5EF4-FFF2-40B4-BE49-F238E27FC236}">
                <a16:creationId xmlns:a16="http://schemas.microsoft.com/office/drawing/2014/main" id="{E4915C27-0DFE-46A1-98C9-AB3116BE3E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1475" y="4776788"/>
            <a:ext cx="735013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32">
            <a:extLst>
              <a:ext uri="{FF2B5EF4-FFF2-40B4-BE49-F238E27FC236}">
                <a16:creationId xmlns:a16="http://schemas.microsoft.com/office/drawing/2014/main" id="{2F184A45-0AB5-4442-AAF3-9F24C2E1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427538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41" name="Line 33">
            <a:extLst>
              <a:ext uri="{FF2B5EF4-FFF2-40B4-BE49-F238E27FC236}">
                <a16:creationId xmlns:a16="http://schemas.microsoft.com/office/drawing/2014/main" id="{6E55C405-0210-4ACC-9EEF-D74DFD2BA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2013" y="4364038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36">
            <a:extLst>
              <a:ext uri="{FF2B5EF4-FFF2-40B4-BE49-F238E27FC236}">
                <a16:creationId xmlns:a16="http://schemas.microsoft.com/office/drawing/2014/main" id="{F30C22AF-2536-4329-BBDB-3B439026D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392112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5243" name="Text Box 37">
            <a:extLst>
              <a:ext uri="{FF2B5EF4-FFF2-40B4-BE49-F238E27FC236}">
                <a16:creationId xmlns:a16="http://schemas.microsoft.com/office/drawing/2014/main" id="{689310AD-E43D-4F94-A2CF-25021013A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4873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</a:t>
            </a:r>
          </a:p>
        </p:txBody>
      </p:sp>
      <p:grpSp>
        <p:nvGrpSpPr>
          <p:cNvPr id="95244" name="Group 66">
            <a:extLst>
              <a:ext uri="{FF2B5EF4-FFF2-40B4-BE49-F238E27FC236}">
                <a16:creationId xmlns:a16="http://schemas.microsoft.com/office/drawing/2014/main" id="{ECEC42BB-7CF6-4555-B9BD-F87547A3D0AC}"/>
              </a:ext>
            </a:extLst>
          </p:cNvPr>
          <p:cNvGrpSpPr>
            <a:grpSpLocks/>
          </p:cNvGrpSpPr>
          <p:nvPr/>
        </p:nvGrpSpPr>
        <p:grpSpPr bwMode="auto">
          <a:xfrm>
            <a:off x="915988" y="3921125"/>
            <a:ext cx="779462" cy="679450"/>
            <a:chOff x="-44" y="1473"/>
            <a:chExt cx="981" cy="1105"/>
          </a:xfrm>
        </p:grpSpPr>
        <p:pic>
          <p:nvPicPr>
            <p:cNvPr id="95277" name="Picture 67" descr="desktop_computer_stylized_medium">
              <a:extLst>
                <a:ext uri="{FF2B5EF4-FFF2-40B4-BE49-F238E27FC236}">
                  <a16:creationId xmlns:a16="http://schemas.microsoft.com/office/drawing/2014/main" id="{D5502DBA-C82A-48C4-A09A-C59C4E21C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78" name="Freeform 68">
              <a:extLst>
                <a:ext uri="{FF2B5EF4-FFF2-40B4-BE49-F238E27FC236}">
                  <a16:creationId xmlns:a16="http://schemas.microsoft.com/office/drawing/2014/main" id="{517D2D07-2B3D-4AF3-927C-5823B3EB22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69">
            <a:extLst>
              <a:ext uri="{FF2B5EF4-FFF2-40B4-BE49-F238E27FC236}">
                <a16:creationId xmlns:a16="http://schemas.microsoft.com/office/drawing/2014/main" id="{D6D9FFA1-D0DB-42C4-86E1-3BB57A9F11E2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4927600"/>
            <a:ext cx="779462" cy="679450"/>
            <a:chOff x="-44" y="1473"/>
            <a:chExt cx="981" cy="1105"/>
          </a:xfrm>
        </p:grpSpPr>
        <p:pic>
          <p:nvPicPr>
            <p:cNvPr id="95275" name="Picture 70" descr="desktop_computer_stylized_medium">
              <a:extLst>
                <a:ext uri="{FF2B5EF4-FFF2-40B4-BE49-F238E27FC236}">
                  <a16:creationId xmlns:a16="http://schemas.microsoft.com/office/drawing/2014/main" id="{07AEC338-9990-4E52-8866-DC0B89E31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76" name="Freeform 71">
              <a:extLst>
                <a:ext uri="{FF2B5EF4-FFF2-40B4-BE49-F238E27FC236}">
                  <a16:creationId xmlns:a16="http://schemas.microsoft.com/office/drawing/2014/main" id="{A81B8DD1-ED77-40EA-AA41-53F23BFB29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6" name="Group 347">
            <a:extLst>
              <a:ext uri="{FF2B5EF4-FFF2-40B4-BE49-F238E27FC236}">
                <a16:creationId xmlns:a16="http://schemas.microsoft.com/office/drawing/2014/main" id="{EA362EC7-2B01-4D74-B8D1-31CCB0011288}"/>
              </a:ext>
            </a:extLst>
          </p:cNvPr>
          <p:cNvGrpSpPr>
            <a:grpSpLocks/>
          </p:cNvGrpSpPr>
          <p:nvPr/>
        </p:nvGrpSpPr>
        <p:grpSpPr bwMode="auto">
          <a:xfrm>
            <a:off x="5497513" y="4329113"/>
            <a:ext cx="1162050" cy="715962"/>
            <a:chOff x="1871277" y="1576300"/>
            <a:chExt cx="1128371" cy="437861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6C24665-64EC-4173-A475-60275F6D3F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D8CC52C-3734-4761-97D7-E25D45522AE6}"/>
                </a:ext>
              </a:extLst>
            </p:cNvPr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B0835EA-E60C-440C-AE97-AEAFC32371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60E6598-1D6C-45D8-AE13-59417DA20F3E}"/>
                </a:ext>
              </a:extLst>
            </p:cNvPr>
            <p:cNvSpPr/>
            <p:nvPr/>
          </p:nvSpPr>
          <p:spPr bwMode="auto">
            <a:xfrm>
              <a:off x="2159535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DE7A8CC-CEAC-435C-B61C-1E0D45683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1B3BAA8-E07B-48FC-99CC-1CBB71BF1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66A2C38-57CF-41A2-89AE-359D48FA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182DC90-2123-4617-932E-B416B5BA172A}"/>
                </a:ext>
              </a:extLst>
            </p:cNvPr>
            <p:cNvCxnSpPr>
              <a:cxnSpLocks noChangeShapeType="1"/>
              <a:endCxn id="9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2073E74-9A21-4FD1-BBCC-AA999BBA80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5247" name="Rectangle 31">
            <a:extLst>
              <a:ext uri="{FF2B5EF4-FFF2-40B4-BE49-F238E27FC236}">
                <a16:creationId xmlns:a16="http://schemas.microsoft.com/office/drawing/2014/main" id="{2F5952DC-5347-42CF-A563-87C3E0A9C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5083175"/>
            <a:ext cx="139700" cy="185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48" name="Line 33">
            <a:extLst>
              <a:ext uri="{FF2B5EF4-FFF2-40B4-BE49-F238E27FC236}">
                <a16:creationId xmlns:a16="http://schemas.microsoft.com/office/drawing/2014/main" id="{7099BB49-1979-4298-90F5-9BA25B7F59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5053013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Rectangle 89">
            <a:extLst>
              <a:ext uri="{FF2B5EF4-FFF2-40B4-BE49-F238E27FC236}">
                <a16:creationId xmlns:a16="http://schemas.microsoft.com/office/drawing/2014/main" id="{85C88BE6-5543-4327-9E24-9913F8460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529138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50" name="Rectangle 89">
            <a:extLst>
              <a:ext uri="{FF2B5EF4-FFF2-40B4-BE49-F238E27FC236}">
                <a16:creationId xmlns:a16="http://schemas.microsoft.com/office/drawing/2014/main" id="{C61E54EA-A287-4253-B95B-8DB3376A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3" y="4527550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51" name="Rectangle 89">
            <a:extLst>
              <a:ext uri="{FF2B5EF4-FFF2-40B4-BE49-F238E27FC236}">
                <a16:creationId xmlns:a16="http://schemas.microsoft.com/office/drawing/2014/main" id="{EB5C3D51-916D-4AAD-982B-F9E826862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4530725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5253" name="Picture 63" descr="underline_base">
            <a:extLst>
              <a:ext uri="{FF2B5EF4-FFF2-40B4-BE49-F238E27FC236}">
                <a16:creationId xmlns:a16="http://schemas.microsoft.com/office/drawing/2014/main" id="{E5E6A7A4-4CDA-4AAD-9341-69254B8686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8905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4" name="Rectangle 2">
            <a:extLst>
              <a:ext uri="{FF2B5EF4-FFF2-40B4-BE49-F238E27FC236}">
                <a16:creationId xmlns:a16="http://schemas.microsoft.com/office/drawing/2014/main" id="{4ED945F2-D50E-4152-B52C-D29B72510C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809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do loss and delay occur?</a:t>
            </a:r>
            <a:endParaRPr lang="en-US" altLang="en-US" sz="4800"/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A3951DF-940E-46E0-AEE9-6B08A3DA7DA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1371600"/>
            <a:ext cx="8564562" cy="21145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</a:rPr>
              <a:t>packets </a:t>
            </a:r>
            <a:r>
              <a:rPr lang="en-US" i="1" dirty="0">
                <a:ea typeface="ＭＳ Ｐゴシック" charset="0"/>
              </a:rPr>
              <a:t>queue</a:t>
            </a:r>
            <a:r>
              <a:rPr lang="en-US" dirty="0">
                <a:ea typeface="ＭＳ Ｐゴシック" charset="0"/>
              </a:rPr>
              <a:t> in router buffers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packet arrival rate to link (temporarily) exceeds output link capacity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packets queue, wait for turn</a:t>
            </a:r>
          </a:p>
        </p:txBody>
      </p:sp>
      <p:grpSp>
        <p:nvGrpSpPr>
          <p:cNvPr id="5" name="Group 93">
            <a:extLst>
              <a:ext uri="{FF2B5EF4-FFF2-40B4-BE49-F238E27FC236}">
                <a16:creationId xmlns:a16="http://schemas.microsoft.com/office/drawing/2014/main" id="{0123E56C-0004-465E-8A76-CAAB380C7A18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2982913"/>
            <a:ext cx="3979862" cy="1454150"/>
            <a:chOff x="2259" y="2090"/>
            <a:chExt cx="2507" cy="916"/>
          </a:xfrm>
        </p:grpSpPr>
        <p:sp>
          <p:nvSpPr>
            <p:cNvPr id="95264" name="Text Box 66">
              <a:extLst>
                <a:ext uri="{FF2B5EF4-FFF2-40B4-BE49-F238E27FC236}">
                  <a16:creationId xmlns:a16="http://schemas.microsoft.com/office/drawing/2014/main" id="{8D748290-650B-461A-8148-AF7E38A2F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2090"/>
              <a:ext cx="2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packet being transmitted </a:t>
              </a:r>
              <a:r>
                <a:rPr lang="en-US" alt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95265" name="Line 67">
              <a:extLst>
                <a:ext uri="{FF2B5EF4-FFF2-40B4-BE49-F238E27FC236}">
                  <a16:creationId xmlns:a16="http://schemas.microsoft.com/office/drawing/2014/main" id="{4881881F-26BE-4E1A-A9A9-FCE8127AFE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>
            <a:extLst>
              <a:ext uri="{FF2B5EF4-FFF2-40B4-BE49-F238E27FC236}">
                <a16:creationId xmlns:a16="http://schemas.microsoft.com/office/drawing/2014/main" id="{37047772-EEAB-4979-B65A-6967BA2DCC78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4802188"/>
            <a:ext cx="3414712" cy="804862"/>
            <a:chOff x="2103" y="3214"/>
            <a:chExt cx="2151" cy="507"/>
          </a:xfrm>
        </p:grpSpPr>
        <p:sp>
          <p:nvSpPr>
            <p:cNvPr id="95262" name="Text Box 72">
              <a:extLst>
                <a:ext uri="{FF2B5EF4-FFF2-40B4-BE49-F238E27FC236}">
                  <a16:creationId xmlns:a16="http://schemas.microsoft.com/office/drawing/2014/main" id="{8124FC4C-F35C-476D-8D19-691816DF8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" y="3490"/>
              <a:ext cx="1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packets queueing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95263" name="Line 73">
              <a:extLst>
                <a:ext uri="{FF2B5EF4-FFF2-40B4-BE49-F238E27FC236}">
                  <a16:creationId xmlns:a16="http://schemas.microsoft.com/office/drawing/2014/main" id="{51DEAA47-4C75-453C-9264-953A0DB53F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5">
            <a:extLst>
              <a:ext uri="{FF2B5EF4-FFF2-40B4-BE49-F238E27FC236}">
                <a16:creationId xmlns:a16="http://schemas.microsoft.com/office/drawing/2014/main" id="{DB0587D9-DCBF-42D0-BDAE-A2476FEF1EF6}"/>
              </a:ext>
            </a:extLst>
          </p:cNvPr>
          <p:cNvGrpSpPr>
            <a:grpSpLocks/>
          </p:cNvGrpSpPr>
          <p:nvPr/>
        </p:nvGrpSpPr>
        <p:grpSpPr bwMode="auto">
          <a:xfrm>
            <a:off x="2517775" y="4764088"/>
            <a:ext cx="4248150" cy="1511300"/>
            <a:chOff x="1586" y="3190"/>
            <a:chExt cx="2676" cy="952"/>
          </a:xfrm>
        </p:grpSpPr>
        <p:sp>
          <p:nvSpPr>
            <p:cNvPr id="95260" name="Line 91">
              <a:extLst>
                <a:ext uri="{FF2B5EF4-FFF2-40B4-BE49-F238E27FC236}">
                  <a16:creationId xmlns:a16="http://schemas.microsoft.com/office/drawing/2014/main" id="{28025DAA-1EEF-48AC-BA78-AB3FBB0A45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1" name="Text Box 92">
              <a:extLst>
                <a:ext uri="{FF2B5EF4-FFF2-40B4-BE49-F238E27FC236}">
                  <a16:creationId xmlns:a16="http://schemas.microsoft.com/office/drawing/2014/main" id="{023C1C13-75A8-4ACD-8A6E-0CF146D0D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3738"/>
              <a:ext cx="26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free (available) buffers: arriving packets </a:t>
              </a:r>
            </a:p>
            <a:p>
              <a:r>
                <a:rPr lang="en-US" altLang="en-US" sz="1800">
                  <a:solidFill>
                    <a:srgbClr val="000000"/>
                  </a:solidFill>
                </a:rPr>
                <a:t>dropped (</a:t>
              </a:r>
              <a:r>
                <a:rPr lang="en-US" altLang="en-US" sz="1800">
                  <a:solidFill>
                    <a:srgbClr val="CC0000"/>
                  </a:solidFill>
                </a:rPr>
                <a:t>loss</a:t>
              </a:r>
              <a:r>
                <a:rPr lang="en-US" altLang="en-US" sz="1800">
                  <a:solidFill>
                    <a:srgbClr val="000000"/>
                  </a:solidFill>
                </a:rPr>
                <a:t>) if no free buffers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60" descr="queueDelay">
            <a:extLst>
              <a:ext uri="{FF2B5EF4-FFF2-40B4-BE49-F238E27FC236}">
                <a16:creationId xmlns:a16="http://schemas.microsoft.com/office/drawing/2014/main" id="{7C5F1E0D-E6CC-4A2D-8CFF-93F62CD91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:a16="http://schemas.microsoft.com/office/drawing/2014/main" id="{8DD45CD0-4EF9-4D3D-B967-80601E920F3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588" y="1806575"/>
            <a:ext cx="3810000" cy="1781175"/>
          </a:xfrm>
        </p:spPr>
        <p:txBody>
          <a:bodyPr/>
          <a:lstStyle/>
          <a:p>
            <a:pPr marL="231775" indent="-231775" eaLnBrk="1" hangingPunct="1"/>
            <a:r>
              <a:rPr lang="en-US" altLang="en-US" sz="2400" i="1"/>
              <a:t>R:</a:t>
            </a:r>
            <a:r>
              <a:rPr lang="en-US" altLang="en-US" sz="2400"/>
              <a:t> link bandwidth (bps)</a:t>
            </a:r>
          </a:p>
          <a:p>
            <a:pPr marL="231775" indent="-231775" eaLnBrk="1" hangingPunct="1"/>
            <a:r>
              <a:rPr lang="en-US" altLang="en-US" sz="2400" i="1"/>
              <a:t>L:</a:t>
            </a:r>
            <a:r>
              <a:rPr lang="en-US" altLang="en-US" sz="2400"/>
              <a:t> packet length (bits)</a:t>
            </a:r>
          </a:p>
          <a:p>
            <a:pPr marL="231775" indent="-231775" eaLnBrk="1" hangingPunct="1"/>
            <a:r>
              <a:rPr lang="en-US" altLang="en-US" sz="2400"/>
              <a:t>a: average packet arrival rate</a:t>
            </a:r>
          </a:p>
        </p:txBody>
      </p:sp>
      <p:sp>
        <p:nvSpPr>
          <p:cNvPr id="105476" name="Rectangle 61">
            <a:extLst>
              <a:ext uri="{FF2B5EF4-FFF2-40B4-BE49-F238E27FC236}">
                <a16:creationId xmlns:a16="http://schemas.microsoft.com/office/drawing/2014/main" id="{035D4135-8BD8-4A25-9359-A95E4655B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traffic intensity </a:t>
            </a:r>
          </a:p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= </a:t>
            </a:r>
            <a:r>
              <a:rPr lang="en-US" altLang="en-US" sz="2000" i="1">
                <a:solidFill>
                  <a:srgbClr val="000099"/>
                </a:solidFill>
              </a:rPr>
              <a:t>La/R</a:t>
            </a:r>
          </a:p>
        </p:txBody>
      </p:sp>
      <p:sp>
        <p:nvSpPr>
          <p:cNvPr id="118790" name="Rectangle 62">
            <a:extLst>
              <a:ext uri="{FF2B5EF4-FFF2-40B4-BE49-F238E27FC236}">
                <a16:creationId xmlns:a16="http://schemas.microsoft.com/office/drawing/2014/main" id="{73852AFD-894B-4C37-A3B1-AF73FAE2F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4113213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i="1">
                <a:latin typeface="Gill Sans MT" panose="020B0502020104020203" pitchFamily="34" charset="0"/>
              </a:rPr>
              <a:t>La/R</a:t>
            </a:r>
            <a:r>
              <a:rPr lang="en-US" altLang="en-US">
                <a:latin typeface="Gill Sans MT" panose="020B0502020104020203" pitchFamily="34" charset="0"/>
              </a:rPr>
              <a:t> ~ 0: avg. queueing delay small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i="1">
                <a:latin typeface="Gill Sans MT" panose="020B0502020104020203" pitchFamily="34" charset="0"/>
              </a:rPr>
              <a:t>La/R </a:t>
            </a:r>
            <a:r>
              <a:rPr lang="en-US" altLang="en-US">
                <a:latin typeface="Gill Sans MT" panose="020B0502020104020203" pitchFamily="34" charset="0"/>
              </a:rPr>
              <a:t>-&gt; 1: avg. queueing delay large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i="1">
                <a:latin typeface="Gill Sans MT" panose="020B0502020104020203" pitchFamily="34" charset="0"/>
              </a:rPr>
              <a:t>La/R </a:t>
            </a:r>
            <a:r>
              <a:rPr lang="en-US" altLang="en-US">
                <a:latin typeface="Gill Sans MT" panose="020B0502020104020203" pitchFamily="34" charset="0"/>
              </a:rPr>
              <a:t>&gt; 1: more </a:t>
            </a:r>
            <a:r>
              <a:rPr lang="ja-JP" altLang="en-US">
                <a:latin typeface="Gill Sans MT" panose="020B0502020104020203" pitchFamily="34" charset="0"/>
              </a:rPr>
              <a:t>“</a:t>
            </a:r>
            <a:r>
              <a:rPr lang="en-US" altLang="ja-JP">
                <a:latin typeface="Gill Sans MT" panose="020B0502020104020203" pitchFamily="34" charset="0"/>
              </a:rPr>
              <a:t>work</a:t>
            </a:r>
            <a:r>
              <a:rPr lang="ja-JP" altLang="en-US"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 arriving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</a:pPr>
            <a:r>
              <a:rPr lang="en-US" altLang="en-US">
                <a:latin typeface="Gill Sans MT" panose="020B0502020104020203" pitchFamily="34" charset="0"/>
              </a:rPr>
              <a:t>   than can be serviced, average delay infinite!</a:t>
            </a:r>
          </a:p>
        </p:txBody>
      </p:sp>
      <p:sp>
        <p:nvSpPr>
          <p:cNvPr id="105478" name="Rectangle 61">
            <a:extLst>
              <a:ext uri="{FF2B5EF4-FFF2-40B4-BE49-F238E27FC236}">
                <a16:creationId xmlns:a16="http://schemas.microsoft.com/office/drawing/2014/main" id="{2D782C27-C5CD-4CD1-AAD5-B0A6D0D27DA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96482" y="2180431"/>
            <a:ext cx="2433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average  queueing delay</a:t>
            </a:r>
          </a:p>
        </p:txBody>
      </p:sp>
      <p:pic>
        <p:nvPicPr>
          <p:cNvPr id="105479" name="Picture 13">
            <a:extLst>
              <a:ext uri="{FF2B5EF4-FFF2-40B4-BE49-F238E27FC236}">
                <a16:creationId xmlns:a16="http://schemas.microsoft.com/office/drawing/2014/main" id="{9285A10D-5522-4A74-B4F0-88468B81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14">
            <a:extLst>
              <a:ext uri="{FF2B5EF4-FFF2-40B4-BE49-F238E27FC236}">
                <a16:creationId xmlns:a16="http://schemas.microsoft.com/office/drawing/2014/main" id="{79E3410E-DD92-48B7-A387-692CD163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Text Box 15">
            <a:extLst>
              <a:ext uri="{FF2B5EF4-FFF2-40B4-BE49-F238E27FC236}">
                <a16:creationId xmlns:a16="http://schemas.microsoft.com/office/drawing/2014/main" id="{84606836-E833-4F1C-9878-62C4E259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4141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La/R </a:t>
            </a:r>
            <a:r>
              <a:rPr lang="en-US" altLang="en-US" sz="1800"/>
              <a:t>~ 0</a:t>
            </a:r>
          </a:p>
        </p:txBody>
      </p:sp>
      <p:sp>
        <p:nvSpPr>
          <p:cNvPr id="105482" name="Text Box 16">
            <a:extLst>
              <a:ext uri="{FF2B5EF4-FFF2-40B4-BE49-F238E27FC236}">
                <a16:creationId xmlns:a16="http://schemas.microsoft.com/office/drawing/2014/main" id="{C8C0E3F6-D023-45CA-8724-EF9C941C4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6110288"/>
            <a:ext cx="1195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La/R -&gt; 1</a:t>
            </a:r>
          </a:p>
        </p:txBody>
      </p:sp>
      <p:sp>
        <p:nvSpPr>
          <p:cNvPr id="105484" name="TextBox 1">
            <a:extLst>
              <a:ext uri="{FF2B5EF4-FFF2-40B4-BE49-F238E27FC236}">
                <a16:creationId xmlns:a16="http://schemas.microsoft.com/office/drawing/2014/main" id="{BEE459D4-54E0-425C-AB33-7B2F945A6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6348413"/>
            <a:ext cx="469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* Check online interactive animation on queuing and loss</a:t>
            </a:r>
          </a:p>
        </p:txBody>
      </p:sp>
      <p:sp>
        <p:nvSpPr>
          <p:cNvPr id="105485" name="Rectangle 11">
            <a:extLst>
              <a:ext uri="{FF2B5EF4-FFF2-40B4-BE49-F238E27FC236}">
                <a16:creationId xmlns:a16="http://schemas.microsoft.com/office/drawing/2014/main" id="{ED228E1A-2746-412E-AA52-C07768AF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5486" name="Picture 18" descr="underline_base">
            <a:extLst>
              <a:ext uri="{FF2B5EF4-FFF2-40B4-BE49-F238E27FC236}">
                <a16:creationId xmlns:a16="http://schemas.microsoft.com/office/drawing/2014/main" id="{9739EB50-7021-45C2-B9BA-5D2D27F6EC0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175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7" name="Rectangle 2">
            <a:extLst>
              <a:ext uri="{FF2B5EF4-FFF2-40B4-BE49-F238E27FC236}">
                <a16:creationId xmlns:a16="http://schemas.microsoft.com/office/drawing/2014/main" id="{D7B2474A-E8E1-47D4-BB1A-76BDFA1303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Queueing delay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5" descr="underline_base">
            <a:extLst>
              <a:ext uri="{FF2B5EF4-FFF2-40B4-BE49-F238E27FC236}">
                <a16:creationId xmlns:a16="http://schemas.microsoft.com/office/drawing/2014/main" id="{4C016C51-F733-4901-A1A3-20C0B8F2B3D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286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>
            <a:extLst>
              <a:ext uri="{FF2B5EF4-FFF2-40B4-BE49-F238E27FC236}">
                <a16:creationId xmlns:a16="http://schemas.microsoft.com/office/drawing/2014/main" id="{1D95821E-A77A-4F70-86C3-7720A05481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200025"/>
            <a:ext cx="7772400" cy="811213"/>
          </a:xfrm>
        </p:spPr>
        <p:txBody>
          <a:bodyPr/>
          <a:lstStyle/>
          <a:p>
            <a:pPr eaLnBrk="1" hangingPunct="1"/>
            <a:r>
              <a:rPr lang="en-US" altLang="en-US"/>
              <a:t>Four sources of packet delay</a:t>
            </a:r>
            <a:endParaRPr lang="en-US" altLang="en-US" sz="4800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25FD511B-284F-4885-9D88-173B5D0ADDF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2013" y="4491038"/>
            <a:ext cx="3810000" cy="1636712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ea typeface="ＭＳ Ｐゴシック" charset="0"/>
              </a:rPr>
              <a:t>proc</a:t>
            </a: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: nodal processing</a:t>
            </a:r>
            <a:r>
              <a:rPr lang="en-US" dirty="0">
                <a:ea typeface="ＭＳ Ｐゴシック" charset="0"/>
              </a:rPr>
              <a:t> </a:t>
            </a:r>
          </a:p>
          <a:p>
            <a:pPr marL="231775" indent="-231775" eaLnBrk="1" hangingPunct="1">
              <a:buSzTx/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</a:rPr>
              <a:t>check bit errors</a:t>
            </a:r>
          </a:p>
          <a:p>
            <a:pPr marL="231775" indent="-231775" eaLnBrk="1" hangingPunct="1">
              <a:buSzTx/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</a:rPr>
              <a:t>determine output link</a:t>
            </a:r>
          </a:p>
          <a:p>
            <a:pPr marL="231775" indent="-231775" eaLnBrk="1" hangingPunct="1">
              <a:buSzTx/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</a:rPr>
              <a:t>typically &lt; msec</a:t>
            </a:r>
          </a:p>
        </p:txBody>
      </p:sp>
      <p:sp>
        <p:nvSpPr>
          <p:cNvPr id="110627" name="Rectangle 58">
            <a:extLst>
              <a:ext uri="{FF2B5EF4-FFF2-40B4-BE49-F238E27FC236}">
                <a16:creationId xmlns:a16="http://schemas.microsoft.com/office/drawing/2014/main" id="{EA43E4EA-C0AA-4F59-A4CE-878C60A5B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4492625"/>
            <a:ext cx="3810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800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queue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queueing delay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time waiting at output link for transmission 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depends on congestion level of router</a:t>
            </a:r>
          </a:p>
        </p:txBody>
      </p:sp>
      <p:grpSp>
        <p:nvGrpSpPr>
          <p:cNvPr id="97287" name="Group 70">
            <a:extLst>
              <a:ext uri="{FF2B5EF4-FFF2-40B4-BE49-F238E27FC236}">
                <a16:creationId xmlns:a16="http://schemas.microsoft.com/office/drawing/2014/main" id="{F4640FF8-616E-409A-9AEC-05156B0F5B3F}"/>
              </a:ext>
            </a:extLst>
          </p:cNvPr>
          <p:cNvGrpSpPr>
            <a:grpSpLocks/>
          </p:cNvGrpSpPr>
          <p:nvPr/>
        </p:nvGrpSpPr>
        <p:grpSpPr bwMode="auto">
          <a:xfrm>
            <a:off x="1743075" y="1249363"/>
            <a:ext cx="5894388" cy="2935287"/>
            <a:chOff x="1743075" y="1249363"/>
            <a:chExt cx="5894066" cy="2935287"/>
          </a:xfrm>
        </p:grpSpPr>
        <p:sp>
          <p:nvSpPr>
            <p:cNvPr id="97288" name="Line 24">
              <a:extLst>
                <a:ext uri="{FF2B5EF4-FFF2-40B4-BE49-F238E27FC236}">
                  <a16:creationId xmlns:a16="http://schemas.microsoft.com/office/drawing/2014/main" id="{FC06BFC2-671A-4E89-97C9-D271D60F2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0963" y="1857375"/>
              <a:ext cx="741362" cy="35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289" name="Group 347">
              <a:extLst>
                <a:ext uri="{FF2B5EF4-FFF2-40B4-BE49-F238E27FC236}">
                  <a16:creationId xmlns:a16="http://schemas.microsoft.com/office/drawing/2014/main" id="{57DEDA1A-CC78-472A-A131-E467ECB80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6378" y="1905474"/>
              <a:ext cx="1162562" cy="715538"/>
              <a:chOff x="1871277" y="1576300"/>
              <a:chExt cx="1128371" cy="437861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3FF3A3A-21DD-47B8-9A48-6B7CE1634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A8FB479-6AEF-445B-BDCF-B470E6C549FE}"/>
                  </a:ext>
                </a:extLst>
              </p:cNvPr>
              <p:cNvSpPr/>
              <p:nvPr/>
            </p:nvSpPr>
            <p:spPr bwMode="auto">
              <a:xfrm>
                <a:off x="1871723" y="1739212"/>
                <a:ext cx="1127812" cy="1165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FA64AB3-16C5-46A9-9B0F-DA110575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8C228D32-6BF0-437D-BA1A-82D280803969}"/>
                  </a:ext>
                </a:extLst>
              </p:cNvPr>
              <p:cNvSpPr/>
              <p:nvPr/>
            </p:nvSpPr>
            <p:spPr bwMode="auto">
              <a:xfrm>
                <a:off x="2159840" y="1673154"/>
                <a:ext cx="548499" cy="16126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18F509B0-342B-4262-B801-C710EF0BD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DF620FF0-2D57-459B-9637-194A8206D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93F84CC3-23BC-4947-BC18-1016CC879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41D7666-0BD2-4216-8340-8A97C03886C0}"/>
                  </a:ext>
                </a:extLst>
              </p:cNvPr>
              <p:cNvCxnSpPr>
                <a:cxnSpLocks noChangeShapeType="1"/>
                <a:endCxn id="11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F35F415A-0701-419D-B4A0-1AD8CE5149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7290" name="Line 26">
              <a:extLst>
                <a:ext uri="{FF2B5EF4-FFF2-40B4-BE49-F238E27FC236}">
                  <a16:creationId xmlns:a16="http://schemas.microsoft.com/office/drawing/2014/main" id="{D99B50DA-FEF5-4B7E-AE71-1B7DF33AD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013" y="2276475"/>
              <a:ext cx="193357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1" name="Rectangle 29">
              <a:extLst>
                <a:ext uri="{FF2B5EF4-FFF2-40B4-BE49-F238E27FC236}">
                  <a16:creationId xmlns:a16="http://schemas.microsoft.com/office/drawing/2014/main" id="{1AF00A2C-0B47-43E2-9FBB-92843413A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175" y="2076450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292" name="Rectangle 30">
              <a:extLst>
                <a:ext uri="{FF2B5EF4-FFF2-40B4-BE49-F238E27FC236}">
                  <a16:creationId xmlns:a16="http://schemas.microsoft.com/office/drawing/2014/main" id="{28323947-74C3-4BF7-ADEA-C6AE794DC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638" y="2147888"/>
              <a:ext cx="147637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293" name="Rectangle 31">
              <a:extLst>
                <a:ext uri="{FF2B5EF4-FFF2-40B4-BE49-F238E27FC236}">
                  <a16:creationId xmlns:a16="http://schemas.microsoft.com/office/drawing/2014/main" id="{11BC527C-63E6-4B5D-A162-4C45469EB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563" y="2147888"/>
              <a:ext cx="147637" cy="2000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294" name="Line 35">
              <a:extLst>
                <a:ext uri="{FF2B5EF4-FFF2-40B4-BE49-F238E27FC236}">
                  <a16:creationId xmlns:a16="http://schemas.microsoft.com/office/drawing/2014/main" id="{DC563274-9F68-4EFA-A2F9-7FF8BFBAB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5700" y="1876425"/>
              <a:ext cx="366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5" name="Rectangle 38">
              <a:extLst>
                <a:ext uri="{FF2B5EF4-FFF2-40B4-BE49-F238E27FC236}">
                  <a16:creationId xmlns:a16="http://schemas.microsoft.com/office/drawing/2014/main" id="{5C349821-7155-4DE7-920B-2CAB7C3C6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2085975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296" name="Text Box 39">
              <a:extLst>
                <a:ext uri="{FF2B5EF4-FFF2-40B4-BE49-F238E27FC236}">
                  <a16:creationId xmlns:a16="http://schemas.microsoft.com/office/drawing/2014/main" id="{18AC9F14-2318-47D3-A978-3B281EF43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1088" y="1689100"/>
              <a:ext cx="1390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CC0000"/>
                  </a:solidFill>
                </a:rPr>
                <a:t>propagation</a:t>
              </a:r>
            </a:p>
          </p:txBody>
        </p:sp>
        <p:sp>
          <p:nvSpPr>
            <p:cNvPr id="97297" name="Line 40">
              <a:extLst>
                <a:ext uri="{FF2B5EF4-FFF2-40B4-BE49-F238E27FC236}">
                  <a16:creationId xmlns:a16="http://schemas.microsoft.com/office/drawing/2014/main" id="{785642A4-249F-432D-88C9-71D56B8148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645025" y="1876425"/>
              <a:ext cx="319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Text Box 43">
              <a:extLst>
                <a:ext uri="{FF2B5EF4-FFF2-40B4-BE49-F238E27FC236}">
                  <a16:creationId xmlns:a16="http://schemas.microsoft.com/office/drawing/2014/main" id="{53FF9BCC-F778-47DB-A607-9CA19CEA2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7375" y="2803525"/>
              <a:ext cx="1289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CC0000"/>
                  </a:solidFill>
                </a:rPr>
                <a:t>nodal</a:t>
              </a:r>
            </a:p>
            <a:p>
              <a:pPr algn="ctr"/>
              <a:r>
                <a:rPr lang="en-US" altLang="en-US" sz="1800">
                  <a:solidFill>
                    <a:srgbClr val="CC0000"/>
                  </a:solidFill>
                </a:rPr>
                <a:t>processing</a:t>
              </a:r>
            </a:p>
          </p:txBody>
        </p:sp>
        <p:sp>
          <p:nvSpPr>
            <p:cNvPr id="97299" name="Line 44">
              <a:extLst>
                <a:ext uri="{FF2B5EF4-FFF2-40B4-BE49-F238E27FC236}">
                  <a16:creationId xmlns:a16="http://schemas.microsoft.com/office/drawing/2014/main" id="{0A6F7766-D3A5-4B1C-A0C9-8E33FDF162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378200" y="2847975"/>
              <a:ext cx="833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Line 45">
              <a:extLst>
                <a:ext uri="{FF2B5EF4-FFF2-40B4-BE49-F238E27FC236}">
                  <a16:creationId xmlns:a16="http://schemas.microsoft.com/office/drawing/2014/main" id="{D9CD1BF1-7771-4101-828E-AFAE70296A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187825" y="2609850"/>
              <a:ext cx="385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1" name="Text Box 46">
              <a:extLst>
                <a:ext uri="{FF2B5EF4-FFF2-40B4-BE49-F238E27FC236}">
                  <a16:creationId xmlns:a16="http://schemas.microsoft.com/office/drawing/2014/main" id="{EF90494F-85A7-4070-8B0C-A3E8E4119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813" y="3060700"/>
              <a:ext cx="1123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CC0000"/>
                  </a:solidFill>
                </a:rPr>
                <a:t>queueing</a:t>
              </a:r>
            </a:p>
          </p:txBody>
        </p:sp>
        <p:sp>
          <p:nvSpPr>
            <p:cNvPr id="97302" name="Line 47">
              <a:extLst>
                <a:ext uri="{FF2B5EF4-FFF2-40B4-BE49-F238E27FC236}">
                  <a16:creationId xmlns:a16="http://schemas.microsoft.com/office/drawing/2014/main" id="{3314C711-C95D-4332-8B59-0F497B881F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49750" y="2609850"/>
              <a:ext cx="595313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Rectangle 3">
              <a:extLst>
                <a:ext uri="{FF2B5EF4-FFF2-40B4-BE49-F238E27FC236}">
                  <a16:creationId xmlns:a16="http://schemas.microsoft.com/office/drawing/2014/main" id="{F68B50E5-1E4A-49EF-85B1-EAB57142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138" y="3630613"/>
              <a:ext cx="4943475" cy="5540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2857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nodal</a:t>
              </a:r>
              <a:r>
                <a:rPr lang="en-US" altLang="en-US">
                  <a:solidFill>
                    <a:srgbClr val="000000"/>
                  </a:solidFill>
                  <a:latin typeface="Gill Sans MT" panose="020B0502020104020203" pitchFamily="34" charset="0"/>
                </a:rPr>
                <a:t> = </a:t>
              </a: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proc</a:t>
              </a:r>
              <a:r>
                <a:rPr lang="en-US" altLang="en-US">
                  <a:solidFill>
                    <a:srgbClr val="000000"/>
                  </a:solidFill>
                  <a:latin typeface="Gill Sans MT" panose="020B0502020104020203" pitchFamily="34" charset="0"/>
                </a:rPr>
                <a:t> + </a:t>
              </a: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queue</a:t>
              </a:r>
              <a:r>
                <a:rPr lang="en-US" altLang="en-US">
                  <a:solidFill>
                    <a:srgbClr val="000000"/>
                  </a:solidFill>
                  <a:latin typeface="Gill Sans MT" panose="020B0502020104020203" pitchFamily="34" charset="0"/>
                </a:rPr>
                <a:t> + </a:t>
              </a: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trans</a:t>
              </a:r>
              <a:r>
                <a:rPr lang="en-US" altLang="en-US">
                  <a:solidFill>
                    <a:srgbClr val="000000"/>
                  </a:solidFill>
                  <a:latin typeface="Gill Sans MT" panose="020B0502020104020203" pitchFamily="34" charset="0"/>
                </a:rPr>
                <a:t> +  </a:t>
              </a:r>
              <a:r>
                <a:rPr lang="en-US" altLang="en-US" i="1">
                  <a:solidFill>
                    <a:srgbClr val="000000"/>
                  </a:solidFill>
                  <a:latin typeface="Gill Sans MT" panose="020B0502020104020203" pitchFamily="34" charset="0"/>
                </a:rPr>
                <a:t>d</a:t>
              </a:r>
              <a:r>
                <a:rPr lang="en-US" altLang="en-US" baseline="-25000">
                  <a:solidFill>
                    <a:srgbClr val="000000"/>
                  </a:solidFill>
                  <a:latin typeface="Gill Sans MT" panose="020B0502020104020203" pitchFamily="34" charset="0"/>
                </a:rPr>
                <a:t>prop</a:t>
              </a:r>
              <a:endParaRPr lang="en-US" altLang="en-US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7304" name="Line 25">
              <a:extLst>
                <a:ext uri="{FF2B5EF4-FFF2-40B4-BE49-F238E27FC236}">
                  <a16:creationId xmlns:a16="http://schemas.microsoft.com/office/drawing/2014/main" id="{D74DF91D-2E29-499D-80FE-AD9796275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083" y="2397124"/>
              <a:ext cx="735306" cy="5499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Rectangle 32">
              <a:extLst>
                <a:ext uri="{FF2B5EF4-FFF2-40B4-BE49-F238E27FC236}">
                  <a16:creationId xmlns:a16="http://schemas.microsoft.com/office/drawing/2014/main" id="{7B75A3F0-FE4D-44FE-ACCD-A90A15AB2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25" y="2047875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306" name="Line 33">
              <a:extLst>
                <a:ext uri="{FF2B5EF4-FFF2-40B4-BE49-F238E27FC236}">
                  <a16:creationId xmlns:a16="http://schemas.microsoft.com/office/drawing/2014/main" id="{1BF8D2F0-13C6-4205-9AA7-A219509CD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1984375"/>
              <a:ext cx="211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7" name="Text Box 36">
              <a:extLst>
                <a:ext uri="{FF2B5EF4-FFF2-40B4-BE49-F238E27FC236}">
                  <a16:creationId xmlns:a16="http://schemas.microsoft.com/office/drawing/2014/main" id="{882D7FE3-292E-4E54-BE8F-96F42B0FE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075" y="1541463"/>
              <a:ext cx="402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7308" name="Text Box 37">
              <a:extLst>
                <a:ext uri="{FF2B5EF4-FFF2-40B4-BE49-F238E27FC236}">
                  <a16:creationId xmlns:a16="http://schemas.microsoft.com/office/drawing/2014/main" id="{ECA56F75-3CF1-4308-ACE9-6DF55BE36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288" y="2493963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grpSp>
          <p:nvGrpSpPr>
            <p:cNvPr id="97309" name="Group 66">
              <a:extLst>
                <a:ext uri="{FF2B5EF4-FFF2-40B4-BE49-F238E27FC236}">
                  <a16:creationId xmlns:a16="http://schemas.microsoft.com/office/drawing/2014/main" id="{CCE953F4-CD11-49A4-8AC7-78A2E5DED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3888" y="1541463"/>
              <a:ext cx="779462" cy="679450"/>
              <a:chOff x="-44" y="1473"/>
              <a:chExt cx="981" cy="1105"/>
            </a:xfrm>
          </p:grpSpPr>
          <p:pic>
            <p:nvPicPr>
              <p:cNvPr id="97327" name="Picture 67" descr="desktop_computer_stylized_medium">
                <a:extLst>
                  <a:ext uri="{FF2B5EF4-FFF2-40B4-BE49-F238E27FC236}">
                    <a16:creationId xmlns:a16="http://schemas.microsoft.com/office/drawing/2014/main" id="{3A3A55A4-626E-429F-8035-AC2B33149B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8" name="Freeform 68">
                <a:extLst>
                  <a:ext uri="{FF2B5EF4-FFF2-40B4-BE49-F238E27FC236}">
                    <a16:creationId xmlns:a16="http://schemas.microsoft.com/office/drawing/2014/main" id="{C6343182-24A7-4E80-8BBB-D0D5CBF07F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7310" name="Group 69">
              <a:extLst>
                <a:ext uri="{FF2B5EF4-FFF2-40B4-BE49-F238E27FC236}">
                  <a16:creationId xmlns:a16="http://schemas.microsoft.com/office/drawing/2014/main" id="{F4A19855-CE64-46AE-8F74-30D920164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3685" y="2548431"/>
              <a:ext cx="779463" cy="679450"/>
              <a:chOff x="-44" y="1473"/>
              <a:chExt cx="981" cy="1105"/>
            </a:xfrm>
          </p:grpSpPr>
          <p:pic>
            <p:nvPicPr>
              <p:cNvPr id="97325" name="Picture 70" descr="desktop_computer_stylized_medium">
                <a:extLst>
                  <a:ext uri="{FF2B5EF4-FFF2-40B4-BE49-F238E27FC236}">
                    <a16:creationId xmlns:a16="http://schemas.microsoft.com/office/drawing/2014/main" id="{B66B040D-A556-4690-A0A4-BF5C8EE2D9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6" name="Freeform 71">
                <a:extLst>
                  <a:ext uri="{FF2B5EF4-FFF2-40B4-BE49-F238E27FC236}">
                    <a16:creationId xmlns:a16="http://schemas.microsoft.com/office/drawing/2014/main" id="{27027E1F-2B31-4B3C-A7A8-5607880E823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7311" name="Text Box 41">
              <a:extLst>
                <a:ext uri="{FF2B5EF4-FFF2-40B4-BE49-F238E27FC236}">
                  <a16:creationId xmlns:a16="http://schemas.microsoft.com/office/drawing/2014/main" id="{F1EB84FC-93A5-4C57-8D02-84B0CD5D4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675" y="1249363"/>
              <a:ext cx="1466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CC0000"/>
                  </a:solidFill>
                </a:rPr>
                <a:t>transmission</a:t>
              </a:r>
            </a:p>
          </p:txBody>
        </p:sp>
        <p:sp>
          <p:nvSpPr>
            <p:cNvPr id="97312" name="Line 42">
              <a:extLst>
                <a:ext uri="{FF2B5EF4-FFF2-40B4-BE49-F238E27FC236}">
                  <a16:creationId xmlns:a16="http://schemas.microsoft.com/office/drawing/2014/main" id="{DB096ADE-B08A-43E1-B403-5800CC5479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4038600" y="1517650"/>
              <a:ext cx="528638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13" name="Group 347">
              <a:extLst>
                <a:ext uri="{FF2B5EF4-FFF2-40B4-BE49-F238E27FC236}">
                  <a16:creationId xmlns:a16="http://schemas.microsoft.com/office/drawing/2014/main" id="{5C2D8D26-EF2F-4262-9879-9B3152F29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4579" y="1949848"/>
              <a:ext cx="1162562" cy="715538"/>
              <a:chOff x="1871277" y="1576300"/>
              <a:chExt cx="1128371" cy="437861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CCD22BB-34D3-4E12-9BF9-4DB367CCA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9F49898-867C-41A6-9C58-71BF937F1265}"/>
                  </a:ext>
                </a:extLst>
              </p:cNvPr>
              <p:cNvSpPr/>
              <p:nvPr/>
            </p:nvSpPr>
            <p:spPr bwMode="auto">
              <a:xfrm>
                <a:off x="1871836" y="1739259"/>
                <a:ext cx="1127812" cy="1165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B343851-9456-440A-BEDE-2391021F5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80F82C1F-D650-48FC-8F29-B963EFF18507}"/>
                  </a:ext>
                </a:extLst>
              </p:cNvPr>
              <p:cNvSpPr/>
              <p:nvPr/>
            </p:nvSpPr>
            <p:spPr bwMode="auto">
              <a:xfrm>
                <a:off x="2159951" y="1673201"/>
                <a:ext cx="548499" cy="16126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7AE00A87-B908-4111-9B97-7B479357C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032387D9-98AB-4CEE-80F8-67DA3E49B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3B543387-6570-4705-AA55-E87EE345E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D43653F-B2B9-4CCC-8A3E-9EF0551A941F}"/>
                  </a:ext>
                </a:extLst>
              </p:cNvPr>
              <p:cNvCxnSpPr>
                <a:cxnSpLocks noChangeShapeType="1"/>
                <a:endCxn id="1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E318BD70-FAE5-43D9-9A47-DD99F4D4E8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7314" name="Rectangle 31">
              <a:extLst>
                <a:ext uri="{FF2B5EF4-FFF2-40B4-BE49-F238E27FC236}">
                  <a16:creationId xmlns:a16="http://schemas.microsoft.com/office/drawing/2014/main" id="{0DFD8A6B-9CC5-40AE-BC3E-825EBD9F1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387" y="2704007"/>
              <a:ext cx="139765" cy="1851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7315" name="Line 33">
              <a:extLst>
                <a:ext uri="{FF2B5EF4-FFF2-40B4-BE49-F238E27FC236}">
                  <a16:creationId xmlns:a16="http://schemas.microsoft.com/office/drawing/2014/main" id="{C1A64B9F-4E30-4575-963C-AC5342852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708" y="2673625"/>
              <a:ext cx="219668" cy="161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>
            <a:extLst>
              <a:ext uri="{FF2B5EF4-FFF2-40B4-BE49-F238E27FC236}">
                <a16:creationId xmlns:a16="http://schemas.microsoft.com/office/drawing/2014/main" id="{52B1F8DE-E48F-45C9-A122-47809C52D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4459288"/>
            <a:ext cx="38100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trans</a:t>
            </a: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transmission delay: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packet length (bits) 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link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bandwidth (bps)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i="1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trans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= L/R</a:t>
            </a:r>
          </a:p>
        </p:txBody>
      </p:sp>
      <p:sp>
        <p:nvSpPr>
          <p:cNvPr id="112643" name="Rectangle 4">
            <a:extLst>
              <a:ext uri="{FF2B5EF4-FFF2-40B4-BE49-F238E27FC236}">
                <a16:creationId xmlns:a16="http://schemas.microsoft.com/office/drawing/2014/main" id="{BE210728-63A0-498B-A7DE-40CE88406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4467225"/>
            <a:ext cx="4152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prop</a:t>
            </a: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propagation delay: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length of physical link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: propagation speed (~2x10</a:t>
            </a:r>
            <a:r>
              <a:rPr lang="en-US" sz="2000" baseline="30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8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m/sec)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baseline="-25000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prop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99332" name="Picture 64" descr="underline_base">
            <a:extLst>
              <a:ext uri="{FF2B5EF4-FFF2-40B4-BE49-F238E27FC236}">
                <a16:creationId xmlns:a16="http://schemas.microsoft.com/office/drawing/2014/main" id="{13B3DBE2-64BC-4991-8BD0-3FE0DB98396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55663"/>
            <a:ext cx="67373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2">
            <a:extLst>
              <a:ext uri="{FF2B5EF4-FFF2-40B4-BE49-F238E27FC236}">
                <a16:creationId xmlns:a16="http://schemas.microsoft.com/office/drawing/2014/main" id="{6BE98A62-8241-429F-8344-25E0F6C07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200025"/>
            <a:ext cx="7772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Four sources of packet delay</a:t>
            </a:r>
            <a:endParaRPr lang="en-US" altLang="en-US" sz="480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99335" name="TextBox 1">
            <a:extLst>
              <a:ext uri="{FF2B5EF4-FFF2-40B4-BE49-F238E27FC236}">
                <a16:creationId xmlns:a16="http://schemas.microsoft.com/office/drawing/2014/main" id="{8F366DD6-50A4-497E-A8AE-FF82D239E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370638"/>
            <a:ext cx="6430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* Check out the Java applet for an interactive animation on trans vs. prop delay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72F994-B058-4C7F-A499-54F2D3BEA873}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5413375"/>
            <a:ext cx="2692400" cy="701675"/>
            <a:chOff x="2271473" y="5377200"/>
            <a:chExt cx="2692148" cy="701675"/>
          </a:xfrm>
        </p:grpSpPr>
        <p:sp>
          <p:nvSpPr>
            <p:cNvPr id="99388" name="Text Box 62">
              <a:extLst>
                <a:ext uri="{FF2B5EF4-FFF2-40B4-BE49-F238E27FC236}">
                  <a16:creationId xmlns:a16="http://schemas.microsoft.com/office/drawing/2014/main" id="{E526D2B5-5AA2-4E3E-B112-7EB1C4444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8578" y="5377200"/>
              <a:ext cx="21050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i="1">
                  <a:solidFill>
                    <a:srgbClr val="CC0000"/>
                  </a:solidFill>
                </a:rPr>
                <a:t>d</a:t>
              </a:r>
              <a:r>
                <a:rPr lang="en-US" altLang="en-US" sz="2000" baseline="-25000">
                  <a:solidFill>
                    <a:srgbClr val="CC0000"/>
                  </a:solidFill>
                </a:rPr>
                <a:t>trans </a:t>
              </a:r>
              <a:r>
                <a:rPr lang="en-US" altLang="en-US" sz="2000">
                  <a:solidFill>
                    <a:srgbClr val="CC0000"/>
                  </a:solidFill>
                </a:rPr>
                <a:t>and </a:t>
              </a:r>
              <a:r>
                <a:rPr lang="en-US" altLang="en-US" sz="2000" i="1">
                  <a:solidFill>
                    <a:srgbClr val="CC0000"/>
                  </a:solidFill>
                </a:rPr>
                <a:t>d</a:t>
              </a:r>
              <a:r>
                <a:rPr lang="en-US" altLang="en-US" sz="2000" baseline="-25000">
                  <a:solidFill>
                    <a:srgbClr val="CC0000"/>
                  </a:solidFill>
                </a:rPr>
                <a:t>prop</a:t>
              </a:r>
            </a:p>
            <a:p>
              <a:pPr algn="ctr"/>
              <a:r>
                <a:rPr lang="en-US" altLang="en-US" sz="2000" i="1">
                  <a:solidFill>
                    <a:srgbClr val="CC0000"/>
                  </a:solidFill>
                </a:rPr>
                <a:t>very </a:t>
              </a:r>
              <a:r>
                <a:rPr lang="en-US" altLang="en-US" sz="2000">
                  <a:solidFill>
                    <a:srgbClr val="CC0000"/>
                  </a:solidFill>
                </a:rPr>
                <a:t>different</a:t>
              </a:r>
            </a:p>
          </p:txBody>
        </p:sp>
        <p:cxnSp>
          <p:nvCxnSpPr>
            <p:cNvPr id="99389" name="Straight Arrow Connector 3">
              <a:extLst>
                <a:ext uri="{FF2B5EF4-FFF2-40B4-BE49-F238E27FC236}">
                  <a16:creationId xmlns:a16="http://schemas.microsoft.com/office/drawing/2014/main" id="{EF67CEA0-B45B-4C6C-8B2B-BA763A2A8B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1473" y="5616983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390" name="Straight Arrow Connector 72">
              <a:extLst>
                <a:ext uri="{FF2B5EF4-FFF2-40B4-BE49-F238E27FC236}">
                  <a16:creationId xmlns:a16="http://schemas.microsoft.com/office/drawing/2014/main" id="{995EB6E1-DBB9-43C3-9970-E8FDD4EEED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09173" y="5608388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9337" name="TextBox 1">
            <a:extLst>
              <a:ext uri="{FF2B5EF4-FFF2-40B4-BE49-F238E27FC236}">
                <a16:creationId xmlns:a16="http://schemas.microsoft.com/office/drawing/2014/main" id="{5D696AE1-C82E-4D67-B10A-E4CD1F530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6145213"/>
            <a:ext cx="914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* Check out the online interactive exercises for more examples: h</a:t>
            </a:r>
            <a:r>
              <a:rPr lang="en-US" altLang="en-US" sz="1200"/>
              <a:t>ttp://gaia.cs.umass.edu/kurose_ross/interactive/</a:t>
            </a:r>
          </a:p>
        </p:txBody>
      </p:sp>
      <p:sp>
        <p:nvSpPr>
          <p:cNvPr id="99338" name="Line 24">
            <a:extLst>
              <a:ext uri="{FF2B5EF4-FFF2-40B4-BE49-F238E27FC236}">
                <a16:creationId xmlns:a16="http://schemas.microsoft.com/office/drawing/2014/main" id="{8B3CB48C-6795-4C24-A372-A6DDC708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39" name="Group 347">
            <a:extLst>
              <a:ext uri="{FF2B5EF4-FFF2-40B4-BE49-F238E27FC236}">
                <a16:creationId xmlns:a16="http://schemas.microsoft.com/office/drawing/2014/main" id="{F18803C2-139E-4CE7-B92D-AD1EFC10FCDD}"/>
              </a:ext>
            </a:extLst>
          </p:cNvPr>
          <p:cNvGrpSpPr>
            <a:grpSpLocks/>
          </p:cNvGrpSpPr>
          <p:nvPr/>
        </p:nvGrpSpPr>
        <p:grpSpPr bwMode="auto">
          <a:xfrm>
            <a:off x="3336925" y="1905000"/>
            <a:ext cx="1162050" cy="715963"/>
            <a:chOff x="1871277" y="1576300"/>
            <a:chExt cx="1128371" cy="437861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920CE20-2850-4FD8-B344-53E837B6C4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3517B25-FEBD-4E12-A34B-2830FDC7A5D9}"/>
                </a:ext>
              </a:extLst>
            </p:cNvPr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AD61259-BC2A-4440-99FD-E9C06DAE7A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D7F7B1A2-4BF7-42B4-9BBA-8FB879ECB90D}"/>
                </a:ext>
              </a:extLst>
            </p:cNvPr>
            <p:cNvSpPr/>
            <p:nvPr/>
          </p:nvSpPr>
          <p:spPr bwMode="auto">
            <a:xfrm>
              <a:off x="2159536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4A595E2-DE20-4C87-BDE0-A8556EED3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CA639E8-D591-4B71-8B2B-22FB9629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7AFC034-242B-4068-AFE8-197B3EB2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BC0E9BE-190A-4499-9DB3-848A891996CC}"/>
                </a:ext>
              </a:extLst>
            </p:cNvPr>
            <p:cNvCxnSpPr>
              <a:cxnSpLocks noChangeShapeType="1"/>
              <a:endCxn id="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E2E0BAA-7198-4BC1-A016-00D256660A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9340" name="Line 26">
            <a:extLst>
              <a:ext uri="{FF2B5EF4-FFF2-40B4-BE49-F238E27FC236}">
                <a16:creationId xmlns:a16="http://schemas.microsoft.com/office/drawing/2014/main" id="{7C7447EC-EA48-4B04-B856-22A132BA1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29">
            <a:extLst>
              <a:ext uri="{FF2B5EF4-FFF2-40B4-BE49-F238E27FC236}">
                <a16:creationId xmlns:a16="http://schemas.microsoft.com/office/drawing/2014/main" id="{DDB25EF6-7DB3-4CC6-B2E9-36724F953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2" name="Rectangle 30">
            <a:extLst>
              <a:ext uri="{FF2B5EF4-FFF2-40B4-BE49-F238E27FC236}">
                <a16:creationId xmlns:a16="http://schemas.microsoft.com/office/drawing/2014/main" id="{E83B919A-8F9B-442D-A065-0378DA70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3" name="Rectangle 31">
            <a:extLst>
              <a:ext uri="{FF2B5EF4-FFF2-40B4-BE49-F238E27FC236}">
                <a16:creationId xmlns:a16="http://schemas.microsoft.com/office/drawing/2014/main" id="{67D09D03-13ED-48F0-9184-86B32124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4" name="Line 35">
            <a:extLst>
              <a:ext uri="{FF2B5EF4-FFF2-40B4-BE49-F238E27FC236}">
                <a16:creationId xmlns:a16="http://schemas.microsoft.com/office/drawing/2014/main" id="{FA4AB59B-F795-47D7-82B1-BF8D6E162D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38">
            <a:extLst>
              <a:ext uri="{FF2B5EF4-FFF2-40B4-BE49-F238E27FC236}">
                <a16:creationId xmlns:a16="http://schemas.microsoft.com/office/drawing/2014/main" id="{C6302887-6FD9-4FD4-A205-7F2B968C8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46" name="Text Box 39">
            <a:extLst>
              <a:ext uri="{FF2B5EF4-FFF2-40B4-BE49-F238E27FC236}">
                <a16:creationId xmlns:a16="http://schemas.microsoft.com/office/drawing/2014/main" id="{0F20ED00-245F-48B3-8745-CEEB9BE1B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99347" name="Line 40">
            <a:extLst>
              <a:ext uri="{FF2B5EF4-FFF2-40B4-BE49-F238E27FC236}">
                <a16:creationId xmlns:a16="http://schemas.microsoft.com/office/drawing/2014/main" id="{2A6F53D1-8402-43DB-B1F8-46CA709324F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43">
            <a:extLst>
              <a:ext uri="{FF2B5EF4-FFF2-40B4-BE49-F238E27FC236}">
                <a16:creationId xmlns:a16="http://schemas.microsoft.com/office/drawing/2014/main" id="{126DE990-1F0F-4D5A-BBEF-5306902C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99349" name="Line 44">
            <a:extLst>
              <a:ext uri="{FF2B5EF4-FFF2-40B4-BE49-F238E27FC236}">
                <a16:creationId xmlns:a16="http://schemas.microsoft.com/office/drawing/2014/main" id="{0E5A645D-5B1C-4745-97F4-6F7AC65EC8E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45">
            <a:extLst>
              <a:ext uri="{FF2B5EF4-FFF2-40B4-BE49-F238E27FC236}">
                <a16:creationId xmlns:a16="http://schemas.microsoft.com/office/drawing/2014/main" id="{E2FB8D45-6BF4-4200-85B7-69581004E97F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46">
            <a:extLst>
              <a:ext uri="{FF2B5EF4-FFF2-40B4-BE49-F238E27FC236}">
                <a16:creationId xmlns:a16="http://schemas.microsoft.com/office/drawing/2014/main" id="{40C71D7F-DD89-4A2E-B061-6DD259CB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99352" name="Line 47">
            <a:extLst>
              <a:ext uri="{FF2B5EF4-FFF2-40B4-BE49-F238E27FC236}">
                <a16:creationId xmlns:a16="http://schemas.microsoft.com/office/drawing/2014/main" id="{1166786E-3E35-4995-AD9B-442B5FB539B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Rectangle 3">
            <a:extLst>
              <a:ext uri="{FF2B5EF4-FFF2-40B4-BE49-F238E27FC236}">
                <a16:creationId xmlns:a16="http://schemas.microsoft.com/office/drawing/2014/main" id="{B1190CF3-17D8-4408-9703-7F3741254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nodal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proc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queue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trans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prop</a:t>
            </a:r>
            <a:endParaRPr lang="en-US" altLang="en-US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99354" name="Line 25">
            <a:extLst>
              <a:ext uri="{FF2B5EF4-FFF2-40B4-BE49-F238E27FC236}">
                <a16:creationId xmlns:a16="http://schemas.microsoft.com/office/drawing/2014/main" id="{855E103B-B25F-4073-91DD-DAF7E96408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375" y="2397125"/>
            <a:ext cx="735013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5" name="Rectangle 32">
            <a:extLst>
              <a:ext uri="{FF2B5EF4-FFF2-40B4-BE49-F238E27FC236}">
                <a16:creationId xmlns:a16="http://schemas.microsoft.com/office/drawing/2014/main" id="{DD806D76-14BF-4F44-B8DF-3550660F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56" name="Line 33">
            <a:extLst>
              <a:ext uri="{FF2B5EF4-FFF2-40B4-BE49-F238E27FC236}">
                <a16:creationId xmlns:a16="http://schemas.microsoft.com/office/drawing/2014/main" id="{F3117D23-3E2D-4FB2-BB8A-B66F7FC99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Text Box 36">
            <a:extLst>
              <a:ext uri="{FF2B5EF4-FFF2-40B4-BE49-F238E27FC236}">
                <a16:creationId xmlns:a16="http://schemas.microsoft.com/office/drawing/2014/main" id="{43C2E2AB-43D7-40F7-B525-0656F477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1541463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9358" name="Text Box 37">
            <a:extLst>
              <a:ext uri="{FF2B5EF4-FFF2-40B4-BE49-F238E27FC236}">
                <a16:creationId xmlns:a16="http://schemas.microsoft.com/office/drawing/2014/main" id="{CFB10DAD-20B1-423D-A4F1-FBC072B2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</a:t>
            </a:r>
          </a:p>
        </p:txBody>
      </p:sp>
      <p:grpSp>
        <p:nvGrpSpPr>
          <p:cNvPr id="99359" name="Group 66">
            <a:extLst>
              <a:ext uri="{FF2B5EF4-FFF2-40B4-BE49-F238E27FC236}">
                <a16:creationId xmlns:a16="http://schemas.microsoft.com/office/drawing/2014/main" id="{04682BEE-10A4-47D4-ADFD-AFE851260726}"/>
              </a:ext>
            </a:extLst>
          </p:cNvPr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99377" name="Picture 67" descr="desktop_computer_stylized_medium">
              <a:extLst>
                <a:ext uri="{FF2B5EF4-FFF2-40B4-BE49-F238E27FC236}">
                  <a16:creationId xmlns:a16="http://schemas.microsoft.com/office/drawing/2014/main" id="{E19F7229-2BF9-4021-8B24-68D3CA714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8" name="Freeform 68">
              <a:extLst>
                <a:ext uri="{FF2B5EF4-FFF2-40B4-BE49-F238E27FC236}">
                  <a16:creationId xmlns:a16="http://schemas.microsoft.com/office/drawing/2014/main" id="{213349CC-0C2F-4B80-80DB-CC9FFDC15D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9360" name="Group 69">
            <a:extLst>
              <a:ext uri="{FF2B5EF4-FFF2-40B4-BE49-F238E27FC236}">
                <a16:creationId xmlns:a16="http://schemas.microsoft.com/office/drawing/2014/main" id="{8DD8B3F4-6948-4970-8A9E-D1EAB0AEBAB2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2547938"/>
            <a:ext cx="779463" cy="679450"/>
            <a:chOff x="-44" y="1473"/>
            <a:chExt cx="981" cy="1105"/>
          </a:xfrm>
        </p:grpSpPr>
        <p:pic>
          <p:nvPicPr>
            <p:cNvPr id="99375" name="Picture 70" descr="desktop_computer_stylized_medium">
              <a:extLst>
                <a:ext uri="{FF2B5EF4-FFF2-40B4-BE49-F238E27FC236}">
                  <a16:creationId xmlns:a16="http://schemas.microsoft.com/office/drawing/2014/main" id="{8492B7E8-F169-4E30-8BC8-0EDE93376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6" name="Freeform 71">
              <a:extLst>
                <a:ext uri="{FF2B5EF4-FFF2-40B4-BE49-F238E27FC236}">
                  <a16:creationId xmlns:a16="http://schemas.microsoft.com/office/drawing/2014/main" id="{A8E9E111-70E2-4552-9DFB-4C35835EAA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9361" name="Text Box 41">
            <a:extLst>
              <a:ext uri="{FF2B5EF4-FFF2-40B4-BE49-F238E27FC236}">
                <a16:creationId xmlns:a16="http://schemas.microsoft.com/office/drawing/2014/main" id="{DDB22179-5958-4AD8-8959-A78C9B6E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99362" name="Line 42">
            <a:extLst>
              <a:ext uri="{FF2B5EF4-FFF2-40B4-BE49-F238E27FC236}">
                <a16:creationId xmlns:a16="http://schemas.microsoft.com/office/drawing/2014/main" id="{1853812A-24E0-4233-AA67-7730A4156B98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63" name="Group 347">
            <a:extLst>
              <a:ext uri="{FF2B5EF4-FFF2-40B4-BE49-F238E27FC236}">
                <a16:creationId xmlns:a16="http://schemas.microsoft.com/office/drawing/2014/main" id="{51E7BA91-84EA-4094-8F4B-E751D32FA8FA}"/>
              </a:ext>
            </a:extLst>
          </p:cNvPr>
          <p:cNvGrpSpPr>
            <a:grpSpLocks/>
          </p:cNvGrpSpPr>
          <p:nvPr/>
        </p:nvGrpSpPr>
        <p:grpSpPr bwMode="auto">
          <a:xfrm>
            <a:off x="6473825" y="1949450"/>
            <a:ext cx="1163638" cy="715963"/>
            <a:chOff x="1871277" y="1576300"/>
            <a:chExt cx="1128371" cy="43786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FE1E1FD-8635-4E82-8466-DBB5812D78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0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9438C3-181F-46FD-9359-B19C47DE8E56}"/>
                </a:ext>
              </a:extLst>
            </p:cNvPr>
            <p:cNvSpPr/>
            <p:nvPr/>
          </p:nvSpPr>
          <p:spPr bwMode="auto">
            <a:xfrm>
              <a:off x="1871277" y="1739405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4DCE3D6-21A2-45DB-9655-3C715EB89E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4AC48E1-A988-422D-9E14-31EA70BF132D}"/>
                </a:ext>
              </a:extLst>
            </p:cNvPr>
            <p:cNvSpPr/>
            <p:nvPr/>
          </p:nvSpPr>
          <p:spPr bwMode="auto">
            <a:xfrm>
              <a:off x="2159143" y="1673386"/>
              <a:ext cx="549561" cy="1611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6B7857EF-3EA2-402C-99C8-FD57118E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CA303E0-EA1A-4369-B7C9-F3C7ADEF2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E7D4DEF-98F4-43CB-8893-5289C0D72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44BC14A-EFDE-4A8C-BE1E-DB9A7B6280D1}"/>
                </a:ext>
              </a:extLst>
            </p:cNvPr>
            <p:cNvCxnSpPr>
              <a:cxnSpLocks noChangeShapeType="1"/>
              <a:endCxn id="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21C3F54-6956-4B24-8F37-9E6AA893BD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9364" name="Rectangle 31">
            <a:extLst>
              <a:ext uri="{FF2B5EF4-FFF2-40B4-BE49-F238E27FC236}">
                <a16:creationId xmlns:a16="http://schemas.microsoft.com/office/drawing/2014/main" id="{C1FEF8A7-BEE4-4B34-8F12-E1725762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2703513"/>
            <a:ext cx="139700" cy="185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9365" name="Line 33">
            <a:extLst>
              <a:ext uri="{FF2B5EF4-FFF2-40B4-BE49-F238E27FC236}">
                <a16:creationId xmlns:a16="http://schemas.microsoft.com/office/drawing/2014/main" id="{EF95B1B3-0D41-46F2-BCA9-6D121146EE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7188" y="2673350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347">
            <a:extLst>
              <a:ext uri="{FF2B5EF4-FFF2-40B4-BE49-F238E27FC236}">
                <a16:creationId xmlns:a16="http://schemas.microsoft.com/office/drawing/2014/main" id="{A24AF760-C07C-4E7C-AE6A-D7983A6887F9}"/>
              </a:ext>
            </a:extLst>
          </p:cNvPr>
          <p:cNvGrpSpPr>
            <a:grpSpLocks/>
          </p:cNvGrpSpPr>
          <p:nvPr/>
        </p:nvGrpSpPr>
        <p:grpSpPr bwMode="auto">
          <a:xfrm>
            <a:off x="3595534" y="4874797"/>
            <a:ext cx="1284287" cy="715963"/>
            <a:chOff x="1871277" y="1576300"/>
            <a:chExt cx="1128371" cy="43786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9F535B-670B-4CB7-A827-0ADF15BA453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799F05-B35B-480B-A7EB-A5E938647146}"/>
                </a:ext>
              </a:extLst>
            </p:cNvPr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4B2251B-1758-422B-B73F-172FA6AC0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132B31B-BE23-4238-993A-2EC64D7B9AB2}"/>
                </a:ext>
              </a:extLst>
            </p:cNvPr>
            <p:cNvSpPr/>
            <p:nvPr/>
          </p:nvSpPr>
          <p:spPr bwMode="auto">
            <a:xfrm>
              <a:off x="2159995" y="1673387"/>
              <a:ext cx="548146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2DAE8D0E-8BC5-434F-9FB3-77295B801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6E7016A-40CB-4DFD-8237-9B1265C6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B72F17C-1B02-4136-9522-E31FC349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0FAB1D5-A443-4B36-B014-21577C7E531C}"/>
                </a:ext>
              </a:extLst>
            </p:cNvPr>
            <p:cNvCxnSpPr>
              <a:cxnSpLocks noChangeShapeType="1"/>
              <a:endCxn id="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6111FA1-1EB4-4264-8C16-78F31924C4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EE99D290-9991-48D6-A7EA-D75A2A7BAE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30121" y="19961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Packet loss</a:t>
            </a: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3F18C87F-F4B1-4D61-8944-84E45E23D7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1171" y="1212435"/>
            <a:ext cx="8394700" cy="4648200"/>
          </a:xfrm>
        </p:spPr>
        <p:txBody>
          <a:bodyPr/>
          <a:lstStyle/>
          <a:p>
            <a:pPr marL="287338" indent="-287338" eaLnBrk="1" hangingPunct="1"/>
            <a:r>
              <a:rPr lang="en-US" altLang="en-US" dirty="0"/>
              <a:t>queue (aka buffer) preceding link in buffer has finite capacity</a:t>
            </a:r>
          </a:p>
          <a:p>
            <a:pPr marL="287338" indent="-287338" eaLnBrk="1" hangingPunct="1"/>
            <a:r>
              <a:rPr lang="en-US" altLang="en-US" dirty="0"/>
              <a:t>packet arriving to full queue dropped (aka lost)</a:t>
            </a:r>
          </a:p>
          <a:p>
            <a:pPr marL="287338" indent="-287338" eaLnBrk="1" hangingPunct="1"/>
            <a:r>
              <a:rPr lang="en-US" altLang="en-US" dirty="0"/>
              <a:t>lost packet may be retransmitted by previous node, by source end system, or not at all</a:t>
            </a:r>
          </a:p>
        </p:txBody>
      </p:sp>
      <p:sp>
        <p:nvSpPr>
          <p:cNvPr id="111621" name="Rectangle 7">
            <a:extLst>
              <a:ext uri="{FF2B5EF4-FFF2-40B4-BE49-F238E27FC236}">
                <a16:creationId xmlns:a16="http://schemas.microsoft.com/office/drawing/2014/main" id="{091975EB-C2FD-4621-A9BC-B3194A87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621" y="5070060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2" name="Line 23">
            <a:extLst>
              <a:ext uri="{FF2B5EF4-FFF2-40B4-BE49-F238E27FC236}">
                <a16:creationId xmlns:a16="http://schemas.microsoft.com/office/drawing/2014/main" id="{917BA668-22DC-4390-892E-585C88C26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8471" y="4836697"/>
            <a:ext cx="6985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24">
            <a:extLst>
              <a:ext uri="{FF2B5EF4-FFF2-40B4-BE49-F238E27FC236}">
                <a16:creationId xmlns:a16="http://schemas.microsoft.com/office/drawing/2014/main" id="{2B070E71-8433-4CED-954C-F9C6BB9261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7396" y="5230397"/>
            <a:ext cx="411163" cy="525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Line 25">
            <a:extLst>
              <a:ext uri="{FF2B5EF4-FFF2-40B4-BE49-F238E27FC236}">
                <a16:creationId xmlns:a16="http://schemas.microsoft.com/office/drawing/2014/main" id="{CCBE3647-FA33-422F-A002-9EFD616B2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4421" y="5233572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Rectangle 28">
            <a:extLst>
              <a:ext uri="{FF2B5EF4-FFF2-40B4-BE49-F238E27FC236}">
                <a16:creationId xmlns:a16="http://schemas.microsoft.com/office/drawing/2014/main" id="{9964AC5B-BF58-4502-BC00-E9E0BBCD8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584" y="5033547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6" name="Rectangle 29">
            <a:extLst>
              <a:ext uri="{FF2B5EF4-FFF2-40B4-BE49-F238E27FC236}">
                <a16:creationId xmlns:a16="http://schemas.microsoft.com/office/drawing/2014/main" id="{FDCEB8C9-DCC5-4E05-925F-E0B0FEBD6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046" y="510498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7" name="Rectangle 30">
            <a:extLst>
              <a:ext uri="{FF2B5EF4-FFF2-40B4-BE49-F238E27FC236}">
                <a16:creationId xmlns:a16="http://schemas.microsoft.com/office/drawing/2014/main" id="{63F46710-5278-49CC-8600-70BEF50C5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971" y="510498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8" name="Rectangle 31">
            <a:extLst>
              <a:ext uri="{FF2B5EF4-FFF2-40B4-BE49-F238E27FC236}">
                <a16:creationId xmlns:a16="http://schemas.microsoft.com/office/drawing/2014/main" id="{14A01D16-98FD-4FC5-8817-3B32C388C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609" y="5452647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29" name="Line 33">
            <a:extLst>
              <a:ext uri="{FF2B5EF4-FFF2-40B4-BE49-F238E27FC236}">
                <a16:creationId xmlns:a16="http://schemas.microsoft.com/office/drawing/2014/main" id="{3E39F2DE-3AB9-42EE-BB76-3974395E2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3446" y="5298660"/>
            <a:ext cx="1063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Text Box 35">
            <a:extLst>
              <a:ext uri="{FF2B5EF4-FFF2-40B4-BE49-F238E27FC236}">
                <a16:creationId xmlns:a16="http://schemas.microsoft.com/office/drawing/2014/main" id="{D2EE10C2-E8CA-4511-84F4-13BBF9433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809" y="436521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1631" name="Text Box 36">
            <a:extLst>
              <a:ext uri="{FF2B5EF4-FFF2-40B4-BE49-F238E27FC236}">
                <a16:creationId xmlns:a16="http://schemas.microsoft.com/office/drawing/2014/main" id="{A72FC2CA-365F-4526-9421-ECC844D3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484" y="535104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11632" name="Text Box 40">
            <a:extLst>
              <a:ext uri="{FF2B5EF4-FFF2-40B4-BE49-F238E27FC236}">
                <a16:creationId xmlns:a16="http://schemas.microsoft.com/office/drawing/2014/main" id="{C4D8E40D-A5B7-447C-AD85-D7528AA0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846" y="4274722"/>
            <a:ext cx="267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packet being transmitted</a:t>
            </a:r>
          </a:p>
        </p:txBody>
      </p:sp>
      <p:sp>
        <p:nvSpPr>
          <p:cNvPr id="111633" name="Line 41">
            <a:extLst>
              <a:ext uri="{FF2B5EF4-FFF2-40B4-BE49-F238E27FC236}">
                <a16:creationId xmlns:a16="http://schemas.microsoft.com/office/drawing/2014/main" id="{892F499D-D39B-4B0F-95F5-A366A928F162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897284" y="4566822"/>
            <a:ext cx="681037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Rectangle 56">
            <a:extLst>
              <a:ext uri="{FF2B5EF4-FFF2-40B4-BE49-F238E27FC236}">
                <a16:creationId xmlns:a16="http://schemas.microsoft.com/office/drawing/2014/main" id="{719D694C-DDA0-491A-88F8-D0C43785C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534" y="5103397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5" name="Rectangle 57">
            <a:extLst>
              <a:ext uri="{FF2B5EF4-FFF2-40B4-BE49-F238E27FC236}">
                <a16:creationId xmlns:a16="http://schemas.microsoft.com/office/drawing/2014/main" id="{D46C74F9-070C-4FDE-9F9C-8512BDF7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609" y="5106572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6" name="Rectangle 58">
            <a:extLst>
              <a:ext uri="{FF2B5EF4-FFF2-40B4-BE49-F238E27FC236}">
                <a16:creationId xmlns:a16="http://schemas.microsoft.com/office/drawing/2014/main" id="{6E2B55BC-1B5A-47D4-A408-087964EA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509" y="5103397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7" name="Rectangle 59">
            <a:extLst>
              <a:ext uri="{FF2B5EF4-FFF2-40B4-BE49-F238E27FC236}">
                <a16:creationId xmlns:a16="http://schemas.microsoft.com/office/drawing/2014/main" id="{8E2E5B4C-D71D-4873-A186-FB5215EE9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6996" y="5103397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8" name="Rectangle 61">
            <a:extLst>
              <a:ext uri="{FF2B5EF4-FFF2-40B4-BE49-F238E27FC236}">
                <a16:creationId xmlns:a16="http://schemas.microsoft.com/office/drawing/2014/main" id="{1A49FF54-FE5A-495B-8F36-30FD663E4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896" y="510498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39" name="Rectangle 62">
            <a:extLst>
              <a:ext uri="{FF2B5EF4-FFF2-40B4-BE49-F238E27FC236}">
                <a16:creationId xmlns:a16="http://schemas.microsoft.com/office/drawing/2014/main" id="{AAA3EFE4-5E3A-4D48-A3FC-D001ACC7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321" y="5081172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11640" name="Line 63">
            <a:extLst>
              <a:ext uri="{FF2B5EF4-FFF2-40B4-BE49-F238E27FC236}">
                <a16:creationId xmlns:a16="http://schemas.microsoft.com/office/drawing/2014/main" id="{6934AB12-3AC5-4DB7-BA12-C5947E227CD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660621" y="5573297"/>
            <a:ext cx="687388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Text Box 64">
            <a:extLst>
              <a:ext uri="{FF2B5EF4-FFF2-40B4-BE49-F238E27FC236}">
                <a16:creationId xmlns:a16="http://schemas.microsoft.com/office/drawing/2014/main" id="{06B0BC49-7E59-4D13-829B-8ED26753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571" y="5732047"/>
            <a:ext cx="192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packet arriving to</a:t>
            </a:r>
          </a:p>
          <a:p>
            <a:r>
              <a:rPr lang="en-US" altLang="en-US" sz="1800">
                <a:solidFill>
                  <a:srgbClr val="CC0000"/>
                </a:solidFill>
              </a:rPr>
              <a:t>full buffer is </a:t>
            </a:r>
            <a:r>
              <a:rPr lang="en-US" altLang="en-US" sz="1800" i="1">
                <a:solidFill>
                  <a:srgbClr val="CC0000"/>
                </a:solidFill>
              </a:rPr>
              <a:t>lost</a:t>
            </a:r>
          </a:p>
        </p:txBody>
      </p:sp>
      <p:sp>
        <p:nvSpPr>
          <p:cNvPr id="111642" name="Text Box 65">
            <a:extLst>
              <a:ext uri="{FF2B5EF4-FFF2-40B4-BE49-F238E27FC236}">
                <a16:creationId xmlns:a16="http://schemas.microsoft.com/office/drawing/2014/main" id="{A084503E-A3CE-410E-926C-9B70C2354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496" y="4093747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buffer 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(waiting area)</a:t>
            </a:r>
          </a:p>
        </p:txBody>
      </p:sp>
      <p:sp>
        <p:nvSpPr>
          <p:cNvPr id="111643" name="Line 66">
            <a:extLst>
              <a:ext uri="{FF2B5EF4-FFF2-40B4-BE49-F238E27FC236}">
                <a16:creationId xmlns:a16="http://schemas.microsoft.com/office/drawing/2014/main" id="{8B6A5592-4F73-4178-86BF-34528D5DF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6671" y="4701760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1644" name="Picture 47" descr="underline_base">
            <a:extLst>
              <a:ext uri="{FF2B5EF4-FFF2-40B4-BE49-F238E27FC236}">
                <a16:creationId xmlns:a16="http://schemas.microsoft.com/office/drawing/2014/main" id="{A098F344-4464-4746-9DBA-05C10AD567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84" y="1002885"/>
            <a:ext cx="29130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45" name="Group 48">
            <a:extLst>
              <a:ext uri="{FF2B5EF4-FFF2-40B4-BE49-F238E27FC236}">
                <a16:creationId xmlns:a16="http://schemas.microsoft.com/office/drawing/2014/main" id="{39E4F04A-2ADC-480A-A8C3-7243EF241D6B}"/>
              </a:ext>
            </a:extLst>
          </p:cNvPr>
          <p:cNvGrpSpPr>
            <a:grpSpLocks/>
          </p:cNvGrpSpPr>
          <p:nvPr/>
        </p:nvGrpSpPr>
        <p:grpSpPr bwMode="auto">
          <a:xfrm>
            <a:off x="2162021" y="4385847"/>
            <a:ext cx="820738" cy="688975"/>
            <a:chOff x="-44" y="1473"/>
            <a:chExt cx="981" cy="1105"/>
          </a:xfrm>
        </p:grpSpPr>
        <p:pic>
          <p:nvPicPr>
            <p:cNvPr id="111651" name="Picture 49" descr="desktop_computer_stylized_medium">
              <a:extLst>
                <a:ext uri="{FF2B5EF4-FFF2-40B4-BE49-F238E27FC236}">
                  <a16:creationId xmlns:a16="http://schemas.microsoft.com/office/drawing/2014/main" id="{508FF68A-F2F9-4472-B429-86835BF6B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2" name="Freeform 50">
              <a:extLst>
                <a:ext uri="{FF2B5EF4-FFF2-40B4-BE49-F238E27FC236}">
                  <a16:creationId xmlns:a16="http://schemas.microsoft.com/office/drawing/2014/main" id="{DD82F854-2F18-428C-9130-43F40EB110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46" name="Group 51">
            <a:extLst>
              <a:ext uri="{FF2B5EF4-FFF2-40B4-BE49-F238E27FC236}">
                <a16:creationId xmlns:a16="http://schemas.microsoft.com/office/drawing/2014/main" id="{A49270AA-2564-4A63-AF15-669B63C1A06F}"/>
              </a:ext>
            </a:extLst>
          </p:cNvPr>
          <p:cNvGrpSpPr>
            <a:grpSpLocks/>
          </p:cNvGrpSpPr>
          <p:nvPr/>
        </p:nvGrpSpPr>
        <p:grpSpPr bwMode="auto">
          <a:xfrm>
            <a:off x="2490634" y="5376447"/>
            <a:ext cx="820737" cy="688975"/>
            <a:chOff x="-44" y="1473"/>
            <a:chExt cx="981" cy="1105"/>
          </a:xfrm>
        </p:grpSpPr>
        <p:pic>
          <p:nvPicPr>
            <p:cNvPr id="111649" name="Picture 52" descr="desktop_computer_stylized_medium">
              <a:extLst>
                <a:ext uri="{FF2B5EF4-FFF2-40B4-BE49-F238E27FC236}">
                  <a16:creationId xmlns:a16="http://schemas.microsoft.com/office/drawing/2014/main" id="{9E3CAB0B-48C8-4A53-94CC-60D6C5000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0" name="Freeform 53">
              <a:extLst>
                <a:ext uri="{FF2B5EF4-FFF2-40B4-BE49-F238E27FC236}">
                  <a16:creationId xmlns:a16="http://schemas.microsoft.com/office/drawing/2014/main" id="{27E6252C-6D4F-41D0-BF98-86C54F1FCC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48" name="TextBox 1">
            <a:extLst>
              <a:ext uri="{FF2B5EF4-FFF2-40B4-BE49-F238E27FC236}">
                <a16:creationId xmlns:a16="http://schemas.microsoft.com/office/drawing/2014/main" id="{E64E1FB0-B956-4E92-9C2F-299A5C49B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34" y="6473410"/>
            <a:ext cx="622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* Check out the Java applet for an interactive animation on queuing and loss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99" descr="underline_base">
            <a:extLst>
              <a:ext uri="{FF2B5EF4-FFF2-40B4-BE49-F238E27FC236}">
                <a16:creationId xmlns:a16="http://schemas.microsoft.com/office/drawing/2014/main" id="{E54F661B-89EE-44F3-A872-6B53B0D5911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112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>
            <a:extLst>
              <a:ext uri="{FF2B5EF4-FFF2-40B4-BE49-F238E27FC236}">
                <a16:creationId xmlns:a16="http://schemas.microsoft.com/office/drawing/2014/main" id="{E704CA94-32AA-4608-B45D-072A2AE1D6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8588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“</a:t>
            </a:r>
            <a:r>
              <a:rPr lang="en-US" altLang="ja-JP" sz="4000"/>
              <a:t>Real</a:t>
            </a:r>
            <a:r>
              <a:rPr lang="ja-JP" altLang="en-US" sz="4000"/>
              <a:t>”</a:t>
            </a:r>
            <a:r>
              <a:rPr lang="en-US" altLang="ja-JP" sz="4000"/>
              <a:t> Internet delays and routes</a:t>
            </a:r>
            <a:endParaRPr lang="en-US" altLang="en-US" sz="4000"/>
          </a:p>
        </p:txBody>
      </p:sp>
      <p:sp>
        <p:nvSpPr>
          <p:cNvPr id="107524" name="Rectangle 5">
            <a:extLst>
              <a:ext uri="{FF2B5EF4-FFF2-40B4-BE49-F238E27FC236}">
                <a16:creationId xmlns:a16="http://schemas.microsoft.com/office/drawing/2014/main" id="{89DD4969-1431-4089-A0B9-05D0719DDE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270000"/>
            <a:ext cx="7772400" cy="3098800"/>
          </a:xfrm>
        </p:spPr>
        <p:txBody>
          <a:bodyPr/>
          <a:lstStyle/>
          <a:p>
            <a:pPr marL="287338" indent="-287338" eaLnBrk="1" hangingPunct="1"/>
            <a:r>
              <a:rPr lang="en-US" altLang="en-US"/>
              <a:t>what do </a:t>
            </a:r>
            <a:r>
              <a:rPr lang="ja-JP" altLang="en-US"/>
              <a:t>“</a:t>
            </a:r>
            <a:r>
              <a:rPr lang="en-US" altLang="ja-JP"/>
              <a:t>real</a:t>
            </a:r>
            <a:r>
              <a:rPr lang="ja-JP" altLang="en-US"/>
              <a:t>”</a:t>
            </a:r>
            <a:r>
              <a:rPr lang="en-US" altLang="ja-JP"/>
              <a:t> Internet delay &amp; loss look like? </a:t>
            </a:r>
          </a:p>
          <a:p>
            <a:pPr marL="287338" indent="-287338" eaLnBrk="1" hangingPunct="1"/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traceroute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program: </a:t>
            </a:r>
            <a:r>
              <a:rPr lang="en-US" altLang="en-US"/>
              <a:t>provides delay measurement from source to router along end-end Internet path towards destination.  For all </a:t>
            </a:r>
            <a:r>
              <a:rPr lang="en-US" altLang="en-US" i="1"/>
              <a:t>i:</a:t>
            </a:r>
          </a:p>
          <a:p>
            <a:pPr marL="682625" lvl="1" indent="-225425" eaLnBrk="1" hangingPunct="1"/>
            <a:r>
              <a:rPr lang="en-US" altLang="en-US">
                <a:ea typeface="Arial" panose="020B0604020202020204" pitchFamily="34" charset="0"/>
              </a:rPr>
              <a:t>sends three packets that will reach router </a:t>
            </a:r>
            <a:r>
              <a:rPr lang="en-US" altLang="en-US" i="1">
                <a:ea typeface="Arial" panose="020B0604020202020204" pitchFamily="34" charset="0"/>
              </a:rPr>
              <a:t>i</a:t>
            </a:r>
            <a:r>
              <a:rPr lang="en-US" altLang="en-US">
                <a:ea typeface="Arial" panose="020B0604020202020204" pitchFamily="34" charset="0"/>
              </a:rPr>
              <a:t> on path towards destination</a:t>
            </a:r>
          </a:p>
          <a:p>
            <a:pPr marL="682625" lvl="1" indent="-225425" eaLnBrk="1" hangingPunct="1"/>
            <a:r>
              <a:rPr lang="en-US" altLang="en-US">
                <a:ea typeface="Arial" panose="020B0604020202020204" pitchFamily="34" charset="0"/>
              </a:rPr>
              <a:t>router </a:t>
            </a:r>
            <a:r>
              <a:rPr lang="en-US" altLang="en-US" i="1">
                <a:ea typeface="Arial" panose="020B0604020202020204" pitchFamily="34" charset="0"/>
              </a:rPr>
              <a:t>i</a:t>
            </a:r>
            <a:r>
              <a:rPr lang="en-US" altLang="en-US">
                <a:ea typeface="Arial" panose="020B0604020202020204" pitchFamily="34" charset="0"/>
              </a:rPr>
              <a:t> will return packets to sender</a:t>
            </a:r>
          </a:p>
          <a:p>
            <a:pPr marL="682625" lvl="1" indent="-225425" eaLnBrk="1" hangingPunct="1"/>
            <a:r>
              <a:rPr lang="en-US" altLang="en-US">
                <a:ea typeface="Arial" panose="020B0604020202020204" pitchFamily="34" charset="0"/>
              </a:rPr>
              <a:t>sender times interval between transmission and reply.</a:t>
            </a:r>
            <a:endParaRPr lang="en-US" altLang="en-US" sz="2800">
              <a:ea typeface="Arial" panose="020B0604020202020204" pitchFamily="34" charset="0"/>
            </a:endParaRPr>
          </a:p>
        </p:txBody>
      </p:sp>
      <p:sp>
        <p:nvSpPr>
          <p:cNvPr id="107525" name="Line 38">
            <a:extLst>
              <a:ext uri="{FF2B5EF4-FFF2-40B4-BE49-F238E27FC236}">
                <a16:creationId xmlns:a16="http://schemas.microsoft.com/office/drawing/2014/main" id="{39E13951-93F0-4319-AC7D-D13944C76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105">
            <a:extLst>
              <a:ext uri="{FF2B5EF4-FFF2-40B4-BE49-F238E27FC236}">
                <a16:creationId xmlns:a16="http://schemas.microsoft.com/office/drawing/2014/main" id="{379D722B-FEFB-4EEE-8ED9-83C84ACC0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Line 106">
            <a:extLst>
              <a:ext uri="{FF2B5EF4-FFF2-40B4-BE49-F238E27FC236}">
                <a16:creationId xmlns:a16="http://schemas.microsoft.com/office/drawing/2014/main" id="{EB01D529-FBAD-4BDB-8388-E2B7364D3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Line 108">
            <a:extLst>
              <a:ext uri="{FF2B5EF4-FFF2-40B4-BE49-F238E27FC236}">
                <a16:creationId xmlns:a16="http://schemas.microsoft.com/office/drawing/2014/main" id="{26743173-BB02-4A15-BAFB-AD047CFAF2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Line 113">
            <a:extLst>
              <a:ext uri="{FF2B5EF4-FFF2-40B4-BE49-F238E27FC236}">
                <a16:creationId xmlns:a16="http://schemas.microsoft.com/office/drawing/2014/main" id="{81B52D69-CFC2-4453-8204-6F70E92C8A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Line 260">
            <a:extLst>
              <a:ext uri="{FF2B5EF4-FFF2-40B4-BE49-F238E27FC236}">
                <a16:creationId xmlns:a16="http://schemas.microsoft.com/office/drawing/2014/main" id="{01CF8862-2A6F-43A0-BEBD-AB5B90CD2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261">
            <a:extLst>
              <a:ext uri="{FF2B5EF4-FFF2-40B4-BE49-F238E27FC236}">
                <a16:creationId xmlns:a16="http://schemas.microsoft.com/office/drawing/2014/main" id="{DDD47B3B-A35D-4687-A03C-C98EB3A2CE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Line 291">
            <a:extLst>
              <a:ext uri="{FF2B5EF4-FFF2-40B4-BE49-F238E27FC236}">
                <a16:creationId xmlns:a16="http://schemas.microsoft.com/office/drawing/2014/main" id="{5E0C8B14-3361-438D-9165-5BB241F6D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Line 292">
            <a:extLst>
              <a:ext uri="{FF2B5EF4-FFF2-40B4-BE49-F238E27FC236}">
                <a16:creationId xmlns:a16="http://schemas.microsoft.com/office/drawing/2014/main" id="{05F9320B-43D5-4266-8DF6-E81E0185E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Line 294">
            <a:extLst>
              <a:ext uri="{FF2B5EF4-FFF2-40B4-BE49-F238E27FC236}">
                <a16:creationId xmlns:a16="http://schemas.microsoft.com/office/drawing/2014/main" id="{5BEFCC14-AB40-4449-9C9A-B41960D18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Line 295">
            <a:extLst>
              <a:ext uri="{FF2B5EF4-FFF2-40B4-BE49-F238E27FC236}">
                <a16:creationId xmlns:a16="http://schemas.microsoft.com/office/drawing/2014/main" id="{DD8678FB-34F8-4354-8B39-FE70BCAB9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>
            <a:extLst>
              <a:ext uri="{FF2B5EF4-FFF2-40B4-BE49-F238E27FC236}">
                <a16:creationId xmlns:a16="http://schemas.microsoft.com/office/drawing/2014/main" id="{15545043-199C-4257-8328-E62E13C2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50387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6" name="Text Box 302">
            <a:extLst>
              <a:ext uri="{FF2B5EF4-FFF2-40B4-BE49-F238E27FC236}">
                <a16:creationId xmlns:a16="http://schemas.microsoft.com/office/drawing/2014/main" id="{C843EBAB-2EEF-46FC-B24B-36EDEDC4F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559911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8" name="Text Box 304">
            <a:extLst>
              <a:ext uri="{FF2B5EF4-FFF2-40B4-BE49-F238E27FC236}">
                <a16:creationId xmlns:a16="http://schemas.microsoft.com/office/drawing/2014/main" id="{0211A048-479E-4607-BD70-1BA1BBE4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50133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3 probes</a:t>
            </a:r>
          </a:p>
        </p:txBody>
      </p:sp>
      <p:grpSp>
        <p:nvGrpSpPr>
          <p:cNvPr id="107539" name="Group 100">
            <a:extLst>
              <a:ext uri="{FF2B5EF4-FFF2-40B4-BE49-F238E27FC236}">
                <a16:creationId xmlns:a16="http://schemas.microsoft.com/office/drawing/2014/main" id="{342594DF-343F-46A7-B45B-FECA9AD84B16}"/>
              </a:ext>
            </a:extLst>
          </p:cNvPr>
          <p:cNvGrpSpPr>
            <a:grpSpLocks/>
          </p:cNvGrpSpPr>
          <p:nvPr/>
        </p:nvGrpSpPr>
        <p:grpSpPr bwMode="auto">
          <a:xfrm>
            <a:off x="517525" y="4975225"/>
            <a:ext cx="820738" cy="688975"/>
            <a:chOff x="-44" y="1473"/>
            <a:chExt cx="981" cy="1105"/>
          </a:xfrm>
        </p:grpSpPr>
        <p:pic>
          <p:nvPicPr>
            <p:cNvPr id="107642" name="Picture 101" descr="desktop_computer_stylized_medium">
              <a:extLst>
                <a:ext uri="{FF2B5EF4-FFF2-40B4-BE49-F238E27FC236}">
                  <a16:creationId xmlns:a16="http://schemas.microsoft.com/office/drawing/2014/main" id="{12FCE854-516E-4F18-A11A-099DCE7FB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43" name="Freeform 102">
              <a:extLst>
                <a:ext uri="{FF2B5EF4-FFF2-40B4-BE49-F238E27FC236}">
                  <a16:creationId xmlns:a16="http://schemas.microsoft.com/office/drawing/2014/main" id="{5810BA43-96C5-4D8B-A41C-FA4AE7F053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7540" name="Group 103">
            <a:extLst>
              <a:ext uri="{FF2B5EF4-FFF2-40B4-BE49-F238E27FC236}">
                <a16:creationId xmlns:a16="http://schemas.microsoft.com/office/drawing/2014/main" id="{3B87454C-AF58-449D-9AA7-86DC48BBDB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65900" y="5013325"/>
            <a:ext cx="754063" cy="669925"/>
            <a:chOff x="-44" y="1473"/>
            <a:chExt cx="981" cy="1105"/>
          </a:xfrm>
        </p:grpSpPr>
        <p:pic>
          <p:nvPicPr>
            <p:cNvPr id="107640" name="Picture 104" descr="desktop_computer_stylized_medium">
              <a:extLst>
                <a:ext uri="{FF2B5EF4-FFF2-40B4-BE49-F238E27FC236}">
                  <a16:creationId xmlns:a16="http://schemas.microsoft.com/office/drawing/2014/main" id="{A1AB70A6-DD9B-4CB4-B293-49575B63C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41" name="Freeform 105">
              <a:extLst>
                <a:ext uri="{FF2B5EF4-FFF2-40B4-BE49-F238E27FC236}">
                  <a16:creationId xmlns:a16="http://schemas.microsoft.com/office/drawing/2014/main" id="{F526AEB2-6CEF-43A6-A6E7-8AA3F72F2A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7541" name="Group 124">
            <a:extLst>
              <a:ext uri="{FF2B5EF4-FFF2-40B4-BE49-F238E27FC236}">
                <a16:creationId xmlns:a16="http://schemas.microsoft.com/office/drawing/2014/main" id="{F25FD587-1046-468A-BC59-CEA4037E5548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5513388"/>
            <a:ext cx="617537" cy="250825"/>
            <a:chOff x="2356" y="1300"/>
            <a:chExt cx="555" cy="194"/>
          </a:xfrm>
        </p:grpSpPr>
        <p:sp>
          <p:nvSpPr>
            <p:cNvPr id="107632" name="Oval 407">
              <a:extLst>
                <a:ext uri="{FF2B5EF4-FFF2-40B4-BE49-F238E27FC236}">
                  <a16:creationId xmlns:a16="http://schemas.microsoft.com/office/drawing/2014/main" id="{D4006C46-37F8-4F76-AE7C-B42F67B23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33" name="Rectangle 410">
              <a:extLst>
                <a:ext uri="{FF2B5EF4-FFF2-40B4-BE49-F238E27FC236}">
                  <a16:creationId xmlns:a16="http://schemas.microsoft.com/office/drawing/2014/main" id="{3596DA84-245E-4116-836C-493109454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34" name="Oval 411">
              <a:extLst>
                <a:ext uri="{FF2B5EF4-FFF2-40B4-BE49-F238E27FC236}">
                  <a16:creationId xmlns:a16="http://schemas.microsoft.com/office/drawing/2014/main" id="{43016549-FBF2-4DDA-BDFC-546A4C2C2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7635" name="Group 128">
              <a:extLst>
                <a:ext uri="{FF2B5EF4-FFF2-40B4-BE49-F238E27FC236}">
                  <a16:creationId xmlns:a16="http://schemas.microsoft.com/office/drawing/2014/main" id="{8C1EE281-FD81-49BB-904C-1F56C41BB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38" name="Freeform 129">
                <a:extLst>
                  <a:ext uri="{FF2B5EF4-FFF2-40B4-BE49-F238E27FC236}">
                    <a16:creationId xmlns:a16="http://schemas.microsoft.com/office/drawing/2014/main" id="{E5D3576F-DD9D-41C7-B571-9964BBA9C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39" name="Freeform 130">
                <a:extLst>
                  <a:ext uri="{FF2B5EF4-FFF2-40B4-BE49-F238E27FC236}">
                    <a16:creationId xmlns:a16="http://schemas.microsoft.com/office/drawing/2014/main" id="{E99E2EC5-712E-47BB-A894-B2506F52C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36" name="Line 131">
              <a:extLst>
                <a:ext uri="{FF2B5EF4-FFF2-40B4-BE49-F238E27FC236}">
                  <a16:creationId xmlns:a16="http://schemas.microsoft.com/office/drawing/2014/main" id="{311F350B-37A1-4397-A6C4-568132C9A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7" name="Line 132">
              <a:extLst>
                <a:ext uri="{FF2B5EF4-FFF2-40B4-BE49-F238E27FC236}">
                  <a16:creationId xmlns:a16="http://schemas.microsoft.com/office/drawing/2014/main" id="{3E7DEE2A-F139-47DA-9B55-2017F6BFC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2" name="Group 133">
            <a:extLst>
              <a:ext uri="{FF2B5EF4-FFF2-40B4-BE49-F238E27FC236}">
                <a16:creationId xmlns:a16="http://schemas.microsoft.com/office/drawing/2014/main" id="{0CC9AF89-F769-4F20-BC81-AB120396A176}"/>
              </a:ext>
            </a:extLst>
          </p:cNvPr>
          <p:cNvGrpSpPr>
            <a:grpSpLocks/>
          </p:cNvGrpSpPr>
          <p:nvPr/>
        </p:nvGrpSpPr>
        <p:grpSpPr bwMode="auto">
          <a:xfrm>
            <a:off x="4545013" y="5241925"/>
            <a:ext cx="617537" cy="250825"/>
            <a:chOff x="2356" y="1300"/>
            <a:chExt cx="555" cy="194"/>
          </a:xfrm>
        </p:grpSpPr>
        <p:sp>
          <p:nvSpPr>
            <p:cNvPr id="107624" name="Oval 407">
              <a:extLst>
                <a:ext uri="{FF2B5EF4-FFF2-40B4-BE49-F238E27FC236}">
                  <a16:creationId xmlns:a16="http://schemas.microsoft.com/office/drawing/2014/main" id="{88D3D3A0-416B-4BB7-8B70-1DEFBEA4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25" name="Rectangle 410">
              <a:extLst>
                <a:ext uri="{FF2B5EF4-FFF2-40B4-BE49-F238E27FC236}">
                  <a16:creationId xmlns:a16="http://schemas.microsoft.com/office/drawing/2014/main" id="{A5AE0EBA-AB90-41FD-A631-E82BB6641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26" name="Oval 411">
              <a:extLst>
                <a:ext uri="{FF2B5EF4-FFF2-40B4-BE49-F238E27FC236}">
                  <a16:creationId xmlns:a16="http://schemas.microsoft.com/office/drawing/2014/main" id="{6DB8D490-4679-4111-B202-833F61223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7627" name="Group 137">
              <a:extLst>
                <a:ext uri="{FF2B5EF4-FFF2-40B4-BE49-F238E27FC236}">
                  <a16:creationId xmlns:a16="http://schemas.microsoft.com/office/drawing/2014/main" id="{A6CA0EFE-B458-4800-B7B2-104F9FD07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30" name="Freeform 138">
                <a:extLst>
                  <a:ext uri="{FF2B5EF4-FFF2-40B4-BE49-F238E27FC236}">
                    <a16:creationId xmlns:a16="http://schemas.microsoft.com/office/drawing/2014/main" id="{A0567ACB-34E9-4658-9C61-66E0D3029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31" name="Freeform 139">
                <a:extLst>
                  <a:ext uri="{FF2B5EF4-FFF2-40B4-BE49-F238E27FC236}">
                    <a16:creationId xmlns:a16="http://schemas.microsoft.com/office/drawing/2014/main" id="{61E28A73-9463-4D5D-9DFE-06DC113EE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28" name="Line 140">
              <a:extLst>
                <a:ext uri="{FF2B5EF4-FFF2-40B4-BE49-F238E27FC236}">
                  <a16:creationId xmlns:a16="http://schemas.microsoft.com/office/drawing/2014/main" id="{8C3577A9-D3DD-4AC1-98FD-3AE93B431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9" name="Line 141">
              <a:extLst>
                <a:ext uri="{FF2B5EF4-FFF2-40B4-BE49-F238E27FC236}">
                  <a16:creationId xmlns:a16="http://schemas.microsoft.com/office/drawing/2014/main" id="{0EFB2AFE-7177-41F1-95A0-1B10DDC9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3" name="Group 142">
            <a:extLst>
              <a:ext uri="{FF2B5EF4-FFF2-40B4-BE49-F238E27FC236}">
                <a16:creationId xmlns:a16="http://schemas.microsoft.com/office/drawing/2014/main" id="{A4BBBC22-2BC8-44AE-9F2C-8D3895B46EFD}"/>
              </a:ext>
            </a:extLst>
          </p:cNvPr>
          <p:cNvGrpSpPr>
            <a:grpSpLocks/>
          </p:cNvGrpSpPr>
          <p:nvPr/>
        </p:nvGrpSpPr>
        <p:grpSpPr bwMode="auto">
          <a:xfrm>
            <a:off x="3394075" y="5451475"/>
            <a:ext cx="617538" cy="250825"/>
            <a:chOff x="2356" y="1300"/>
            <a:chExt cx="555" cy="194"/>
          </a:xfrm>
        </p:grpSpPr>
        <p:sp>
          <p:nvSpPr>
            <p:cNvPr id="107616" name="Oval 407">
              <a:extLst>
                <a:ext uri="{FF2B5EF4-FFF2-40B4-BE49-F238E27FC236}">
                  <a16:creationId xmlns:a16="http://schemas.microsoft.com/office/drawing/2014/main" id="{63B6AF11-1D40-47D5-B5F3-D82A7961E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17" name="Rectangle 410">
              <a:extLst>
                <a:ext uri="{FF2B5EF4-FFF2-40B4-BE49-F238E27FC236}">
                  <a16:creationId xmlns:a16="http://schemas.microsoft.com/office/drawing/2014/main" id="{20F1397B-EDDF-4DD3-A621-3A7B27CA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18" name="Oval 411">
              <a:extLst>
                <a:ext uri="{FF2B5EF4-FFF2-40B4-BE49-F238E27FC236}">
                  <a16:creationId xmlns:a16="http://schemas.microsoft.com/office/drawing/2014/main" id="{0EB25667-D975-4F95-A2BA-B5C0A8F06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7619" name="Group 146">
              <a:extLst>
                <a:ext uri="{FF2B5EF4-FFF2-40B4-BE49-F238E27FC236}">
                  <a16:creationId xmlns:a16="http://schemas.microsoft.com/office/drawing/2014/main" id="{05C610E9-3D57-4CA3-B3E9-37A3C0C74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22" name="Freeform 147">
                <a:extLst>
                  <a:ext uri="{FF2B5EF4-FFF2-40B4-BE49-F238E27FC236}">
                    <a16:creationId xmlns:a16="http://schemas.microsoft.com/office/drawing/2014/main" id="{E498E6B1-FFE7-4898-AF02-C826CD80D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23" name="Freeform 148">
                <a:extLst>
                  <a:ext uri="{FF2B5EF4-FFF2-40B4-BE49-F238E27FC236}">
                    <a16:creationId xmlns:a16="http://schemas.microsoft.com/office/drawing/2014/main" id="{CA57E501-FE4F-4D93-A7DC-70267704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20" name="Line 149">
              <a:extLst>
                <a:ext uri="{FF2B5EF4-FFF2-40B4-BE49-F238E27FC236}">
                  <a16:creationId xmlns:a16="http://schemas.microsoft.com/office/drawing/2014/main" id="{87290527-DB02-4A28-9B5B-F91E895F6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1" name="Line 150">
              <a:extLst>
                <a:ext uri="{FF2B5EF4-FFF2-40B4-BE49-F238E27FC236}">
                  <a16:creationId xmlns:a16="http://schemas.microsoft.com/office/drawing/2014/main" id="{C54ABBDC-6423-46A2-9D7E-015E90779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4" name="Group 151">
            <a:extLst>
              <a:ext uri="{FF2B5EF4-FFF2-40B4-BE49-F238E27FC236}">
                <a16:creationId xmlns:a16="http://schemas.microsoft.com/office/drawing/2014/main" id="{7BBF8689-C3AF-4A56-AE0D-A6C46E3882C1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5205413"/>
            <a:ext cx="617537" cy="250825"/>
            <a:chOff x="2356" y="1300"/>
            <a:chExt cx="555" cy="194"/>
          </a:xfrm>
        </p:grpSpPr>
        <p:sp>
          <p:nvSpPr>
            <p:cNvPr id="107608" name="Oval 407">
              <a:extLst>
                <a:ext uri="{FF2B5EF4-FFF2-40B4-BE49-F238E27FC236}">
                  <a16:creationId xmlns:a16="http://schemas.microsoft.com/office/drawing/2014/main" id="{E343DB7D-FD01-4D64-BC04-9CDAB092A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09" name="Rectangle 410">
              <a:extLst>
                <a:ext uri="{FF2B5EF4-FFF2-40B4-BE49-F238E27FC236}">
                  <a16:creationId xmlns:a16="http://schemas.microsoft.com/office/drawing/2014/main" id="{B0B48D5D-3CDB-4809-955D-904B6DDFF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10" name="Oval 411">
              <a:extLst>
                <a:ext uri="{FF2B5EF4-FFF2-40B4-BE49-F238E27FC236}">
                  <a16:creationId xmlns:a16="http://schemas.microsoft.com/office/drawing/2014/main" id="{FA511055-0E72-48EE-8E91-4DAEC07F5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7611" name="Group 155">
              <a:extLst>
                <a:ext uri="{FF2B5EF4-FFF2-40B4-BE49-F238E27FC236}">
                  <a16:creationId xmlns:a16="http://schemas.microsoft.com/office/drawing/2014/main" id="{900D7D49-5E7F-45AE-8873-4EEEDA362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14" name="Freeform 156">
                <a:extLst>
                  <a:ext uri="{FF2B5EF4-FFF2-40B4-BE49-F238E27FC236}">
                    <a16:creationId xmlns:a16="http://schemas.microsoft.com/office/drawing/2014/main" id="{33A36BB5-CB6B-4E89-A974-99967E9CE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15" name="Freeform 157">
                <a:extLst>
                  <a:ext uri="{FF2B5EF4-FFF2-40B4-BE49-F238E27FC236}">
                    <a16:creationId xmlns:a16="http://schemas.microsoft.com/office/drawing/2014/main" id="{E79DCC1E-04CD-4377-AEF2-CE6F7D292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12" name="Line 158">
              <a:extLst>
                <a:ext uri="{FF2B5EF4-FFF2-40B4-BE49-F238E27FC236}">
                  <a16:creationId xmlns:a16="http://schemas.microsoft.com/office/drawing/2014/main" id="{2A1DC981-0049-4235-9D9E-F1B816FBF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3" name="Line 159">
              <a:extLst>
                <a:ext uri="{FF2B5EF4-FFF2-40B4-BE49-F238E27FC236}">
                  <a16:creationId xmlns:a16="http://schemas.microsoft.com/office/drawing/2014/main" id="{C6571005-5044-40C0-9D76-18994B24C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5" name="Group 160">
            <a:extLst>
              <a:ext uri="{FF2B5EF4-FFF2-40B4-BE49-F238E27FC236}">
                <a16:creationId xmlns:a16="http://schemas.microsoft.com/office/drawing/2014/main" id="{B6976D88-E44E-4698-8494-F269A2E7E845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472113"/>
            <a:ext cx="617538" cy="250825"/>
            <a:chOff x="2356" y="1300"/>
            <a:chExt cx="555" cy="194"/>
          </a:xfrm>
        </p:grpSpPr>
        <p:sp>
          <p:nvSpPr>
            <p:cNvPr id="107600" name="Oval 407">
              <a:extLst>
                <a:ext uri="{FF2B5EF4-FFF2-40B4-BE49-F238E27FC236}">
                  <a16:creationId xmlns:a16="http://schemas.microsoft.com/office/drawing/2014/main" id="{922F0C97-8FC1-4875-A829-C1315F2FA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01" name="Rectangle 410">
              <a:extLst>
                <a:ext uri="{FF2B5EF4-FFF2-40B4-BE49-F238E27FC236}">
                  <a16:creationId xmlns:a16="http://schemas.microsoft.com/office/drawing/2014/main" id="{0D077004-2AF2-43B8-BA05-7EBF09A86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602" name="Oval 411">
              <a:extLst>
                <a:ext uri="{FF2B5EF4-FFF2-40B4-BE49-F238E27FC236}">
                  <a16:creationId xmlns:a16="http://schemas.microsoft.com/office/drawing/2014/main" id="{2A5BDE39-0237-494D-BD91-E4EBEBFAD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7603" name="Group 164">
              <a:extLst>
                <a:ext uri="{FF2B5EF4-FFF2-40B4-BE49-F238E27FC236}">
                  <a16:creationId xmlns:a16="http://schemas.microsoft.com/office/drawing/2014/main" id="{44677E6A-168F-4B93-AA0A-67BD79DA5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06" name="Freeform 165">
                <a:extLst>
                  <a:ext uri="{FF2B5EF4-FFF2-40B4-BE49-F238E27FC236}">
                    <a16:creationId xmlns:a16="http://schemas.microsoft.com/office/drawing/2014/main" id="{769E5ABB-17D6-4B2A-B277-E438982A3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07" name="Freeform 166">
                <a:extLst>
                  <a:ext uri="{FF2B5EF4-FFF2-40B4-BE49-F238E27FC236}">
                    <a16:creationId xmlns:a16="http://schemas.microsoft.com/office/drawing/2014/main" id="{A22CD5DC-D276-45C0-917C-41097196C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04" name="Line 167">
              <a:extLst>
                <a:ext uri="{FF2B5EF4-FFF2-40B4-BE49-F238E27FC236}">
                  <a16:creationId xmlns:a16="http://schemas.microsoft.com/office/drawing/2014/main" id="{41E4917F-7706-4281-A87A-118936D14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5" name="Line 168">
              <a:extLst>
                <a:ext uri="{FF2B5EF4-FFF2-40B4-BE49-F238E27FC236}">
                  <a16:creationId xmlns:a16="http://schemas.microsoft.com/office/drawing/2014/main" id="{2710BE10-ACBF-4161-99D3-C92D258AD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7" name="Group 347">
            <a:extLst>
              <a:ext uri="{FF2B5EF4-FFF2-40B4-BE49-F238E27FC236}">
                <a16:creationId xmlns:a16="http://schemas.microsoft.com/office/drawing/2014/main" id="{BA5737D0-7611-4ED1-ADB6-64627A11313F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5454650"/>
            <a:ext cx="649288" cy="303213"/>
            <a:chOff x="1871277" y="1576300"/>
            <a:chExt cx="1128371" cy="43786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9A7CACF-B99F-4557-BC09-B61DB92B41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D99897A-E9EF-4D14-AF7E-0F7B7AB60940}"/>
                </a:ext>
              </a:extLst>
            </p:cNvPr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943E13F-8137-4B90-95B5-7F1CB8BA79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6E008B1-8374-48A0-84EF-B622FB0EEE9C}"/>
                </a:ext>
              </a:extLst>
            </p:cNvPr>
            <p:cNvSpPr/>
            <p:nvPr/>
          </p:nvSpPr>
          <p:spPr bwMode="auto">
            <a:xfrm>
              <a:off x="2160957" y="1672583"/>
              <a:ext cx="546253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2448439-2AFE-4D7F-BEC2-6E4DC61D8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D84D5B0-675B-434D-AF93-35EB7C830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3A02138-825B-47B1-B40D-02BDE3B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04B4BC-E8A8-4619-9387-836BDE5A709A}"/>
                </a:ext>
              </a:extLst>
            </p:cNvPr>
            <p:cNvCxnSpPr>
              <a:cxnSpLocks noChangeShapeType="1"/>
              <a:endCxn id="7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D692885-28B4-4207-9316-4CECDB1302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548" name="Group 347">
            <a:extLst>
              <a:ext uri="{FF2B5EF4-FFF2-40B4-BE49-F238E27FC236}">
                <a16:creationId xmlns:a16="http://schemas.microsoft.com/office/drawing/2014/main" id="{251A065A-5EC9-4D13-95C2-8EEE5C6BF900}"/>
              </a:ext>
            </a:extLst>
          </p:cNvPr>
          <p:cNvGrpSpPr>
            <a:grpSpLocks/>
          </p:cNvGrpSpPr>
          <p:nvPr/>
        </p:nvGrpSpPr>
        <p:grpSpPr bwMode="auto">
          <a:xfrm>
            <a:off x="2382838" y="5189538"/>
            <a:ext cx="649287" cy="301625"/>
            <a:chOff x="1871277" y="1576300"/>
            <a:chExt cx="1128371" cy="437861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4930278-3E21-4E51-BC6C-68EBC20FFF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BDF64-FF5D-43D9-B946-E67CA0375097}"/>
                </a:ext>
              </a:extLst>
            </p:cNvPr>
            <p:cNvSpPr/>
            <p:nvPr/>
          </p:nvSpPr>
          <p:spPr bwMode="auto">
            <a:xfrm>
              <a:off x="1871277" y="1739921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4B6E3B1-44DC-4CDC-989F-C9F36AAC5A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1AFB7EA6-38FD-4F66-9FC4-56CA017342B9}"/>
                </a:ext>
              </a:extLst>
            </p:cNvPr>
            <p:cNvSpPr/>
            <p:nvPr/>
          </p:nvSpPr>
          <p:spPr bwMode="auto">
            <a:xfrm>
              <a:off x="2160956" y="1673090"/>
              <a:ext cx="546253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F2D6310-9016-4A21-9631-DAAB3C2FE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19D5CC9-D77D-4A3C-9D17-B529127B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9A2DC02-411D-401B-A8EA-6A6FF9EB1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805D1AF-B9F4-49D1-9E80-AC9DC163DFD0}"/>
                </a:ext>
              </a:extLst>
            </p:cNvPr>
            <p:cNvCxnSpPr>
              <a:cxnSpLocks noChangeShapeType="1"/>
              <a:endCxn id="8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DCAAE92-A83C-47C2-838B-02B8B5F866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549" name="Group 347">
            <a:extLst>
              <a:ext uri="{FF2B5EF4-FFF2-40B4-BE49-F238E27FC236}">
                <a16:creationId xmlns:a16="http://schemas.microsoft.com/office/drawing/2014/main" id="{1ED2BD3E-CCE8-498B-8C84-EE4B9C8C285A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5438775"/>
            <a:ext cx="650875" cy="303213"/>
            <a:chOff x="1871277" y="1576300"/>
            <a:chExt cx="1128371" cy="437861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5778C91-F47C-41EE-A174-8383D813BE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4DAD220-7C87-484C-B8C7-E4F58AE64D01}"/>
                </a:ext>
              </a:extLst>
            </p:cNvPr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DACCD2D-AFE4-4D93-ABE2-2C04D24AAD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B84D60E0-272C-4512-9895-E519BB1801CD}"/>
                </a:ext>
              </a:extLst>
            </p:cNvPr>
            <p:cNvSpPr/>
            <p:nvPr/>
          </p:nvSpPr>
          <p:spPr bwMode="auto">
            <a:xfrm>
              <a:off x="2160251" y="1672583"/>
              <a:ext cx="547672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EDBC176-8D42-4A3F-868F-31344BBB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D7AEB18B-29BF-4E38-A1FB-F68E2619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3297FE3-70D6-452C-A3A4-D7FDFA5A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6E1488A-8181-46D2-9F4F-5F991A6F08D3}"/>
                </a:ext>
              </a:extLst>
            </p:cNvPr>
            <p:cNvCxnSpPr>
              <a:cxnSpLocks noChangeShapeType="1"/>
              <a:endCxn id="9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6C418B6-4807-408D-B89E-36C60BAAE1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550" name="Group 347">
            <a:extLst>
              <a:ext uri="{FF2B5EF4-FFF2-40B4-BE49-F238E27FC236}">
                <a16:creationId xmlns:a16="http://schemas.microsoft.com/office/drawing/2014/main" id="{383724A5-E12B-4D3A-B579-6CF122E0BAEA}"/>
              </a:ext>
            </a:extLst>
          </p:cNvPr>
          <p:cNvGrpSpPr>
            <a:grpSpLocks/>
          </p:cNvGrpSpPr>
          <p:nvPr/>
        </p:nvGrpSpPr>
        <p:grpSpPr bwMode="auto">
          <a:xfrm>
            <a:off x="4529138" y="5214938"/>
            <a:ext cx="650875" cy="301625"/>
            <a:chOff x="1871277" y="1576300"/>
            <a:chExt cx="1128371" cy="437861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2A56D49-C757-44EB-935B-B74749EBF3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C82AA49-9E70-490D-B5D7-20FB40A36F94}"/>
                </a:ext>
              </a:extLst>
            </p:cNvPr>
            <p:cNvSpPr/>
            <p:nvPr/>
          </p:nvSpPr>
          <p:spPr bwMode="auto">
            <a:xfrm>
              <a:off x="1871277" y="1739921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DE3B231-A139-4D18-BBA8-12406E8489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2112481F-DAFA-4F9C-8AAC-9629DF4B60A4}"/>
                </a:ext>
              </a:extLst>
            </p:cNvPr>
            <p:cNvSpPr/>
            <p:nvPr/>
          </p:nvSpPr>
          <p:spPr bwMode="auto">
            <a:xfrm>
              <a:off x="2160249" y="1673090"/>
              <a:ext cx="547674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8098D26-F73D-4CC3-AAE2-965D5A04E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F602ADD-9BB5-4910-87FF-6DFE36574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2457202-7054-436A-8AED-880541723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4350B6B-4DFC-409C-A298-6634593B46FF}"/>
                </a:ext>
              </a:extLst>
            </p:cNvPr>
            <p:cNvCxnSpPr>
              <a:cxnSpLocks noChangeShapeType="1"/>
              <a:endCxn id="10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924E341-B250-4D88-B492-F7B1EA5021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551" name="Group 347">
            <a:extLst>
              <a:ext uri="{FF2B5EF4-FFF2-40B4-BE49-F238E27FC236}">
                <a16:creationId xmlns:a16="http://schemas.microsoft.com/office/drawing/2014/main" id="{4E8B0A87-87D4-4FD7-8C22-1C889B101EEF}"/>
              </a:ext>
            </a:extLst>
          </p:cNvPr>
          <p:cNvGrpSpPr>
            <a:grpSpLocks/>
          </p:cNvGrpSpPr>
          <p:nvPr/>
        </p:nvGrpSpPr>
        <p:grpSpPr bwMode="auto">
          <a:xfrm>
            <a:off x="5497513" y="5486400"/>
            <a:ext cx="649287" cy="303213"/>
            <a:chOff x="1871277" y="1576300"/>
            <a:chExt cx="1128371" cy="437861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BE6EAC2-67E3-4F77-8F56-4EB6BFF5B1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1BA2722-051E-4A22-9640-321FA4C71F49}"/>
                </a:ext>
              </a:extLst>
            </p:cNvPr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A722A1E-B2B7-4CD1-88C3-A6E4ED79A9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8EB2C39-33C5-4483-ACDC-93B5807662D6}"/>
                </a:ext>
              </a:extLst>
            </p:cNvPr>
            <p:cNvSpPr/>
            <p:nvPr/>
          </p:nvSpPr>
          <p:spPr bwMode="auto">
            <a:xfrm>
              <a:off x="2160956" y="1672583"/>
              <a:ext cx="546253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F32B697-8991-4211-B17A-E8FA1EF10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4CF37F8-4A23-4F69-96BB-EF88A807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1FEE8AC-74E9-4849-98CB-6428636C2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C291424-44F7-42A9-B8F5-B19F2BC03428}"/>
                </a:ext>
              </a:extLst>
            </p:cNvPr>
            <p:cNvCxnSpPr>
              <a:cxnSpLocks noChangeShapeType="1"/>
              <a:endCxn id="11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E8CA44B-80EE-4261-B1B9-1CDDFEE6BF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3247" name="Freeform 303">
            <a:extLst>
              <a:ext uri="{FF2B5EF4-FFF2-40B4-BE49-F238E27FC236}">
                <a16:creationId xmlns:a16="http://schemas.microsoft.com/office/drawing/2014/main" id="{CA474297-2205-4D87-AB6A-109F18368878}"/>
              </a:ext>
            </a:extLst>
          </p:cNvPr>
          <p:cNvSpPr>
            <a:spLocks/>
          </p:cNvSpPr>
          <p:nvPr/>
        </p:nvSpPr>
        <p:spPr bwMode="auto">
          <a:xfrm>
            <a:off x="1257300" y="5259388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>
            <a:extLst>
              <a:ext uri="{FF2B5EF4-FFF2-40B4-BE49-F238E27FC236}">
                <a16:creationId xmlns:a16="http://schemas.microsoft.com/office/drawing/2014/main" id="{64C8F8AA-C774-4803-97D2-CDB08E11A55A}"/>
              </a:ext>
            </a:extLst>
          </p:cNvPr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>
            <a:extLst>
              <a:ext uri="{FF2B5EF4-FFF2-40B4-BE49-F238E27FC236}">
                <a16:creationId xmlns:a16="http://schemas.microsoft.com/office/drawing/2014/main" id="{CD9E947D-9F1F-4D60-86C3-C88498AF579A}"/>
              </a:ext>
            </a:extLst>
          </p:cNvPr>
          <p:cNvSpPr>
            <a:spLocks/>
          </p:cNvSpPr>
          <p:nvPr/>
        </p:nvSpPr>
        <p:spPr bwMode="auto">
          <a:xfrm>
            <a:off x="1282700" y="5210175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4" grpId="0"/>
      <p:bldP spid="83246" grpId="0"/>
      <p:bldP spid="832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3E7F28C-37CE-4C06-A7E5-4C1AFDA0FD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166688"/>
            <a:ext cx="7772400" cy="892175"/>
          </a:xfrm>
        </p:spPr>
        <p:txBody>
          <a:bodyPr/>
          <a:lstStyle/>
          <a:p>
            <a:pPr eaLnBrk="1" hangingPunct="1"/>
            <a:r>
              <a:rPr lang="ja-JP" altLang="en-US" sz="4000"/>
              <a:t>“</a:t>
            </a:r>
            <a:r>
              <a:rPr lang="en-US" altLang="ja-JP" sz="4000"/>
              <a:t>Real</a:t>
            </a:r>
            <a:r>
              <a:rPr lang="ja-JP" altLang="en-US" sz="4000"/>
              <a:t>”</a:t>
            </a:r>
            <a:r>
              <a:rPr lang="en-US" altLang="ja-JP" sz="4000"/>
              <a:t> Internet delays, routes</a:t>
            </a:r>
            <a:endParaRPr lang="en-US" altLang="en-US" sz="4000"/>
          </a:p>
        </p:txBody>
      </p:sp>
      <p:sp>
        <p:nvSpPr>
          <p:cNvPr id="109571" name="Text Box 4">
            <a:extLst>
              <a:ext uri="{FF2B5EF4-FFF2-40B4-BE49-F238E27FC236}">
                <a16:creationId xmlns:a16="http://schemas.microsoft.com/office/drawing/2014/main" id="{A0FB7DEC-7FFA-47AE-90CB-ED53C3F1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338388"/>
            <a:ext cx="82296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600"/>
              <a:t>1  cs-gw (128.119.240.254)  1 ms  1 ms  2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2  border1-rt-fa5-1-0.gw.umass.edu (128.119.3.145)  1 ms  1 ms  2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3  cht-vbns.gw.umass.edu (128.119.3.130)  6 ms 5 ms 5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4  jn1-at1-0-0-19.wor.vbns.net (204.147.132.129)  16 ms 11 ms 13 ms 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5  jn1-so7-0-0-0.wae.vbns.net (204.147.136.136)  21 ms 18 ms 18 ms 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6  abilene-vbns.abilene.ucaid.edu (198.32.11.9)  22 ms  18 ms  22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7  nycm-wash.abilene.ucaid.edu (198.32.8.46)  22 ms  22 ms  22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8  62.40.103.253 (62.40.103.253)  104 ms 109 ms 106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9  de2-1.de1.de.geant.net (62.40.96.129)  109 ms 102 ms 104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10  de.fr1.fr.geant.net (62.40.96.50)  113 ms 121 ms 114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11  renater-gw.fr1.fr.geant.net (62.40.103.54)  112 ms  114 ms  112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12  nio-n2.cssi.renater.fr (193.51.206.13)  111 ms  114 ms  116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13  nice.cssi.renater.fr (195.220.98.102)  123 ms  125 ms  124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14  r3t2-nice.cssi.renater.fr (195.220.98.110)  126 ms  126 ms  124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15  eurecom-valbonne.r3t2.ft.net (193.48.50.54)  135 ms  128 ms  133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16  194.214.211.25 (194.214.211.25)  126 ms  128 ms  126 ms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17  * * *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18  * * *</a:t>
            </a:r>
          </a:p>
          <a:p>
            <a:pPr>
              <a:lnSpc>
                <a:spcPct val="80000"/>
              </a:lnSpc>
            </a:pPr>
            <a:r>
              <a:rPr lang="en-US" altLang="en-US" sz="1600"/>
              <a:t>19  fantasia.eurecom.fr (193.55.113.142)  132 ms  128 ms  136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</a:rPr>
              <a:t>ms</a:t>
            </a:r>
          </a:p>
        </p:txBody>
      </p:sp>
      <p:sp>
        <p:nvSpPr>
          <p:cNvPr id="109572" name="Text Box 5">
            <a:extLst>
              <a:ext uri="{FF2B5EF4-FFF2-40B4-BE49-F238E27FC236}">
                <a16:creationId xmlns:a16="http://schemas.microsoft.com/office/drawing/2014/main" id="{63ABD76A-F1C3-4A8D-82F1-6995CEFA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235075"/>
            <a:ext cx="819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traceroute:</a:t>
            </a:r>
            <a:r>
              <a:rPr lang="en-US" altLang="en-US"/>
              <a:t> gaia.cs.umass.edu to www.eurecom.fr</a:t>
            </a:r>
          </a:p>
        </p:txBody>
      </p:sp>
      <p:sp>
        <p:nvSpPr>
          <p:cNvPr id="109573" name="Line 6">
            <a:extLst>
              <a:ext uri="{FF2B5EF4-FFF2-40B4-BE49-F238E27FC236}">
                <a16:creationId xmlns:a16="http://schemas.microsoft.com/office/drawing/2014/main" id="{158A8A9D-0DAB-4AD0-A774-757674146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1313" y="5634038"/>
            <a:ext cx="968375" cy="26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4" name="Text Box 7">
            <a:extLst>
              <a:ext uri="{FF2B5EF4-FFF2-40B4-BE49-F238E27FC236}">
                <a16:creationId xmlns:a16="http://schemas.microsoft.com/office/drawing/2014/main" id="{B493E8E4-8941-4FD4-AE77-BE12C8FB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3 delay measurements from </a:t>
            </a:r>
          </a:p>
          <a:p>
            <a:r>
              <a:rPr lang="en-US" altLang="en-US" sz="1800">
                <a:solidFill>
                  <a:srgbClr val="CC0000"/>
                </a:solidFill>
              </a:rPr>
              <a:t>gaia.cs.umass.edu to cs-gw.cs.umass.edu </a:t>
            </a:r>
          </a:p>
        </p:txBody>
      </p:sp>
      <p:sp>
        <p:nvSpPr>
          <p:cNvPr id="109575" name="Line 8">
            <a:extLst>
              <a:ext uri="{FF2B5EF4-FFF2-40B4-BE49-F238E27FC236}">
                <a16:creationId xmlns:a16="http://schemas.microsoft.com/office/drawing/2014/main" id="{A3EB3962-CDEA-4243-8057-C6277FDF96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6" name="Line 9">
            <a:extLst>
              <a:ext uri="{FF2B5EF4-FFF2-40B4-BE49-F238E27FC236}">
                <a16:creationId xmlns:a16="http://schemas.microsoft.com/office/drawing/2014/main" id="{65319C0A-A6E7-4DBF-847A-5F24D1FE3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7" name="Line 10">
            <a:extLst>
              <a:ext uri="{FF2B5EF4-FFF2-40B4-BE49-F238E27FC236}">
                <a16:creationId xmlns:a16="http://schemas.microsoft.com/office/drawing/2014/main" id="{5BA595AD-1CCE-4CDB-9679-F16040A93D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8" name="Line 11">
            <a:extLst>
              <a:ext uri="{FF2B5EF4-FFF2-40B4-BE49-F238E27FC236}">
                <a16:creationId xmlns:a16="http://schemas.microsoft.com/office/drawing/2014/main" id="{14B106BE-C6BE-46F3-86FF-03E848B140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Text Box 12">
            <a:extLst>
              <a:ext uri="{FF2B5EF4-FFF2-40B4-BE49-F238E27FC236}">
                <a16:creationId xmlns:a16="http://schemas.microsoft.com/office/drawing/2014/main" id="{8BA3CA57-A496-42D8-9805-B5A41BB5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* means no response (probe lost, router not replying)</a:t>
            </a:r>
          </a:p>
        </p:txBody>
      </p:sp>
      <p:sp>
        <p:nvSpPr>
          <p:cNvPr id="109580" name="Freeform 14">
            <a:extLst>
              <a:ext uri="{FF2B5EF4-FFF2-40B4-BE49-F238E27FC236}">
                <a16:creationId xmlns:a16="http://schemas.microsoft.com/office/drawing/2014/main" id="{0DE2D7CC-6295-4937-9A52-4B7BC715B471}"/>
              </a:ext>
            </a:extLst>
          </p:cNvPr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1" name="Text Box 15">
            <a:extLst>
              <a:ext uri="{FF2B5EF4-FFF2-40B4-BE49-F238E27FC236}">
                <a16:creationId xmlns:a16="http://schemas.microsoft.com/office/drawing/2014/main" id="{4E81DD63-F14C-48B1-8C32-EACCD7B0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3436938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CC0000"/>
                </a:solidFill>
              </a:rPr>
              <a:t>trans-oceanic</a:t>
            </a:r>
          </a:p>
          <a:p>
            <a:r>
              <a:rPr lang="en-US" altLang="en-US" sz="2000">
                <a:solidFill>
                  <a:srgbClr val="CC0000"/>
                </a:solidFill>
              </a:rPr>
              <a:t>link</a:t>
            </a:r>
          </a:p>
        </p:txBody>
      </p:sp>
      <p:pic>
        <p:nvPicPr>
          <p:cNvPr id="109582" name="Picture 19" descr="underline_base">
            <a:extLst>
              <a:ext uri="{FF2B5EF4-FFF2-40B4-BE49-F238E27FC236}">
                <a16:creationId xmlns:a16="http://schemas.microsoft.com/office/drawing/2014/main" id="{B2B16075-C876-4DEE-A442-104D82C459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15975"/>
            <a:ext cx="61896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4" name="TextBox 1">
            <a:extLst>
              <a:ext uri="{FF2B5EF4-FFF2-40B4-BE49-F238E27FC236}">
                <a16:creationId xmlns:a16="http://schemas.microsoft.com/office/drawing/2014/main" id="{B6A5D59B-A3E2-4703-BA65-399D415D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6315075"/>
            <a:ext cx="54578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* Do some traceroutes from exotic countries at www.traceroute.org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347">
            <a:extLst>
              <a:ext uri="{FF2B5EF4-FFF2-40B4-BE49-F238E27FC236}">
                <a16:creationId xmlns:a16="http://schemas.microsoft.com/office/drawing/2014/main" id="{F2E34A07-D911-472D-9960-01BFCBBFB2A0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4449763"/>
            <a:ext cx="912813" cy="415925"/>
            <a:chOff x="1871277" y="1576300"/>
            <a:chExt cx="1128371" cy="437861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3711CF7-7999-4E39-AC0F-5E3E885E9A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B7185B2-6A87-4000-88D2-37E31574FD04}"/>
                </a:ext>
              </a:extLst>
            </p:cNvPr>
            <p:cNvSpPr/>
            <p:nvPr/>
          </p:nvSpPr>
          <p:spPr bwMode="auto">
            <a:xfrm>
              <a:off x="1871277" y="1740080"/>
              <a:ext cx="1128371" cy="11531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9F1246D-898D-42CC-91BF-CABDF93718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71DFE23D-44CD-4EA3-AF36-88458218686D}"/>
                </a:ext>
              </a:extLst>
            </p:cNvPr>
            <p:cNvSpPr/>
            <p:nvPr/>
          </p:nvSpPr>
          <p:spPr bwMode="auto">
            <a:xfrm>
              <a:off x="2159748" y="1673231"/>
              <a:ext cx="547504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ED1F5F3-BCEF-4D83-93A3-D7C6A762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D6DD080-AF1C-452A-9884-8806C35DB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FBBC7221-A749-4958-B3C0-9990D8D1E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9F7BD81-256B-4E25-B650-B9AB723369B3}"/>
                </a:ext>
              </a:extLst>
            </p:cNvPr>
            <p:cNvCxnSpPr>
              <a:cxnSpLocks noChangeShapeType="1"/>
              <a:endCxn id="16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B3CEF74-6931-4318-BFAB-CBBE76B97B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4690" name="Group 347">
            <a:extLst>
              <a:ext uri="{FF2B5EF4-FFF2-40B4-BE49-F238E27FC236}">
                <a16:creationId xmlns:a16="http://schemas.microsoft.com/office/drawing/2014/main" id="{1779DBF1-CFCE-47E8-A31D-C9DA3D248E9C}"/>
              </a:ext>
            </a:extLst>
          </p:cNvPr>
          <p:cNvGrpSpPr>
            <a:grpSpLocks/>
          </p:cNvGrpSpPr>
          <p:nvPr/>
        </p:nvGrpSpPr>
        <p:grpSpPr bwMode="auto">
          <a:xfrm>
            <a:off x="4259263" y="2581275"/>
            <a:ext cx="911225" cy="415925"/>
            <a:chOff x="1871277" y="1576300"/>
            <a:chExt cx="1128371" cy="437861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1ADCF24-9676-4F1C-BDD5-D112B9375B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4D66B1C-51ED-45F9-A776-2EF837330F36}"/>
                </a:ext>
              </a:extLst>
            </p:cNvPr>
            <p:cNvSpPr/>
            <p:nvPr/>
          </p:nvSpPr>
          <p:spPr bwMode="auto">
            <a:xfrm>
              <a:off x="1871277" y="1740080"/>
              <a:ext cx="1128371" cy="1153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909511A-03FA-47CB-8E6E-85A5B40014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7DA037A-58A8-4307-94DD-8AA9D274B4DD}"/>
                </a:ext>
              </a:extLst>
            </p:cNvPr>
            <p:cNvSpPr/>
            <p:nvPr/>
          </p:nvSpPr>
          <p:spPr bwMode="auto">
            <a:xfrm>
              <a:off x="2160249" y="1673231"/>
              <a:ext cx="548460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67DA3AE5-2C78-4E75-8065-3B22B240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A894E552-7954-4E5A-999E-BA240EFBF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640F344-18A5-4FF4-9924-889494B8E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D73A3E9-1BFF-413E-B8EB-2CDD92BB76AA}"/>
                </a:ext>
              </a:extLst>
            </p:cNvPr>
            <p:cNvCxnSpPr>
              <a:cxnSpLocks noChangeShapeType="1"/>
              <a:endCxn id="15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5010115-905C-4648-B360-6542556D38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14692" name="Picture 208" descr="underline_base">
            <a:extLst>
              <a:ext uri="{FF2B5EF4-FFF2-40B4-BE49-F238E27FC236}">
                <a16:creationId xmlns:a16="http://schemas.microsoft.com/office/drawing/2014/main" id="{4317B54D-0BFD-409F-B342-22AC60B4E79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21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693" name="Group 140">
            <a:extLst>
              <a:ext uri="{FF2B5EF4-FFF2-40B4-BE49-F238E27FC236}">
                <a16:creationId xmlns:a16="http://schemas.microsoft.com/office/drawing/2014/main" id="{8CD47EF8-A901-4613-AEBD-6A3CB4DF4044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2254250"/>
            <a:ext cx="352425" cy="876300"/>
            <a:chOff x="4140" y="429"/>
            <a:chExt cx="1425" cy="2396"/>
          </a:xfrm>
        </p:grpSpPr>
        <p:sp>
          <p:nvSpPr>
            <p:cNvPr id="114786" name="Freeform 141">
              <a:extLst>
                <a:ext uri="{FF2B5EF4-FFF2-40B4-BE49-F238E27FC236}">
                  <a16:creationId xmlns:a16="http://schemas.microsoft.com/office/drawing/2014/main" id="{5439ABB0-6B62-47C4-B972-3798A476D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7" name="Rectangle 142">
              <a:extLst>
                <a:ext uri="{FF2B5EF4-FFF2-40B4-BE49-F238E27FC236}">
                  <a16:creationId xmlns:a16="http://schemas.microsoft.com/office/drawing/2014/main" id="{2931ACF8-80EF-4E84-BDA3-CA35AC391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88" name="Freeform 143">
              <a:extLst>
                <a:ext uri="{FF2B5EF4-FFF2-40B4-BE49-F238E27FC236}">
                  <a16:creationId xmlns:a16="http://schemas.microsoft.com/office/drawing/2014/main" id="{98DA03AA-12D7-4CBC-8D30-A4E1509AE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9" name="Freeform 144">
              <a:extLst>
                <a:ext uri="{FF2B5EF4-FFF2-40B4-BE49-F238E27FC236}">
                  <a16:creationId xmlns:a16="http://schemas.microsoft.com/office/drawing/2014/main" id="{D0EFC49B-7F65-4EEA-800E-845E90B6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0" name="Rectangle 145">
              <a:extLst>
                <a:ext uri="{FF2B5EF4-FFF2-40B4-BE49-F238E27FC236}">
                  <a16:creationId xmlns:a16="http://schemas.microsoft.com/office/drawing/2014/main" id="{B4F6B379-5BB0-40C0-A53A-125638304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91" name="Group 146">
              <a:extLst>
                <a:ext uri="{FF2B5EF4-FFF2-40B4-BE49-F238E27FC236}">
                  <a16:creationId xmlns:a16="http://schemas.microsoft.com/office/drawing/2014/main" id="{D7A79576-0C6A-48D4-BDD2-F781BB4A2C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816" name="AutoShape 147">
                <a:extLst>
                  <a:ext uri="{FF2B5EF4-FFF2-40B4-BE49-F238E27FC236}">
                    <a16:creationId xmlns:a16="http://schemas.microsoft.com/office/drawing/2014/main" id="{455D11B7-88E4-4ADF-B66A-DB967A946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17" name="AutoShape 148">
                <a:extLst>
                  <a:ext uri="{FF2B5EF4-FFF2-40B4-BE49-F238E27FC236}">
                    <a16:creationId xmlns:a16="http://schemas.microsoft.com/office/drawing/2014/main" id="{D0DF3A62-5977-431C-BBF3-1D8F4D5A2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92" name="Rectangle 149">
              <a:extLst>
                <a:ext uri="{FF2B5EF4-FFF2-40B4-BE49-F238E27FC236}">
                  <a16:creationId xmlns:a16="http://schemas.microsoft.com/office/drawing/2014/main" id="{5F2E48DF-FF41-4017-ABEE-833ABAC05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93" name="Group 150">
              <a:extLst>
                <a:ext uri="{FF2B5EF4-FFF2-40B4-BE49-F238E27FC236}">
                  <a16:creationId xmlns:a16="http://schemas.microsoft.com/office/drawing/2014/main" id="{3A1A4A57-C827-44FC-B138-0E3BE3106B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4814" name="AutoShape 151">
                <a:extLst>
                  <a:ext uri="{FF2B5EF4-FFF2-40B4-BE49-F238E27FC236}">
                    <a16:creationId xmlns:a16="http://schemas.microsoft.com/office/drawing/2014/main" id="{DC4D9E19-178E-483A-8571-F8121FE94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15" name="AutoShape 152">
                <a:extLst>
                  <a:ext uri="{FF2B5EF4-FFF2-40B4-BE49-F238E27FC236}">
                    <a16:creationId xmlns:a16="http://schemas.microsoft.com/office/drawing/2014/main" id="{66F44414-AC07-4557-9AD9-4400F4F4C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94" name="Rectangle 153">
              <a:extLst>
                <a:ext uri="{FF2B5EF4-FFF2-40B4-BE49-F238E27FC236}">
                  <a16:creationId xmlns:a16="http://schemas.microsoft.com/office/drawing/2014/main" id="{A92B4679-CF62-4C9C-915D-94B4F0971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95" name="Rectangle 154">
              <a:extLst>
                <a:ext uri="{FF2B5EF4-FFF2-40B4-BE49-F238E27FC236}">
                  <a16:creationId xmlns:a16="http://schemas.microsoft.com/office/drawing/2014/main" id="{24C52644-6EC6-4EFC-B0D2-2BFA0824D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96" name="Group 155">
              <a:extLst>
                <a:ext uri="{FF2B5EF4-FFF2-40B4-BE49-F238E27FC236}">
                  <a16:creationId xmlns:a16="http://schemas.microsoft.com/office/drawing/2014/main" id="{F61EE9B5-6ADB-4D19-A35B-52B453554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812" name="AutoShape 156">
                <a:extLst>
                  <a:ext uri="{FF2B5EF4-FFF2-40B4-BE49-F238E27FC236}">
                    <a16:creationId xmlns:a16="http://schemas.microsoft.com/office/drawing/2014/main" id="{140F058F-F316-49E0-8335-0B45B1C73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13" name="AutoShape 157">
                <a:extLst>
                  <a:ext uri="{FF2B5EF4-FFF2-40B4-BE49-F238E27FC236}">
                    <a16:creationId xmlns:a16="http://schemas.microsoft.com/office/drawing/2014/main" id="{BF8BB6DB-6582-4681-A93A-045B98047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97" name="Freeform 158">
              <a:extLst>
                <a:ext uri="{FF2B5EF4-FFF2-40B4-BE49-F238E27FC236}">
                  <a16:creationId xmlns:a16="http://schemas.microsoft.com/office/drawing/2014/main" id="{C02D9E78-B2F2-485D-9B11-2966E81BF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98" name="Group 159">
              <a:extLst>
                <a:ext uri="{FF2B5EF4-FFF2-40B4-BE49-F238E27FC236}">
                  <a16:creationId xmlns:a16="http://schemas.microsoft.com/office/drawing/2014/main" id="{AAA3F1FD-74C0-4BC1-B080-21B0055C7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4810" name="AutoShape 160">
                <a:extLst>
                  <a:ext uri="{FF2B5EF4-FFF2-40B4-BE49-F238E27FC236}">
                    <a16:creationId xmlns:a16="http://schemas.microsoft.com/office/drawing/2014/main" id="{64FA40A6-2974-4654-BA05-F2A8680A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11" name="AutoShape 161">
                <a:extLst>
                  <a:ext uri="{FF2B5EF4-FFF2-40B4-BE49-F238E27FC236}">
                    <a16:creationId xmlns:a16="http://schemas.microsoft.com/office/drawing/2014/main" id="{784CFF9B-35B7-4434-9270-2F230ACA9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99" name="Rectangle 162">
              <a:extLst>
                <a:ext uri="{FF2B5EF4-FFF2-40B4-BE49-F238E27FC236}">
                  <a16:creationId xmlns:a16="http://schemas.microsoft.com/office/drawing/2014/main" id="{E2332829-7F39-44EB-923F-A09B0BF5D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0" name="Freeform 163">
              <a:extLst>
                <a:ext uri="{FF2B5EF4-FFF2-40B4-BE49-F238E27FC236}">
                  <a16:creationId xmlns:a16="http://schemas.microsoft.com/office/drawing/2014/main" id="{C8B7FC4A-21F3-479C-BF16-A176799F9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1" name="Freeform 164">
              <a:extLst>
                <a:ext uri="{FF2B5EF4-FFF2-40B4-BE49-F238E27FC236}">
                  <a16:creationId xmlns:a16="http://schemas.microsoft.com/office/drawing/2014/main" id="{EC9CCEB7-4BC4-4160-B009-09311016F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2" name="Oval 165">
              <a:extLst>
                <a:ext uri="{FF2B5EF4-FFF2-40B4-BE49-F238E27FC236}">
                  <a16:creationId xmlns:a16="http://schemas.microsoft.com/office/drawing/2014/main" id="{B6798D16-B7D1-4A35-9EF5-B54602DBC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3" name="Freeform 166">
              <a:extLst>
                <a:ext uri="{FF2B5EF4-FFF2-40B4-BE49-F238E27FC236}">
                  <a16:creationId xmlns:a16="http://schemas.microsoft.com/office/drawing/2014/main" id="{67084EC0-82F3-4E3E-8B47-ED7F4B93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4" name="AutoShape 167">
              <a:extLst>
                <a:ext uri="{FF2B5EF4-FFF2-40B4-BE49-F238E27FC236}">
                  <a16:creationId xmlns:a16="http://schemas.microsoft.com/office/drawing/2014/main" id="{8FC1DF12-227B-4915-8165-C21E32560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5" name="AutoShape 168">
              <a:extLst>
                <a:ext uri="{FF2B5EF4-FFF2-40B4-BE49-F238E27FC236}">
                  <a16:creationId xmlns:a16="http://schemas.microsoft.com/office/drawing/2014/main" id="{89CAA2A6-6608-4C28-B1B7-14269F996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6" name="Oval 169">
              <a:extLst>
                <a:ext uri="{FF2B5EF4-FFF2-40B4-BE49-F238E27FC236}">
                  <a16:creationId xmlns:a16="http://schemas.microsoft.com/office/drawing/2014/main" id="{01146E82-3561-4907-BF4E-E5BF2AEC9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7" name="Oval 170">
              <a:extLst>
                <a:ext uri="{FF2B5EF4-FFF2-40B4-BE49-F238E27FC236}">
                  <a16:creationId xmlns:a16="http://schemas.microsoft.com/office/drawing/2014/main" id="{66D0CBBF-DF7E-4D5D-B8BE-E9FCF3B31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4808" name="Oval 171">
              <a:extLst>
                <a:ext uri="{FF2B5EF4-FFF2-40B4-BE49-F238E27FC236}">
                  <a16:creationId xmlns:a16="http://schemas.microsoft.com/office/drawing/2014/main" id="{AA730F01-0153-4A07-9757-334DBFDC4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809" name="Rectangle 172">
              <a:extLst>
                <a:ext uri="{FF2B5EF4-FFF2-40B4-BE49-F238E27FC236}">
                  <a16:creationId xmlns:a16="http://schemas.microsoft.com/office/drawing/2014/main" id="{2402752A-CB90-4F15-88B2-67082E850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4694" name="Rectangle 3">
            <a:extLst>
              <a:ext uri="{FF2B5EF4-FFF2-40B4-BE49-F238E27FC236}">
                <a16:creationId xmlns:a16="http://schemas.microsoft.com/office/drawing/2014/main" id="{4F3A24B7-C1EE-4FE5-8DE6-EF0D5FB7CF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000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Multi-hop Throughput</a:t>
            </a:r>
          </a:p>
        </p:txBody>
      </p:sp>
      <p:sp>
        <p:nvSpPr>
          <p:cNvPr id="114695" name="Rectangle 4">
            <a:extLst>
              <a:ext uri="{FF2B5EF4-FFF2-40B4-BE49-F238E27FC236}">
                <a16:creationId xmlns:a16="http://schemas.microsoft.com/office/drawing/2014/main" id="{FC9B2021-3F26-4782-A2CE-3090C8895F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pPr eaLnBrk="1" hangingPunct="1"/>
            <a:r>
              <a:rPr lang="en-US" altLang="en-US" i="1">
                <a:solidFill>
                  <a:srgbClr val="CC0000"/>
                </a:solidFill>
              </a:rPr>
              <a:t>R</a:t>
            </a:r>
            <a:r>
              <a:rPr lang="en-US" altLang="en-US" i="1" baseline="-25000">
                <a:solidFill>
                  <a:srgbClr val="CC0000"/>
                </a:solidFill>
              </a:rPr>
              <a:t>s</a:t>
            </a:r>
            <a:r>
              <a:rPr lang="en-US" altLang="en-US" i="1">
                <a:solidFill>
                  <a:srgbClr val="CC0000"/>
                </a:solidFill>
              </a:rPr>
              <a:t> &lt; R</a:t>
            </a:r>
            <a:r>
              <a:rPr lang="en-US" altLang="en-US" i="1" baseline="-25000">
                <a:solidFill>
                  <a:srgbClr val="CC0000"/>
                </a:solidFill>
              </a:rPr>
              <a:t>c</a:t>
            </a:r>
            <a:r>
              <a:rPr lang="en-US" altLang="en-US" i="1">
                <a:solidFill>
                  <a:srgbClr val="FF3300"/>
                </a:solidFill>
              </a:rPr>
              <a:t>  </a:t>
            </a:r>
            <a:r>
              <a:rPr lang="en-US" altLang="en-US"/>
              <a:t>What is average end-end throughput?</a:t>
            </a:r>
          </a:p>
        </p:txBody>
      </p:sp>
      <p:grpSp>
        <p:nvGrpSpPr>
          <p:cNvPr id="114696" name="Group 34">
            <a:extLst>
              <a:ext uri="{FF2B5EF4-FFF2-40B4-BE49-F238E27FC236}">
                <a16:creationId xmlns:a16="http://schemas.microsoft.com/office/drawing/2014/main" id="{E778D52C-1D52-4476-9CC7-9F8952DA7894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>
              <a:extLst>
                <a:ext uri="{FF2B5EF4-FFF2-40B4-BE49-F238E27FC236}">
                  <a16:creationId xmlns:a16="http://schemas.microsoft.com/office/drawing/2014/main" id="{A46553E7-3AC6-45C3-96DD-0592913D0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036" name="Rectangle 36">
              <a:extLst>
                <a:ext uri="{FF2B5EF4-FFF2-40B4-BE49-F238E27FC236}">
                  <a16:creationId xmlns:a16="http://schemas.microsoft.com/office/drawing/2014/main" id="{9D9D4B36-C64E-4F58-AF38-9B49B0C30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784" name="Oval 37">
              <a:extLst>
                <a:ext uri="{FF2B5EF4-FFF2-40B4-BE49-F238E27FC236}">
                  <a16:creationId xmlns:a16="http://schemas.microsoft.com/office/drawing/2014/main" id="{4E57FEF7-1A80-4348-9040-0757778A6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038" name="Rectangle 38">
              <a:extLst>
                <a:ext uri="{FF2B5EF4-FFF2-40B4-BE49-F238E27FC236}">
                  <a16:creationId xmlns:a16="http://schemas.microsoft.com/office/drawing/2014/main" id="{C379F7FD-D194-41BB-B40B-4C5A5A798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4697" name="Text Box 39">
            <a:extLst>
              <a:ext uri="{FF2B5EF4-FFF2-40B4-BE49-F238E27FC236}">
                <a16:creationId xmlns:a16="http://schemas.microsoft.com/office/drawing/2014/main" id="{748286FE-46FF-45F2-B043-0C504C719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  R</a:t>
            </a:r>
            <a:r>
              <a:rPr lang="en-US" altLang="en-US" sz="2800" baseline="-25000"/>
              <a:t>s</a:t>
            </a:r>
            <a:r>
              <a:rPr lang="en-US" altLang="en-US" sz="2000" baseline="-25000"/>
              <a:t> </a:t>
            </a:r>
            <a:r>
              <a:rPr lang="en-US" altLang="en-US" sz="2000"/>
              <a:t>bits/sec</a:t>
            </a:r>
          </a:p>
        </p:txBody>
      </p:sp>
      <p:sp>
        <p:nvSpPr>
          <p:cNvPr id="114698" name="AutoShape 42">
            <a:extLst>
              <a:ext uri="{FF2B5EF4-FFF2-40B4-BE49-F238E27FC236}">
                <a16:creationId xmlns:a16="http://schemas.microsoft.com/office/drawing/2014/main" id="{4285E5E2-A4BA-4458-A9BE-29940B227B8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14699" name="AutoShape 43">
            <a:extLst>
              <a:ext uri="{FF2B5EF4-FFF2-40B4-BE49-F238E27FC236}">
                <a16:creationId xmlns:a16="http://schemas.microsoft.com/office/drawing/2014/main" id="{00D59606-15FF-4EBF-8A6E-8557680F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4700" name="Group 54">
            <a:extLst>
              <a:ext uri="{FF2B5EF4-FFF2-40B4-BE49-F238E27FC236}">
                <a16:creationId xmlns:a16="http://schemas.microsoft.com/office/drawing/2014/main" id="{AFB480F0-52DA-4EF8-986E-765EB13F95BF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14776" name="Group 45">
              <a:extLst>
                <a:ext uri="{FF2B5EF4-FFF2-40B4-BE49-F238E27FC236}">
                  <a16:creationId xmlns:a16="http://schemas.microsoft.com/office/drawing/2014/main" id="{273CCA58-83CF-4C23-B4C6-7AB2E880A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>
                <a:extLst>
                  <a:ext uri="{FF2B5EF4-FFF2-40B4-BE49-F238E27FC236}">
                    <a16:creationId xmlns:a16="http://schemas.microsoft.com/office/drawing/2014/main" id="{08DC34DE-9BFF-4086-A863-40959995D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47" name="Rectangle 47">
                <a:extLst>
                  <a:ext uri="{FF2B5EF4-FFF2-40B4-BE49-F238E27FC236}">
                    <a16:creationId xmlns:a16="http://schemas.microsoft.com/office/drawing/2014/main" id="{4C7D1148-A906-46C4-9714-3C65E1E8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780" name="Oval 48">
                <a:extLst>
                  <a:ext uri="{FF2B5EF4-FFF2-40B4-BE49-F238E27FC236}">
                    <a16:creationId xmlns:a16="http://schemas.microsoft.com/office/drawing/2014/main" id="{988D2C1C-4B1A-4D7A-9517-6332497AC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049" name="Rectangle 49">
                <a:extLst>
                  <a:ext uri="{FF2B5EF4-FFF2-40B4-BE49-F238E27FC236}">
                    <a16:creationId xmlns:a16="http://schemas.microsoft.com/office/drawing/2014/main" id="{18704BA6-E138-4E49-9BCE-FFB906B88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4777" name="Text Box 50">
              <a:extLst>
                <a:ext uri="{FF2B5EF4-FFF2-40B4-BE49-F238E27FC236}">
                  <a16:creationId xmlns:a16="http://schemas.microsoft.com/office/drawing/2014/main" id="{CA921AE3-0A96-4246-88D1-C560EF32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R</a:t>
              </a:r>
              <a:r>
                <a:rPr lang="en-US" altLang="en-US" sz="2800" baseline="-25000"/>
                <a:t>c</a:t>
              </a:r>
              <a:r>
                <a:rPr lang="en-US" altLang="en-US" sz="2000" baseline="-25000"/>
                <a:t> </a:t>
              </a:r>
              <a:r>
                <a:rPr lang="en-US" altLang="en-US" sz="2000"/>
                <a:t>bits/sec</a:t>
              </a:r>
            </a:p>
          </p:txBody>
        </p:sp>
      </p:grpSp>
      <p:sp>
        <p:nvSpPr>
          <p:cNvPr id="25623" name="Rectangle 56">
            <a:extLst>
              <a:ext uri="{FF2B5EF4-FFF2-40B4-BE49-F238E27FC236}">
                <a16:creationId xmlns:a16="http://schemas.microsoft.com/office/drawing/2014/main" id="{66714908-8F1F-4706-AB55-0126C836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3330575"/>
            <a:ext cx="8062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R</a:t>
            </a:r>
            <a:r>
              <a:rPr lang="en-US" altLang="en-US" sz="2800" i="1" baseline="-25000">
                <a:solidFill>
                  <a:srgbClr val="CC0000"/>
                </a:solidFill>
                <a:latin typeface="Gill Sans MT" panose="020B0502020104020203" pitchFamily="34" charset="0"/>
              </a:rPr>
              <a:t>s</a:t>
            </a: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 &gt; R</a:t>
            </a:r>
            <a:r>
              <a:rPr lang="en-US" altLang="en-US" sz="2800" i="1" baseline="-25000">
                <a:solidFill>
                  <a:srgbClr val="CC0000"/>
                </a:solidFill>
                <a:latin typeface="Gill Sans MT" panose="020B0502020104020203" pitchFamily="34" charset="0"/>
              </a:rPr>
              <a:t>c</a:t>
            </a:r>
            <a:r>
              <a:rPr lang="en-US" altLang="en-US" sz="2800" i="1">
                <a:solidFill>
                  <a:srgbClr val="FF3300"/>
                </a:solidFill>
                <a:latin typeface="Gill Sans MT" panose="020B0502020104020203" pitchFamily="34" charset="0"/>
              </a:rPr>
              <a:t>  </a:t>
            </a:r>
            <a:r>
              <a:rPr lang="en-US" altLang="en-US" sz="2800">
                <a:latin typeface="Gill Sans MT" panose="020B0502020104020203" pitchFamily="34" charset="0"/>
              </a:rPr>
              <a:t>What is average end-end throughput?</a:t>
            </a:r>
          </a:p>
        </p:txBody>
      </p:sp>
      <p:grpSp>
        <p:nvGrpSpPr>
          <p:cNvPr id="13" name="Group 209">
            <a:extLst>
              <a:ext uri="{FF2B5EF4-FFF2-40B4-BE49-F238E27FC236}">
                <a16:creationId xmlns:a16="http://schemas.microsoft.com/office/drawing/2014/main" id="{270283C8-0C53-43B1-8E21-7CDFEA21AFBF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5167313"/>
            <a:ext cx="8577263" cy="1211262"/>
            <a:chOff x="186" y="3255"/>
            <a:chExt cx="5403" cy="763"/>
          </a:xfrm>
        </p:grpSpPr>
        <p:sp>
          <p:nvSpPr>
            <p:cNvPr id="114773" name="Rectangle 102">
              <a:extLst>
                <a:ext uri="{FF2B5EF4-FFF2-40B4-BE49-F238E27FC236}">
                  <a16:creationId xmlns:a16="http://schemas.microsoft.com/office/drawing/2014/main" id="{366039E7-55BE-4DFE-BCFC-7A0EB4A4C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3378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Gill Sans MT" panose="020B0502020104020203" pitchFamily="34" charset="0"/>
              </a:endParaRPr>
            </a:p>
          </p:txBody>
        </p:sp>
        <p:sp>
          <p:nvSpPr>
            <p:cNvPr id="114774" name="Text Box 101">
              <a:extLst>
                <a:ext uri="{FF2B5EF4-FFF2-40B4-BE49-F238E27FC236}">
                  <a16:creationId xmlns:a16="http://schemas.microsoft.com/office/drawing/2014/main" id="{CDD29843-2306-4B54-B486-C85425031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" y="3549"/>
              <a:ext cx="53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latin typeface="Gill Sans MT" panose="020B0502020104020203" pitchFamily="34" charset="0"/>
                </a:rPr>
                <a:t>link on end-end path that constrains  end-end throughput</a:t>
              </a:r>
            </a:p>
          </p:txBody>
        </p:sp>
        <p:sp>
          <p:nvSpPr>
            <p:cNvPr id="114775" name="Text Box 104">
              <a:extLst>
                <a:ext uri="{FF2B5EF4-FFF2-40B4-BE49-F238E27FC236}">
                  <a16:creationId xmlns:a16="http://schemas.microsoft.com/office/drawing/2014/main" id="{DB98F5F6-8008-4172-8105-18E87EBCB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" y="3255"/>
              <a:ext cx="1403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CC0000"/>
                  </a:solidFill>
                  <a:latin typeface="Gill Sans MT" panose="020B0502020104020203" pitchFamily="34" charset="0"/>
                </a:rPr>
                <a:t>bottleneck link</a:t>
              </a:r>
            </a:p>
          </p:txBody>
        </p:sp>
      </p:grpSp>
      <p:sp>
        <p:nvSpPr>
          <p:cNvPr id="114703" name="AutoShape 51">
            <a:extLst>
              <a:ext uri="{FF2B5EF4-FFF2-40B4-BE49-F238E27FC236}">
                <a16:creationId xmlns:a16="http://schemas.microsoft.com/office/drawing/2014/main" id="{9C2368FE-F14B-417B-9957-11D00DD1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28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4704" name="Group 132">
            <a:extLst>
              <a:ext uri="{FF2B5EF4-FFF2-40B4-BE49-F238E27FC236}">
                <a16:creationId xmlns:a16="http://schemas.microsoft.com/office/drawing/2014/main" id="{0A2CE64A-64E6-471C-B352-B5FAB138511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2775" y="2420938"/>
            <a:ext cx="871538" cy="885825"/>
            <a:chOff x="-44" y="1473"/>
            <a:chExt cx="981" cy="1105"/>
          </a:xfrm>
        </p:grpSpPr>
        <p:pic>
          <p:nvPicPr>
            <p:cNvPr id="114771" name="Picture 133" descr="desktop_computer_stylized_medium">
              <a:extLst>
                <a:ext uri="{FF2B5EF4-FFF2-40B4-BE49-F238E27FC236}">
                  <a16:creationId xmlns:a16="http://schemas.microsoft.com/office/drawing/2014/main" id="{B777CD6F-05C1-4D09-894C-5CB6F4AD1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72" name="Freeform 134">
              <a:extLst>
                <a:ext uri="{FF2B5EF4-FFF2-40B4-BE49-F238E27FC236}">
                  <a16:creationId xmlns:a16="http://schemas.microsoft.com/office/drawing/2014/main" id="{7775B870-48D1-40DB-B6FB-7DF849E960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4705" name="AutoShape 327">
            <a:extLst>
              <a:ext uri="{FF2B5EF4-FFF2-40B4-BE49-F238E27FC236}">
                <a16:creationId xmlns:a16="http://schemas.microsoft.com/office/drawing/2014/main" id="{D2E11618-096C-40A2-B3D0-6014DA30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2117725"/>
            <a:ext cx="407988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5" name="Group 206">
            <a:extLst>
              <a:ext uri="{FF2B5EF4-FFF2-40B4-BE49-F238E27FC236}">
                <a16:creationId xmlns:a16="http://schemas.microsoft.com/office/drawing/2014/main" id="{089A8275-557C-4E0F-920B-88C251BF1A9A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3927475"/>
            <a:ext cx="7935912" cy="1166813"/>
            <a:chOff x="775" y="2474"/>
            <a:chExt cx="4999" cy="735"/>
          </a:xfrm>
        </p:grpSpPr>
        <p:grpSp>
          <p:nvGrpSpPr>
            <p:cNvPr id="114708" name="Group 173">
              <a:extLst>
                <a:ext uri="{FF2B5EF4-FFF2-40B4-BE49-F238E27FC236}">
                  <a16:creationId xmlns:a16="http://schemas.microsoft.com/office/drawing/2014/main" id="{1E71BA40-1AC5-4B40-B695-5968F796C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114739" name="Freeform 174">
                <a:extLst>
                  <a:ext uri="{FF2B5EF4-FFF2-40B4-BE49-F238E27FC236}">
                    <a16:creationId xmlns:a16="http://schemas.microsoft.com/office/drawing/2014/main" id="{C3344408-5A58-461F-901D-09B9A116A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0" name="Rectangle 175">
                <a:extLst>
                  <a:ext uri="{FF2B5EF4-FFF2-40B4-BE49-F238E27FC236}">
                    <a16:creationId xmlns:a16="http://schemas.microsoft.com/office/drawing/2014/main" id="{24013D76-68C7-49D0-8B83-1C92D3FF7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41" name="Freeform 176">
                <a:extLst>
                  <a:ext uri="{FF2B5EF4-FFF2-40B4-BE49-F238E27FC236}">
                    <a16:creationId xmlns:a16="http://schemas.microsoft.com/office/drawing/2014/main" id="{780CA610-28F3-455B-BF93-437E4F26D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2" name="Freeform 177">
                <a:extLst>
                  <a:ext uri="{FF2B5EF4-FFF2-40B4-BE49-F238E27FC236}">
                    <a16:creationId xmlns:a16="http://schemas.microsoft.com/office/drawing/2014/main" id="{D9469A4A-636E-4195-9CFF-03DC7AFA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3" name="Rectangle 178">
                <a:extLst>
                  <a:ext uri="{FF2B5EF4-FFF2-40B4-BE49-F238E27FC236}">
                    <a16:creationId xmlns:a16="http://schemas.microsoft.com/office/drawing/2014/main" id="{47E99192-A2DA-47AD-90C6-DCF4BBA23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14744" name="Group 179">
                <a:extLst>
                  <a:ext uri="{FF2B5EF4-FFF2-40B4-BE49-F238E27FC236}">
                    <a16:creationId xmlns:a16="http://schemas.microsoft.com/office/drawing/2014/main" id="{CF003841-C4FB-4417-9A4E-0D281C8B3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769" name="AutoShape 180">
                  <a:extLst>
                    <a:ext uri="{FF2B5EF4-FFF2-40B4-BE49-F238E27FC236}">
                      <a16:creationId xmlns:a16="http://schemas.microsoft.com/office/drawing/2014/main" id="{71A74234-4ED3-4623-95A7-7BBF23138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70" name="AutoShape 181">
                  <a:extLst>
                    <a:ext uri="{FF2B5EF4-FFF2-40B4-BE49-F238E27FC236}">
                      <a16:creationId xmlns:a16="http://schemas.microsoft.com/office/drawing/2014/main" id="{2802AD49-4ADF-42B0-89FD-95E5930E2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14745" name="Rectangle 182">
                <a:extLst>
                  <a:ext uri="{FF2B5EF4-FFF2-40B4-BE49-F238E27FC236}">
                    <a16:creationId xmlns:a16="http://schemas.microsoft.com/office/drawing/2014/main" id="{B52F10D4-326E-4306-9F26-7C3C01B67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14746" name="Group 183">
                <a:extLst>
                  <a:ext uri="{FF2B5EF4-FFF2-40B4-BE49-F238E27FC236}">
                    <a16:creationId xmlns:a16="http://schemas.microsoft.com/office/drawing/2014/main" id="{6F09A251-C6DC-4C71-A231-2F0B75FB23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4767" name="AutoShape 184">
                  <a:extLst>
                    <a:ext uri="{FF2B5EF4-FFF2-40B4-BE49-F238E27FC236}">
                      <a16:creationId xmlns:a16="http://schemas.microsoft.com/office/drawing/2014/main" id="{14103634-7A97-48B8-A79C-3185D9D79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68" name="AutoShape 185">
                  <a:extLst>
                    <a:ext uri="{FF2B5EF4-FFF2-40B4-BE49-F238E27FC236}">
                      <a16:creationId xmlns:a16="http://schemas.microsoft.com/office/drawing/2014/main" id="{0CE66E2E-9415-49FD-A36E-4CBE8FB02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14747" name="Rectangle 186">
                <a:extLst>
                  <a:ext uri="{FF2B5EF4-FFF2-40B4-BE49-F238E27FC236}">
                    <a16:creationId xmlns:a16="http://schemas.microsoft.com/office/drawing/2014/main" id="{463D1184-3BA5-4396-A236-8F304FF6B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48" name="Rectangle 187">
                <a:extLst>
                  <a:ext uri="{FF2B5EF4-FFF2-40B4-BE49-F238E27FC236}">
                    <a16:creationId xmlns:a16="http://schemas.microsoft.com/office/drawing/2014/main" id="{48BAF370-90BE-4DC3-AF59-F0F1FA5F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14749" name="Group 188">
                <a:extLst>
                  <a:ext uri="{FF2B5EF4-FFF2-40B4-BE49-F238E27FC236}">
                    <a16:creationId xmlns:a16="http://schemas.microsoft.com/office/drawing/2014/main" id="{3B42C532-8BC1-47E6-8354-6EBC369AA7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4765" name="AutoShape 189">
                  <a:extLst>
                    <a:ext uri="{FF2B5EF4-FFF2-40B4-BE49-F238E27FC236}">
                      <a16:creationId xmlns:a16="http://schemas.microsoft.com/office/drawing/2014/main" id="{7554ADFE-EBD0-4F2E-AB20-FD4C8B98F2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66" name="AutoShape 190">
                  <a:extLst>
                    <a:ext uri="{FF2B5EF4-FFF2-40B4-BE49-F238E27FC236}">
                      <a16:creationId xmlns:a16="http://schemas.microsoft.com/office/drawing/2014/main" id="{8E089B21-BB3F-4E45-A1B1-0547ECCB4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14750" name="Freeform 191">
                <a:extLst>
                  <a:ext uri="{FF2B5EF4-FFF2-40B4-BE49-F238E27FC236}">
                    <a16:creationId xmlns:a16="http://schemas.microsoft.com/office/drawing/2014/main" id="{75DB839E-A53C-4037-85D9-DF0844280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751" name="Group 192">
                <a:extLst>
                  <a:ext uri="{FF2B5EF4-FFF2-40B4-BE49-F238E27FC236}">
                    <a16:creationId xmlns:a16="http://schemas.microsoft.com/office/drawing/2014/main" id="{521C220E-D66C-4A75-B29D-BCBF295F3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4763" name="AutoShape 193">
                  <a:extLst>
                    <a:ext uri="{FF2B5EF4-FFF2-40B4-BE49-F238E27FC236}">
                      <a16:creationId xmlns:a16="http://schemas.microsoft.com/office/drawing/2014/main" id="{286BEC1E-BEDE-4BAB-94CA-12CF0E145C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4764" name="AutoShape 194">
                  <a:extLst>
                    <a:ext uri="{FF2B5EF4-FFF2-40B4-BE49-F238E27FC236}">
                      <a16:creationId xmlns:a16="http://schemas.microsoft.com/office/drawing/2014/main" id="{1D6389C1-C164-42F2-B871-F7D4DA168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14752" name="Rectangle 195">
                <a:extLst>
                  <a:ext uri="{FF2B5EF4-FFF2-40B4-BE49-F238E27FC236}">
                    <a16:creationId xmlns:a16="http://schemas.microsoft.com/office/drawing/2014/main" id="{46B67F18-8D34-43A1-B871-9E080A730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53" name="Freeform 196">
                <a:extLst>
                  <a:ext uri="{FF2B5EF4-FFF2-40B4-BE49-F238E27FC236}">
                    <a16:creationId xmlns:a16="http://schemas.microsoft.com/office/drawing/2014/main" id="{3B5103AD-9EE1-4335-B5C5-750A191F4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4" name="Freeform 197">
                <a:extLst>
                  <a:ext uri="{FF2B5EF4-FFF2-40B4-BE49-F238E27FC236}">
                    <a16:creationId xmlns:a16="http://schemas.microsoft.com/office/drawing/2014/main" id="{6E1F0588-F998-4724-AA1C-BB4CC5B1A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5" name="Oval 198">
                <a:extLst>
                  <a:ext uri="{FF2B5EF4-FFF2-40B4-BE49-F238E27FC236}">
                    <a16:creationId xmlns:a16="http://schemas.microsoft.com/office/drawing/2014/main" id="{F371F7DC-F5BD-448F-999F-3764547C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56" name="Freeform 199">
                <a:extLst>
                  <a:ext uri="{FF2B5EF4-FFF2-40B4-BE49-F238E27FC236}">
                    <a16:creationId xmlns:a16="http://schemas.microsoft.com/office/drawing/2014/main" id="{BAFBD436-8E54-476B-8980-769450274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7" name="AutoShape 200">
                <a:extLst>
                  <a:ext uri="{FF2B5EF4-FFF2-40B4-BE49-F238E27FC236}">
                    <a16:creationId xmlns:a16="http://schemas.microsoft.com/office/drawing/2014/main" id="{658E6FF3-135C-4E58-8B03-4F3026DEE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58" name="AutoShape 201">
                <a:extLst>
                  <a:ext uri="{FF2B5EF4-FFF2-40B4-BE49-F238E27FC236}">
                    <a16:creationId xmlns:a16="http://schemas.microsoft.com/office/drawing/2014/main" id="{DF506DC2-27F1-4B0B-853D-4F98DD7D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59" name="Oval 202">
                <a:extLst>
                  <a:ext uri="{FF2B5EF4-FFF2-40B4-BE49-F238E27FC236}">
                    <a16:creationId xmlns:a16="http://schemas.microsoft.com/office/drawing/2014/main" id="{0D8ACA7A-FF91-4B66-9A5C-6D9F9E639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60" name="Oval 203">
                <a:extLst>
                  <a:ext uri="{FF2B5EF4-FFF2-40B4-BE49-F238E27FC236}">
                    <a16:creationId xmlns:a16="http://schemas.microsoft.com/office/drawing/2014/main" id="{7B5C2CC7-F766-4EAA-8AEA-6670028F7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761" name="Oval 204">
                <a:extLst>
                  <a:ext uri="{FF2B5EF4-FFF2-40B4-BE49-F238E27FC236}">
                    <a16:creationId xmlns:a16="http://schemas.microsoft.com/office/drawing/2014/main" id="{79C5131B-62F9-40DE-A8A7-AC27648E1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62" name="Rectangle 205">
                <a:extLst>
                  <a:ext uri="{FF2B5EF4-FFF2-40B4-BE49-F238E27FC236}">
                    <a16:creationId xmlns:a16="http://schemas.microsoft.com/office/drawing/2014/main" id="{404A75C9-4C0D-4165-B067-EC6DFB1F3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4709" name="Line 57">
              <a:extLst>
                <a:ext uri="{FF2B5EF4-FFF2-40B4-BE49-F238E27FC236}">
                  <a16:creationId xmlns:a16="http://schemas.microsoft.com/office/drawing/2014/main" id="{8812B3E4-41B7-41AE-B312-8D9286E2A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10" name="Group 58">
              <a:extLst>
                <a:ext uri="{FF2B5EF4-FFF2-40B4-BE49-F238E27FC236}">
                  <a16:creationId xmlns:a16="http://schemas.microsoft.com/office/drawing/2014/main" id="{A627DD62-610D-4F10-8D25-91A56CE04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1" y="2870"/>
              <a:ext cx="607" cy="108"/>
              <a:chOff x="3603" y="243"/>
              <a:chExt cx="357" cy="106"/>
            </a:xfrm>
          </p:grpSpPr>
          <p:sp>
            <p:nvSpPr>
              <p:cNvPr id="114730" name="Line 60">
                <a:extLst>
                  <a:ext uri="{FF2B5EF4-FFF2-40B4-BE49-F238E27FC236}">
                    <a16:creationId xmlns:a16="http://schemas.microsoft.com/office/drawing/2014/main" id="{6273C1DD-179D-43F3-A285-BB2894001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1" name="Line 61">
                <a:extLst>
                  <a:ext uri="{FF2B5EF4-FFF2-40B4-BE49-F238E27FC236}">
                    <a16:creationId xmlns:a16="http://schemas.microsoft.com/office/drawing/2014/main" id="{F83307C7-C6A0-4CC7-AA87-18FDB044B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2" name="Rectangle 62">
                <a:extLst>
                  <a:ext uri="{FF2B5EF4-FFF2-40B4-BE49-F238E27FC236}">
                    <a16:creationId xmlns:a16="http://schemas.microsoft.com/office/drawing/2014/main" id="{6D4BFEB9-F333-456E-967F-BC1C9F8DF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grpSp>
            <p:nvGrpSpPr>
              <p:cNvPr id="114733" name="Group 64">
                <a:extLst>
                  <a:ext uri="{FF2B5EF4-FFF2-40B4-BE49-F238E27FC236}">
                    <a16:creationId xmlns:a16="http://schemas.microsoft.com/office/drawing/2014/main" id="{32D28B54-3E20-4156-8331-215DDE7243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9" y="248"/>
                <a:ext cx="119" cy="65"/>
                <a:chOff x="2894" y="850"/>
                <a:chExt cx="94" cy="96"/>
              </a:xfrm>
            </p:grpSpPr>
            <p:sp>
              <p:nvSpPr>
                <p:cNvPr id="114737" name="Line 66">
                  <a:extLst>
                    <a:ext uri="{FF2B5EF4-FFF2-40B4-BE49-F238E27FC236}">
                      <a16:creationId xmlns:a16="http://schemas.microsoft.com/office/drawing/2014/main" id="{CCB3C174-307E-4035-B0A0-11F412B222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38" name="Line 67">
                  <a:extLst>
                    <a:ext uri="{FF2B5EF4-FFF2-40B4-BE49-F238E27FC236}">
                      <a16:creationId xmlns:a16="http://schemas.microsoft.com/office/drawing/2014/main" id="{2E4F0910-2A9E-42BF-9463-3DDA1CA66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734" name="Group 68">
                <a:extLst>
                  <a:ext uri="{FF2B5EF4-FFF2-40B4-BE49-F238E27FC236}">
                    <a16:creationId xmlns:a16="http://schemas.microsoft.com/office/drawing/2014/main" id="{39F52E23-0E13-42B6-9384-A288EF54B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9" y="243"/>
                <a:ext cx="124" cy="66"/>
                <a:chOff x="2848" y="848"/>
                <a:chExt cx="98" cy="98"/>
              </a:xfrm>
            </p:grpSpPr>
            <p:sp>
              <p:nvSpPr>
                <p:cNvPr id="114735" name="Line 69">
                  <a:extLst>
                    <a:ext uri="{FF2B5EF4-FFF2-40B4-BE49-F238E27FC236}">
                      <a16:creationId xmlns:a16="http://schemas.microsoft.com/office/drawing/2014/main" id="{96C2B426-8D6A-4C80-86C5-08C6183E8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36" name="Line 71">
                  <a:extLst>
                    <a:ext uri="{FF2B5EF4-FFF2-40B4-BE49-F238E27FC236}">
                      <a16:creationId xmlns:a16="http://schemas.microsoft.com/office/drawing/2014/main" id="{F2EB0D9B-E24E-42E9-A59E-A757723482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4711" name="AutoShape 90">
              <a:extLst>
                <a:ext uri="{FF2B5EF4-FFF2-40B4-BE49-F238E27FC236}">
                  <a16:creationId xmlns:a16="http://schemas.microsoft.com/office/drawing/2014/main" id="{B0845F44-9F9F-410B-B57B-C89906CF3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2812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712" name="Group 92">
              <a:extLst>
                <a:ext uri="{FF2B5EF4-FFF2-40B4-BE49-F238E27FC236}">
                  <a16:creationId xmlns:a16="http://schemas.microsoft.com/office/drawing/2014/main" id="{81AF6F76-CCD2-43CB-BB33-BD7C5DA02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8" y="2707"/>
              <a:ext cx="1347" cy="359"/>
              <a:chOff x="2249" y="3430"/>
              <a:chExt cx="1389" cy="256"/>
            </a:xfrm>
          </p:grpSpPr>
          <p:sp>
            <p:nvSpPr>
              <p:cNvPr id="256093" name="Oval 93">
                <a:extLst>
                  <a:ext uri="{FF2B5EF4-FFF2-40B4-BE49-F238E27FC236}">
                    <a16:creationId xmlns:a16="http://schemas.microsoft.com/office/drawing/2014/main" id="{29C12B66-003E-4BBE-AC9D-F90E0079B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94" name="Rectangle 94">
                <a:extLst>
                  <a:ext uri="{FF2B5EF4-FFF2-40B4-BE49-F238E27FC236}">
                    <a16:creationId xmlns:a16="http://schemas.microsoft.com/office/drawing/2014/main" id="{1300C682-9161-45AA-9666-0DCD68E4B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728" name="Oval 95">
                <a:extLst>
                  <a:ext uri="{FF2B5EF4-FFF2-40B4-BE49-F238E27FC236}">
                    <a16:creationId xmlns:a16="http://schemas.microsoft.com/office/drawing/2014/main" id="{61E94ED3-042D-4A82-A51F-22A388046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096" name="Rectangle 96">
                <a:extLst>
                  <a:ext uri="{FF2B5EF4-FFF2-40B4-BE49-F238E27FC236}">
                    <a16:creationId xmlns:a16="http://schemas.microsoft.com/office/drawing/2014/main" id="{76B830E9-E25E-4F93-94E1-83362A74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4713" name="Text Box 97">
              <a:extLst>
                <a:ext uri="{FF2B5EF4-FFF2-40B4-BE49-F238E27FC236}">
                  <a16:creationId xmlns:a16="http://schemas.microsoft.com/office/drawing/2014/main" id="{B6CD60F3-D35C-417B-9BEB-EB8124E74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2781"/>
              <a:ext cx="1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R</a:t>
              </a:r>
              <a:r>
                <a:rPr lang="en-US" altLang="en-US" sz="2800" baseline="-25000"/>
                <a:t>s</a:t>
              </a:r>
              <a:r>
                <a:rPr lang="en-US" altLang="en-US" sz="2000" baseline="-25000"/>
                <a:t> </a:t>
              </a:r>
              <a:r>
                <a:rPr lang="en-US" altLang="en-US" sz="2000"/>
                <a:t>bits/sec</a:t>
              </a:r>
            </a:p>
          </p:txBody>
        </p:sp>
        <p:grpSp>
          <p:nvGrpSpPr>
            <p:cNvPr id="114714" name="Group 83">
              <a:extLst>
                <a:ext uri="{FF2B5EF4-FFF2-40B4-BE49-F238E27FC236}">
                  <a16:creationId xmlns:a16="http://schemas.microsoft.com/office/drawing/2014/main" id="{04D91D54-C760-4728-AA10-840DC13805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256084" name="Oval 84">
                <a:extLst>
                  <a:ext uri="{FF2B5EF4-FFF2-40B4-BE49-F238E27FC236}">
                    <a16:creationId xmlns:a16="http://schemas.microsoft.com/office/drawing/2014/main" id="{A1AA88D9-12F7-4194-A18A-107DFC1F8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85" name="Rectangle 85">
                <a:extLst>
                  <a:ext uri="{FF2B5EF4-FFF2-40B4-BE49-F238E27FC236}">
                    <a16:creationId xmlns:a16="http://schemas.microsoft.com/office/drawing/2014/main" id="{D0EAD799-A3B2-4B3E-9B3E-5BAB753F6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724" name="Oval 86">
                <a:extLst>
                  <a:ext uri="{FF2B5EF4-FFF2-40B4-BE49-F238E27FC236}">
                    <a16:creationId xmlns:a16="http://schemas.microsoft.com/office/drawing/2014/main" id="{7EDB235C-5D71-4450-958C-3EC382CBF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087" name="Rectangle 87">
                <a:extLst>
                  <a:ext uri="{FF2B5EF4-FFF2-40B4-BE49-F238E27FC236}">
                    <a16:creationId xmlns:a16="http://schemas.microsoft.com/office/drawing/2014/main" id="{4AD7F347-955F-4774-B2E1-B87E9C843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4715" name="Text Box 88">
              <a:extLst>
                <a:ext uri="{FF2B5EF4-FFF2-40B4-BE49-F238E27FC236}">
                  <a16:creationId xmlns:a16="http://schemas.microsoft.com/office/drawing/2014/main" id="{1EB3B89C-82CD-43EA-BB77-6E704440C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" y="2800"/>
              <a:ext cx="1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  R</a:t>
              </a:r>
              <a:r>
                <a:rPr lang="en-US" altLang="en-US" sz="2800" baseline="-25000"/>
                <a:t>c</a:t>
              </a:r>
              <a:r>
                <a:rPr lang="en-US" altLang="en-US" sz="2000" baseline="-25000"/>
                <a:t> </a:t>
              </a:r>
              <a:r>
                <a:rPr lang="en-US" altLang="en-US" sz="2000"/>
                <a:t>bits/sec</a:t>
              </a:r>
            </a:p>
          </p:txBody>
        </p:sp>
        <p:sp>
          <p:nvSpPr>
            <p:cNvPr id="114716" name="AutoShape 98">
              <a:extLst>
                <a:ext uri="{FF2B5EF4-FFF2-40B4-BE49-F238E27FC236}">
                  <a16:creationId xmlns:a16="http://schemas.microsoft.com/office/drawing/2014/main" id="{D0535293-4DFD-4369-88DA-C585B514E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17" name="AutoShape 89">
              <a:extLst>
                <a:ext uri="{FF2B5EF4-FFF2-40B4-BE49-F238E27FC236}">
                  <a16:creationId xmlns:a16="http://schemas.microsoft.com/office/drawing/2014/main" id="{92CF85F5-FD52-4EA1-A5E5-2794F47C2C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14718" name="Group 135">
              <a:extLst>
                <a:ext uri="{FF2B5EF4-FFF2-40B4-BE49-F238E27FC236}">
                  <a16:creationId xmlns:a16="http://schemas.microsoft.com/office/drawing/2014/main" id="{200E6B37-4D94-43B2-A7A6-FCDB1372CFA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225" y="2651"/>
              <a:ext cx="549" cy="558"/>
              <a:chOff x="-44" y="1473"/>
              <a:chExt cx="981" cy="1105"/>
            </a:xfrm>
          </p:grpSpPr>
          <p:pic>
            <p:nvPicPr>
              <p:cNvPr id="114720" name="Picture 136" descr="desktop_computer_stylized_medium">
                <a:extLst>
                  <a:ext uri="{FF2B5EF4-FFF2-40B4-BE49-F238E27FC236}">
                    <a16:creationId xmlns:a16="http://schemas.microsoft.com/office/drawing/2014/main" id="{1B18D1ED-1FEA-4956-A5E4-7447B84851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721" name="Freeform 137">
                <a:extLst>
                  <a:ext uri="{FF2B5EF4-FFF2-40B4-BE49-F238E27FC236}">
                    <a16:creationId xmlns:a16="http://schemas.microsoft.com/office/drawing/2014/main" id="{C166B463-A33F-48A8-B08F-72616EF9D57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4719" name="AutoShape 327">
              <a:extLst>
                <a:ext uri="{FF2B5EF4-FFF2-40B4-BE49-F238E27FC236}">
                  <a16:creationId xmlns:a16="http://schemas.microsoft.com/office/drawing/2014/main" id="{BEC2D22B-A057-45AA-ADCA-D13F233E1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C667B92-4F06-4F4B-BC64-38E3D60E6A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1613"/>
            <a:ext cx="7772400" cy="8921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Network structure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DB5472B-0046-42AD-BC8D-1709BCCF2BF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381125"/>
            <a:ext cx="4203700" cy="1047750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network edge: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hosts: clients and servers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servers often in data centers</a:t>
            </a:r>
          </a:p>
          <a:p>
            <a:pPr lvl="1" eaLnBrk="1" hangingPunct="1">
              <a:buSzPct val="75000"/>
              <a:buFont typeface="Arial"/>
              <a:buChar char="•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088" name="Rectangle 872">
            <a:extLst>
              <a:ext uri="{FF2B5EF4-FFF2-40B4-BE49-F238E27FC236}">
                <a16:creationId xmlns:a16="http://schemas.microsoft.com/office/drawing/2014/main" id="{02B7F9CD-C30A-4B70-B18F-A3BAD9C2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068638"/>
            <a:ext cx="40274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5288" indent="-3952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access networks, physical media:</a:t>
            </a:r>
            <a:r>
              <a:rPr lang="en-US" altLang="en-US" sz="2800">
                <a:latin typeface="Gill Sans MT" panose="020B0502020104020203" pitchFamily="34" charset="0"/>
              </a:rPr>
              <a:t> wired, wireless communication links</a:t>
            </a:r>
            <a:r>
              <a:rPr lang="en-US" altLang="en-US" sz="280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endParaRPr lang="en-US" altLang="en-US">
              <a:latin typeface="Gill Sans MT" panose="020B0502020104020203" pitchFamily="34" charset="0"/>
            </a:endParaRPr>
          </a:p>
        </p:txBody>
      </p:sp>
      <p:sp>
        <p:nvSpPr>
          <p:cNvPr id="10089" name="Rectangle 873">
            <a:extLst>
              <a:ext uri="{FF2B5EF4-FFF2-40B4-BE49-F238E27FC236}">
                <a16:creationId xmlns:a16="http://schemas.microsoft.com/office/drawing/2014/main" id="{60C75278-7E90-474C-8983-28FF5F7D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4784725"/>
            <a:ext cx="3810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5288" indent="-395288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network core: </a:t>
            </a:r>
          </a:p>
          <a:p>
            <a:pPr marL="628650" lvl="1" indent="-1778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interconnected routers</a:t>
            </a:r>
          </a:p>
          <a:p>
            <a:pPr marL="628650" lvl="1" indent="-1778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6" name="Picture 544" descr="underline_base">
            <a:extLst>
              <a:ext uri="{FF2B5EF4-FFF2-40B4-BE49-F238E27FC236}">
                <a16:creationId xmlns:a16="http://schemas.microsoft.com/office/drawing/2014/main" id="{97C2541E-D34C-482B-8B0E-A2635C7E839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77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8" name="Group 621">
            <a:extLst>
              <a:ext uri="{FF2B5EF4-FFF2-40B4-BE49-F238E27FC236}">
                <a16:creationId xmlns:a16="http://schemas.microsoft.com/office/drawing/2014/main" id="{7F69F445-DD87-4CEF-95A9-05EBA495FEAF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5849" name="Freeform 416">
              <a:extLst>
                <a:ext uri="{FF2B5EF4-FFF2-40B4-BE49-F238E27FC236}">
                  <a16:creationId xmlns:a16="http://schemas.microsoft.com/office/drawing/2014/main" id="{F5D56744-A05B-4132-A408-80191A64D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2001838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415">
              <a:extLst>
                <a:ext uri="{FF2B5EF4-FFF2-40B4-BE49-F238E27FC236}">
                  <a16:creationId xmlns:a16="http://schemas.microsoft.com/office/drawing/2014/main" id="{9D1CD50F-D1CE-4DB9-8CEE-CE70A1E77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665">
              <a:extLst>
                <a:ext uri="{FF2B5EF4-FFF2-40B4-BE49-F238E27FC236}">
                  <a16:creationId xmlns:a16="http://schemas.microsoft.com/office/drawing/2014/main" id="{0BCC41DB-D144-4042-AED0-DA045226D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2" name="Group 666">
              <a:extLst>
                <a:ext uri="{FF2B5EF4-FFF2-40B4-BE49-F238E27FC236}">
                  <a16:creationId xmlns:a16="http://schemas.microsoft.com/office/drawing/2014/main" id="{8954F252-2F0B-4F4E-8027-3E6106A10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36459" name="Rectangle 667">
                <a:extLst>
                  <a:ext uri="{FF2B5EF4-FFF2-40B4-BE49-F238E27FC236}">
                    <a16:creationId xmlns:a16="http://schemas.microsoft.com/office/drawing/2014/main" id="{E72A32BD-2C63-4A7E-A0C1-91887353E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460" name="AutoShape 668">
                <a:extLst>
                  <a:ext uri="{FF2B5EF4-FFF2-40B4-BE49-F238E27FC236}">
                    <a16:creationId xmlns:a16="http://schemas.microsoft.com/office/drawing/2014/main" id="{873634AC-17BD-4BC5-B731-184880907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5853" name="Freeform 669">
              <a:extLst>
                <a:ext uri="{FF2B5EF4-FFF2-40B4-BE49-F238E27FC236}">
                  <a16:creationId xmlns:a16="http://schemas.microsoft.com/office/drawing/2014/main" id="{D2FAD824-9682-4395-BFCF-52C7F7CF3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670">
              <a:extLst>
                <a:ext uri="{FF2B5EF4-FFF2-40B4-BE49-F238E27FC236}">
                  <a16:creationId xmlns:a16="http://schemas.microsoft.com/office/drawing/2014/main" id="{92941496-E837-4B73-99F9-3175666B9B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671">
              <a:extLst>
                <a:ext uri="{FF2B5EF4-FFF2-40B4-BE49-F238E27FC236}">
                  <a16:creationId xmlns:a16="http://schemas.microsoft.com/office/drawing/2014/main" id="{61762876-D982-41C0-94A6-0E9483561D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672">
              <a:extLst>
                <a:ext uri="{FF2B5EF4-FFF2-40B4-BE49-F238E27FC236}">
                  <a16:creationId xmlns:a16="http://schemas.microsoft.com/office/drawing/2014/main" id="{F0AB293F-3521-49EA-A907-4D048A42FA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674">
              <a:extLst>
                <a:ext uri="{FF2B5EF4-FFF2-40B4-BE49-F238E27FC236}">
                  <a16:creationId xmlns:a16="http://schemas.microsoft.com/office/drawing/2014/main" id="{BA8CBA7D-E61A-4DD6-B37F-E19EECA72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75">
              <a:extLst>
                <a:ext uri="{FF2B5EF4-FFF2-40B4-BE49-F238E27FC236}">
                  <a16:creationId xmlns:a16="http://schemas.microsoft.com/office/drawing/2014/main" id="{D0093AA4-615E-4E05-9CD1-8F9E9C5E2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678">
              <a:extLst>
                <a:ext uri="{FF2B5EF4-FFF2-40B4-BE49-F238E27FC236}">
                  <a16:creationId xmlns:a16="http://schemas.microsoft.com/office/drawing/2014/main" id="{1C662A60-EE5D-4F38-8D16-B88FA1F85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679">
              <a:extLst>
                <a:ext uri="{FF2B5EF4-FFF2-40B4-BE49-F238E27FC236}">
                  <a16:creationId xmlns:a16="http://schemas.microsoft.com/office/drawing/2014/main" id="{A42BD2A1-C077-46E8-BE1F-B43413A9F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680">
              <a:extLst>
                <a:ext uri="{FF2B5EF4-FFF2-40B4-BE49-F238E27FC236}">
                  <a16:creationId xmlns:a16="http://schemas.microsoft.com/office/drawing/2014/main" id="{717B35C4-DE0D-43DC-AF4B-5E08001FF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682">
              <a:extLst>
                <a:ext uri="{FF2B5EF4-FFF2-40B4-BE49-F238E27FC236}">
                  <a16:creationId xmlns:a16="http://schemas.microsoft.com/office/drawing/2014/main" id="{74F8F868-91BB-4C0E-8F97-41716F9BC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683">
              <a:extLst>
                <a:ext uri="{FF2B5EF4-FFF2-40B4-BE49-F238E27FC236}">
                  <a16:creationId xmlns:a16="http://schemas.microsoft.com/office/drawing/2014/main" id="{06AAAE74-F10A-4038-964F-536188472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4" name="Picture 684" descr="access_point_stylized_small">
              <a:extLst>
                <a:ext uri="{FF2B5EF4-FFF2-40B4-BE49-F238E27FC236}">
                  <a16:creationId xmlns:a16="http://schemas.microsoft.com/office/drawing/2014/main" id="{A4177024-7E7B-4D01-984F-25F7DBDB2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5" name="Line 685">
              <a:extLst>
                <a:ext uri="{FF2B5EF4-FFF2-40B4-BE49-F238E27FC236}">
                  <a16:creationId xmlns:a16="http://schemas.microsoft.com/office/drawing/2014/main" id="{7B6B547C-E985-47B0-BC52-F5DB6FC0CC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Line 686">
              <a:extLst>
                <a:ext uri="{FF2B5EF4-FFF2-40B4-BE49-F238E27FC236}">
                  <a16:creationId xmlns:a16="http://schemas.microsoft.com/office/drawing/2014/main" id="{86A8EF9C-964E-4742-A633-FA4C56F94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7" name="Picture 708" descr="access_point_stylized_small">
              <a:extLst>
                <a:ext uri="{FF2B5EF4-FFF2-40B4-BE49-F238E27FC236}">
                  <a16:creationId xmlns:a16="http://schemas.microsoft.com/office/drawing/2014/main" id="{5B3A6454-DB80-44D2-A4CA-BF99BC35C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8" name="Line 711">
              <a:extLst>
                <a:ext uri="{FF2B5EF4-FFF2-40B4-BE49-F238E27FC236}">
                  <a16:creationId xmlns:a16="http://schemas.microsoft.com/office/drawing/2014/main" id="{46027351-9A56-4264-84B3-F1A1DBDF4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712">
              <a:extLst>
                <a:ext uri="{FF2B5EF4-FFF2-40B4-BE49-F238E27FC236}">
                  <a16:creationId xmlns:a16="http://schemas.microsoft.com/office/drawing/2014/main" id="{1A580334-1DB3-4ECC-AEE3-8FB631E2C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713">
              <a:extLst>
                <a:ext uri="{FF2B5EF4-FFF2-40B4-BE49-F238E27FC236}">
                  <a16:creationId xmlns:a16="http://schemas.microsoft.com/office/drawing/2014/main" id="{B38EF943-6765-4331-8091-7EF4BA6F3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714">
              <a:extLst>
                <a:ext uri="{FF2B5EF4-FFF2-40B4-BE49-F238E27FC236}">
                  <a16:creationId xmlns:a16="http://schemas.microsoft.com/office/drawing/2014/main" id="{4FE38EEE-4B15-46B1-9C21-D810F530B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715">
              <a:extLst>
                <a:ext uri="{FF2B5EF4-FFF2-40B4-BE49-F238E27FC236}">
                  <a16:creationId xmlns:a16="http://schemas.microsoft.com/office/drawing/2014/main" id="{1FADD467-6D57-42A2-A175-2F5F05D5C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Line 716">
              <a:extLst>
                <a:ext uri="{FF2B5EF4-FFF2-40B4-BE49-F238E27FC236}">
                  <a16:creationId xmlns:a16="http://schemas.microsoft.com/office/drawing/2014/main" id="{2B19877C-C0B5-4066-ADCD-530E18A69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Line 717">
              <a:extLst>
                <a:ext uri="{FF2B5EF4-FFF2-40B4-BE49-F238E27FC236}">
                  <a16:creationId xmlns:a16="http://schemas.microsoft.com/office/drawing/2014/main" id="{7D3F0A94-7453-445C-825B-208E7A8D4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718">
              <a:extLst>
                <a:ext uri="{FF2B5EF4-FFF2-40B4-BE49-F238E27FC236}">
                  <a16:creationId xmlns:a16="http://schemas.microsoft.com/office/drawing/2014/main" id="{97067EE5-A1CD-4F70-BA0D-01E39D762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719">
              <a:extLst>
                <a:ext uri="{FF2B5EF4-FFF2-40B4-BE49-F238E27FC236}">
                  <a16:creationId xmlns:a16="http://schemas.microsoft.com/office/drawing/2014/main" id="{3C0AC95E-22B7-4FCE-A1A7-19A8A52C1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Line 720">
              <a:extLst>
                <a:ext uri="{FF2B5EF4-FFF2-40B4-BE49-F238E27FC236}">
                  <a16:creationId xmlns:a16="http://schemas.microsoft.com/office/drawing/2014/main" id="{AF31546F-5ACE-4189-8AB6-437A88E97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721">
              <a:extLst>
                <a:ext uri="{FF2B5EF4-FFF2-40B4-BE49-F238E27FC236}">
                  <a16:creationId xmlns:a16="http://schemas.microsoft.com/office/drawing/2014/main" id="{5040C14A-F582-473F-8866-60999CBCF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Line 722">
              <a:extLst>
                <a:ext uri="{FF2B5EF4-FFF2-40B4-BE49-F238E27FC236}">
                  <a16:creationId xmlns:a16="http://schemas.microsoft.com/office/drawing/2014/main" id="{511B91FB-FF85-498B-8F66-7E72167B7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Line 723">
              <a:extLst>
                <a:ext uri="{FF2B5EF4-FFF2-40B4-BE49-F238E27FC236}">
                  <a16:creationId xmlns:a16="http://schemas.microsoft.com/office/drawing/2014/main" id="{8DB496E2-5FC7-41D4-ABA0-1C1E5B70B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Line 724">
              <a:extLst>
                <a:ext uri="{FF2B5EF4-FFF2-40B4-BE49-F238E27FC236}">
                  <a16:creationId xmlns:a16="http://schemas.microsoft.com/office/drawing/2014/main" id="{0A76D2B9-6833-420A-974B-4EDFDE12F9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725">
              <a:extLst>
                <a:ext uri="{FF2B5EF4-FFF2-40B4-BE49-F238E27FC236}">
                  <a16:creationId xmlns:a16="http://schemas.microsoft.com/office/drawing/2014/main" id="{D378A4C1-0FA0-4021-86C6-745D52FB4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Line 726">
              <a:extLst>
                <a:ext uri="{FF2B5EF4-FFF2-40B4-BE49-F238E27FC236}">
                  <a16:creationId xmlns:a16="http://schemas.microsoft.com/office/drawing/2014/main" id="{4C60223C-9CE3-4C80-A38F-B30942BEA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Line 727">
              <a:extLst>
                <a:ext uri="{FF2B5EF4-FFF2-40B4-BE49-F238E27FC236}">
                  <a16:creationId xmlns:a16="http://schemas.microsoft.com/office/drawing/2014/main" id="{DEEA129E-2266-4AE2-BBD6-BF1962982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728">
              <a:extLst>
                <a:ext uri="{FF2B5EF4-FFF2-40B4-BE49-F238E27FC236}">
                  <a16:creationId xmlns:a16="http://schemas.microsoft.com/office/drawing/2014/main" id="{12DCA92C-29DE-4613-BF62-31A57D517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Oval 407">
              <a:extLst>
                <a:ext uri="{FF2B5EF4-FFF2-40B4-BE49-F238E27FC236}">
                  <a16:creationId xmlns:a16="http://schemas.microsoft.com/office/drawing/2014/main" id="{2409F7A9-72DA-4FBD-B3B4-18B77918E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87" name="Rectangle 410">
              <a:extLst>
                <a:ext uri="{FF2B5EF4-FFF2-40B4-BE49-F238E27FC236}">
                  <a16:creationId xmlns:a16="http://schemas.microsoft.com/office/drawing/2014/main" id="{B21C9243-6C3C-41FD-B705-118CD3100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888" name="Oval 411">
              <a:extLst>
                <a:ext uri="{FF2B5EF4-FFF2-40B4-BE49-F238E27FC236}">
                  <a16:creationId xmlns:a16="http://schemas.microsoft.com/office/drawing/2014/main" id="{CA8333CA-EA8E-4EC0-BBD0-4055AEE11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5889" name="Group 732">
              <a:extLst>
                <a:ext uri="{FF2B5EF4-FFF2-40B4-BE49-F238E27FC236}">
                  <a16:creationId xmlns:a16="http://schemas.microsoft.com/office/drawing/2014/main" id="{DD111209-5860-47E2-B26C-F401BB7B8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36457" name="Freeform 733">
                <a:extLst>
                  <a:ext uri="{FF2B5EF4-FFF2-40B4-BE49-F238E27FC236}">
                    <a16:creationId xmlns:a16="http://schemas.microsoft.com/office/drawing/2014/main" id="{99E5726B-45F0-4B7F-95AD-6EA4EAA45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8" name="Freeform 734">
                <a:extLst>
                  <a:ext uri="{FF2B5EF4-FFF2-40B4-BE49-F238E27FC236}">
                    <a16:creationId xmlns:a16="http://schemas.microsoft.com/office/drawing/2014/main" id="{6ACEA529-2251-472F-B20B-E85BEC608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0" name="Line 735">
              <a:extLst>
                <a:ext uri="{FF2B5EF4-FFF2-40B4-BE49-F238E27FC236}">
                  <a16:creationId xmlns:a16="http://schemas.microsoft.com/office/drawing/2014/main" id="{D7CB1BA1-C372-42BB-AED4-8E26D9E41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736">
              <a:extLst>
                <a:ext uri="{FF2B5EF4-FFF2-40B4-BE49-F238E27FC236}">
                  <a16:creationId xmlns:a16="http://schemas.microsoft.com/office/drawing/2014/main" id="{B363ABAD-5BE1-4CBC-B8C8-A04221FA2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92" name="Group 737">
              <a:extLst>
                <a:ext uri="{FF2B5EF4-FFF2-40B4-BE49-F238E27FC236}">
                  <a16:creationId xmlns:a16="http://schemas.microsoft.com/office/drawing/2014/main" id="{73126EDD-1E6B-4E27-971F-DEB76454C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36449" name="Oval 407">
                <a:extLst>
                  <a:ext uri="{FF2B5EF4-FFF2-40B4-BE49-F238E27FC236}">
                    <a16:creationId xmlns:a16="http://schemas.microsoft.com/office/drawing/2014/main" id="{73165870-3B7F-4431-AF48-8187B3F77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50" name="Rectangle 410">
                <a:extLst>
                  <a:ext uri="{FF2B5EF4-FFF2-40B4-BE49-F238E27FC236}">
                    <a16:creationId xmlns:a16="http://schemas.microsoft.com/office/drawing/2014/main" id="{1008F6CB-080B-4E70-8B45-A1BA0224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51" name="Oval 411">
                <a:extLst>
                  <a:ext uri="{FF2B5EF4-FFF2-40B4-BE49-F238E27FC236}">
                    <a16:creationId xmlns:a16="http://schemas.microsoft.com/office/drawing/2014/main" id="{ED79D5CC-C0C5-4EC2-948D-B3FB2B2AE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452" name="Group 741">
                <a:extLst>
                  <a:ext uri="{FF2B5EF4-FFF2-40B4-BE49-F238E27FC236}">
                    <a16:creationId xmlns:a16="http://schemas.microsoft.com/office/drawing/2014/main" id="{0D43C6D4-C33A-440C-B088-2A6374510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55" name="Freeform 742">
                  <a:extLst>
                    <a:ext uri="{FF2B5EF4-FFF2-40B4-BE49-F238E27FC236}">
                      <a16:creationId xmlns:a16="http://schemas.microsoft.com/office/drawing/2014/main" id="{A330949C-49CF-4279-9A1D-CAA79ED50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" name="Freeform 743">
                  <a:extLst>
                    <a:ext uri="{FF2B5EF4-FFF2-40B4-BE49-F238E27FC236}">
                      <a16:creationId xmlns:a16="http://schemas.microsoft.com/office/drawing/2014/main" id="{226E4CC4-45D5-47FE-8E00-9A670EC5F4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53" name="Line 744">
                <a:extLst>
                  <a:ext uri="{FF2B5EF4-FFF2-40B4-BE49-F238E27FC236}">
                    <a16:creationId xmlns:a16="http://schemas.microsoft.com/office/drawing/2014/main" id="{13CE5A25-D7B9-417B-A14C-352F5BD1A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4" name="Line 745">
                <a:extLst>
                  <a:ext uri="{FF2B5EF4-FFF2-40B4-BE49-F238E27FC236}">
                    <a16:creationId xmlns:a16="http://schemas.microsoft.com/office/drawing/2014/main" id="{A781EBE5-F702-480A-8494-41D7A95CE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3" name="Group 746">
              <a:extLst>
                <a:ext uri="{FF2B5EF4-FFF2-40B4-BE49-F238E27FC236}">
                  <a16:creationId xmlns:a16="http://schemas.microsoft.com/office/drawing/2014/main" id="{E579B1CF-DF71-4F32-A5A9-D5BF9CECB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36441" name="Oval 407">
                <a:extLst>
                  <a:ext uri="{FF2B5EF4-FFF2-40B4-BE49-F238E27FC236}">
                    <a16:creationId xmlns:a16="http://schemas.microsoft.com/office/drawing/2014/main" id="{C219FD90-7A7B-4E2E-A705-ECE3BE662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42" name="Rectangle 410">
                <a:extLst>
                  <a:ext uri="{FF2B5EF4-FFF2-40B4-BE49-F238E27FC236}">
                    <a16:creationId xmlns:a16="http://schemas.microsoft.com/office/drawing/2014/main" id="{55FC5128-2E80-4DB6-A13E-475780A32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43" name="Oval 411">
                <a:extLst>
                  <a:ext uri="{FF2B5EF4-FFF2-40B4-BE49-F238E27FC236}">
                    <a16:creationId xmlns:a16="http://schemas.microsoft.com/office/drawing/2014/main" id="{6D5E3570-5446-4BCC-B16C-D91FD622D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444" name="Group 750">
                <a:extLst>
                  <a:ext uri="{FF2B5EF4-FFF2-40B4-BE49-F238E27FC236}">
                    <a16:creationId xmlns:a16="http://schemas.microsoft.com/office/drawing/2014/main" id="{BA55F5B7-5294-4186-A876-ABB88BA635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47" name="Freeform 751">
                  <a:extLst>
                    <a:ext uri="{FF2B5EF4-FFF2-40B4-BE49-F238E27FC236}">
                      <a16:creationId xmlns:a16="http://schemas.microsoft.com/office/drawing/2014/main" id="{C88C3E5B-E52E-4F81-948E-AC7D7436E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8" name="Freeform 752">
                  <a:extLst>
                    <a:ext uri="{FF2B5EF4-FFF2-40B4-BE49-F238E27FC236}">
                      <a16:creationId xmlns:a16="http://schemas.microsoft.com/office/drawing/2014/main" id="{3B8B97D3-CFFD-456F-A508-4A82408A9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45" name="Line 753">
                <a:extLst>
                  <a:ext uri="{FF2B5EF4-FFF2-40B4-BE49-F238E27FC236}">
                    <a16:creationId xmlns:a16="http://schemas.microsoft.com/office/drawing/2014/main" id="{9E5C3D9B-F666-4F58-A461-E266195B8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6" name="Line 754">
                <a:extLst>
                  <a:ext uri="{FF2B5EF4-FFF2-40B4-BE49-F238E27FC236}">
                    <a16:creationId xmlns:a16="http://schemas.microsoft.com/office/drawing/2014/main" id="{1EE2CEE9-218A-4C7E-8528-1B59009BE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4" name="Group 764">
              <a:extLst>
                <a:ext uri="{FF2B5EF4-FFF2-40B4-BE49-F238E27FC236}">
                  <a16:creationId xmlns:a16="http://schemas.microsoft.com/office/drawing/2014/main" id="{FF85651B-BBC4-4BDF-B22F-E3C1FFC03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36433" name="Oval 407">
                <a:extLst>
                  <a:ext uri="{FF2B5EF4-FFF2-40B4-BE49-F238E27FC236}">
                    <a16:creationId xmlns:a16="http://schemas.microsoft.com/office/drawing/2014/main" id="{1690C9E8-1E0E-4252-8C35-826A93BA1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34" name="Rectangle 410">
                <a:extLst>
                  <a:ext uri="{FF2B5EF4-FFF2-40B4-BE49-F238E27FC236}">
                    <a16:creationId xmlns:a16="http://schemas.microsoft.com/office/drawing/2014/main" id="{2917A686-6DD1-4F74-B778-22A455DCC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35" name="Oval 411">
                <a:extLst>
                  <a:ext uri="{FF2B5EF4-FFF2-40B4-BE49-F238E27FC236}">
                    <a16:creationId xmlns:a16="http://schemas.microsoft.com/office/drawing/2014/main" id="{2A9A2822-20AB-4C8D-AC04-DFC296E3B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436" name="Group 768">
                <a:extLst>
                  <a:ext uri="{FF2B5EF4-FFF2-40B4-BE49-F238E27FC236}">
                    <a16:creationId xmlns:a16="http://schemas.microsoft.com/office/drawing/2014/main" id="{AC102C89-8471-49DE-9C6F-5078322C49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39" name="Freeform 769">
                  <a:extLst>
                    <a:ext uri="{FF2B5EF4-FFF2-40B4-BE49-F238E27FC236}">
                      <a16:creationId xmlns:a16="http://schemas.microsoft.com/office/drawing/2014/main" id="{F4C9FC98-BD80-4B1E-88C1-1BFAFF080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0" name="Freeform 770">
                  <a:extLst>
                    <a:ext uri="{FF2B5EF4-FFF2-40B4-BE49-F238E27FC236}">
                      <a16:creationId xmlns:a16="http://schemas.microsoft.com/office/drawing/2014/main" id="{3F6DDD5C-D1B1-4414-9AF3-7E42ED3D4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37" name="Line 771">
                <a:extLst>
                  <a:ext uri="{FF2B5EF4-FFF2-40B4-BE49-F238E27FC236}">
                    <a16:creationId xmlns:a16="http://schemas.microsoft.com/office/drawing/2014/main" id="{894A9A3B-2ABE-4C1D-ABFC-4E77844A2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8" name="Line 772">
                <a:extLst>
                  <a:ext uri="{FF2B5EF4-FFF2-40B4-BE49-F238E27FC236}">
                    <a16:creationId xmlns:a16="http://schemas.microsoft.com/office/drawing/2014/main" id="{4209D3C7-FD48-4954-87E6-A7AFB4586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5" name="Line 782">
              <a:extLst>
                <a:ext uri="{FF2B5EF4-FFF2-40B4-BE49-F238E27FC236}">
                  <a16:creationId xmlns:a16="http://schemas.microsoft.com/office/drawing/2014/main" id="{555E1D4A-9AD7-4DAD-9206-E5019B277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96" name="Group 801">
              <a:extLst>
                <a:ext uri="{FF2B5EF4-FFF2-40B4-BE49-F238E27FC236}">
                  <a16:creationId xmlns:a16="http://schemas.microsoft.com/office/drawing/2014/main" id="{978DCB86-FE1B-4137-BE90-D0431B108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36425" name="Oval 407">
                <a:extLst>
                  <a:ext uri="{FF2B5EF4-FFF2-40B4-BE49-F238E27FC236}">
                    <a16:creationId xmlns:a16="http://schemas.microsoft.com/office/drawing/2014/main" id="{B21F0B17-D9EC-4F6D-99BD-DABA86EBB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26" name="Rectangle 410">
                <a:extLst>
                  <a:ext uri="{FF2B5EF4-FFF2-40B4-BE49-F238E27FC236}">
                    <a16:creationId xmlns:a16="http://schemas.microsoft.com/office/drawing/2014/main" id="{8325F27D-80A7-45D0-9C81-C9DD90953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27" name="Oval 411">
                <a:extLst>
                  <a:ext uri="{FF2B5EF4-FFF2-40B4-BE49-F238E27FC236}">
                    <a16:creationId xmlns:a16="http://schemas.microsoft.com/office/drawing/2014/main" id="{BC78D8BD-B6C5-4E05-B41E-778043E84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428" name="Group 805">
                <a:extLst>
                  <a:ext uri="{FF2B5EF4-FFF2-40B4-BE49-F238E27FC236}">
                    <a16:creationId xmlns:a16="http://schemas.microsoft.com/office/drawing/2014/main" id="{869689DA-0B71-45D1-8B34-8D5F9246DD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31" name="Freeform 806">
                  <a:extLst>
                    <a:ext uri="{FF2B5EF4-FFF2-40B4-BE49-F238E27FC236}">
                      <a16:creationId xmlns:a16="http://schemas.microsoft.com/office/drawing/2014/main" id="{9FE5D171-4570-4269-A04E-635180E1D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32" name="Freeform 807">
                  <a:extLst>
                    <a:ext uri="{FF2B5EF4-FFF2-40B4-BE49-F238E27FC236}">
                      <a16:creationId xmlns:a16="http://schemas.microsoft.com/office/drawing/2014/main" id="{97D56C9A-C64F-4168-9149-6A9D4C69D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29" name="Line 808">
                <a:extLst>
                  <a:ext uri="{FF2B5EF4-FFF2-40B4-BE49-F238E27FC236}">
                    <a16:creationId xmlns:a16="http://schemas.microsoft.com/office/drawing/2014/main" id="{3CE739F9-6AB7-4F53-AAAC-E4207E950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0" name="Line 809">
                <a:extLst>
                  <a:ext uri="{FF2B5EF4-FFF2-40B4-BE49-F238E27FC236}">
                    <a16:creationId xmlns:a16="http://schemas.microsoft.com/office/drawing/2014/main" id="{67192CA6-FBA6-4723-B1E9-BE347B432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7" name="Group 810">
              <a:extLst>
                <a:ext uri="{FF2B5EF4-FFF2-40B4-BE49-F238E27FC236}">
                  <a16:creationId xmlns:a16="http://schemas.microsoft.com/office/drawing/2014/main" id="{D121C082-5147-46DA-98CC-3C1A6A534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36417" name="Oval 407">
                <a:extLst>
                  <a:ext uri="{FF2B5EF4-FFF2-40B4-BE49-F238E27FC236}">
                    <a16:creationId xmlns:a16="http://schemas.microsoft.com/office/drawing/2014/main" id="{AFF3A935-250D-425A-B7A6-FE09977A8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18" name="Rectangle 410">
                <a:extLst>
                  <a:ext uri="{FF2B5EF4-FFF2-40B4-BE49-F238E27FC236}">
                    <a16:creationId xmlns:a16="http://schemas.microsoft.com/office/drawing/2014/main" id="{95FB5F3C-30E9-454E-AF07-FE3764256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19" name="Oval 411">
                <a:extLst>
                  <a:ext uri="{FF2B5EF4-FFF2-40B4-BE49-F238E27FC236}">
                    <a16:creationId xmlns:a16="http://schemas.microsoft.com/office/drawing/2014/main" id="{CAD3F354-6F76-4361-A6D5-EE66B0FE2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420" name="Group 814">
                <a:extLst>
                  <a:ext uri="{FF2B5EF4-FFF2-40B4-BE49-F238E27FC236}">
                    <a16:creationId xmlns:a16="http://schemas.microsoft.com/office/drawing/2014/main" id="{FEFE0CB1-D600-4226-9A7A-92CF98CA0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23" name="Freeform 815">
                  <a:extLst>
                    <a:ext uri="{FF2B5EF4-FFF2-40B4-BE49-F238E27FC236}">
                      <a16:creationId xmlns:a16="http://schemas.microsoft.com/office/drawing/2014/main" id="{118D2CD4-2EFD-4AC8-BF84-FB64DB5D0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24" name="Freeform 816">
                  <a:extLst>
                    <a:ext uri="{FF2B5EF4-FFF2-40B4-BE49-F238E27FC236}">
                      <a16:creationId xmlns:a16="http://schemas.microsoft.com/office/drawing/2014/main" id="{59ACA494-4C64-40E9-8C44-DEAD2BA8C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21" name="Line 817">
                <a:extLst>
                  <a:ext uri="{FF2B5EF4-FFF2-40B4-BE49-F238E27FC236}">
                    <a16:creationId xmlns:a16="http://schemas.microsoft.com/office/drawing/2014/main" id="{B6B2A361-9409-42C3-9B1E-82C9EE3D4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2" name="Line 818">
                <a:extLst>
                  <a:ext uri="{FF2B5EF4-FFF2-40B4-BE49-F238E27FC236}">
                    <a16:creationId xmlns:a16="http://schemas.microsoft.com/office/drawing/2014/main" id="{F3047C1C-8CB3-4A77-A343-EFEEF77F8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8" name="Group 819">
              <a:extLst>
                <a:ext uri="{FF2B5EF4-FFF2-40B4-BE49-F238E27FC236}">
                  <a16:creationId xmlns:a16="http://schemas.microsoft.com/office/drawing/2014/main" id="{8801FE03-12D3-4E55-B89C-D5E3B2B09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36409" name="Oval 407">
                <a:extLst>
                  <a:ext uri="{FF2B5EF4-FFF2-40B4-BE49-F238E27FC236}">
                    <a16:creationId xmlns:a16="http://schemas.microsoft.com/office/drawing/2014/main" id="{B3A7C6BA-C745-4DAC-8825-2040B7232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10" name="Rectangle 410">
                <a:extLst>
                  <a:ext uri="{FF2B5EF4-FFF2-40B4-BE49-F238E27FC236}">
                    <a16:creationId xmlns:a16="http://schemas.microsoft.com/office/drawing/2014/main" id="{DED3DF06-0622-4C8B-AA8F-FDAD30706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11" name="Oval 411">
                <a:extLst>
                  <a:ext uri="{FF2B5EF4-FFF2-40B4-BE49-F238E27FC236}">
                    <a16:creationId xmlns:a16="http://schemas.microsoft.com/office/drawing/2014/main" id="{6DB7D453-0C88-4922-8A82-8E9FDB3B2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412" name="Group 823">
                <a:extLst>
                  <a:ext uri="{FF2B5EF4-FFF2-40B4-BE49-F238E27FC236}">
                    <a16:creationId xmlns:a16="http://schemas.microsoft.com/office/drawing/2014/main" id="{4A6ECF2D-6B57-431B-AF5E-A784861B5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15" name="Freeform 824">
                  <a:extLst>
                    <a:ext uri="{FF2B5EF4-FFF2-40B4-BE49-F238E27FC236}">
                      <a16:creationId xmlns:a16="http://schemas.microsoft.com/office/drawing/2014/main" id="{7ACC0B2B-467A-493C-9252-7218B6A75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6" name="Freeform 825">
                  <a:extLst>
                    <a:ext uri="{FF2B5EF4-FFF2-40B4-BE49-F238E27FC236}">
                      <a16:creationId xmlns:a16="http://schemas.microsoft.com/office/drawing/2014/main" id="{8EE23235-4434-4E11-B18E-3E9204B77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13" name="Line 826">
                <a:extLst>
                  <a:ext uri="{FF2B5EF4-FFF2-40B4-BE49-F238E27FC236}">
                    <a16:creationId xmlns:a16="http://schemas.microsoft.com/office/drawing/2014/main" id="{E3F6756E-B414-4260-90D4-97229FC6E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4" name="Line 827">
                <a:extLst>
                  <a:ext uri="{FF2B5EF4-FFF2-40B4-BE49-F238E27FC236}">
                    <a16:creationId xmlns:a16="http://schemas.microsoft.com/office/drawing/2014/main" id="{7D295097-C993-48AC-A7A5-9F2AB0298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9" name="Group 828">
              <a:extLst>
                <a:ext uri="{FF2B5EF4-FFF2-40B4-BE49-F238E27FC236}">
                  <a16:creationId xmlns:a16="http://schemas.microsoft.com/office/drawing/2014/main" id="{AF3F474F-7133-434A-A769-78FE2261D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36401" name="Oval 407">
                <a:extLst>
                  <a:ext uri="{FF2B5EF4-FFF2-40B4-BE49-F238E27FC236}">
                    <a16:creationId xmlns:a16="http://schemas.microsoft.com/office/drawing/2014/main" id="{F36990C7-6918-4F5E-A38C-696659340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02" name="Rectangle 410">
                <a:extLst>
                  <a:ext uri="{FF2B5EF4-FFF2-40B4-BE49-F238E27FC236}">
                    <a16:creationId xmlns:a16="http://schemas.microsoft.com/office/drawing/2014/main" id="{3BB2D1E0-CF0F-48FC-8793-3515C1223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403" name="Oval 411">
                <a:extLst>
                  <a:ext uri="{FF2B5EF4-FFF2-40B4-BE49-F238E27FC236}">
                    <a16:creationId xmlns:a16="http://schemas.microsoft.com/office/drawing/2014/main" id="{5E561707-7C9B-43CC-9505-1F61028D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404" name="Group 832">
                <a:extLst>
                  <a:ext uri="{FF2B5EF4-FFF2-40B4-BE49-F238E27FC236}">
                    <a16:creationId xmlns:a16="http://schemas.microsoft.com/office/drawing/2014/main" id="{C2BB7DA3-A85E-41AA-815A-7D7A6E8082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07" name="Freeform 833">
                  <a:extLst>
                    <a:ext uri="{FF2B5EF4-FFF2-40B4-BE49-F238E27FC236}">
                      <a16:creationId xmlns:a16="http://schemas.microsoft.com/office/drawing/2014/main" id="{D7284DAE-3797-4BDE-A760-468D7994A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08" name="Freeform 834">
                  <a:extLst>
                    <a:ext uri="{FF2B5EF4-FFF2-40B4-BE49-F238E27FC236}">
                      <a16:creationId xmlns:a16="http://schemas.microsoft.com/office/drawing/2014/main" id="{D60ADA7A-2953-4EB1-B016-955DE1968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05" name="Line 835">
                <a:extLst>
                  <a:ext uri="{FF2B5EF4-FFF2-40B4-BE49-F238E27FC236}">
                    <a16:creationId xmlns:a16="http://schemas.microsoft.com/office/drawing/2014/main" id="{8A962EC5-08A0-4EB4-8D52-C3ED32BF1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6" name="Line 836">
                <a:extLst>
                  <a:ext uri="{FF2B5EF4-FFF2-40B4-BE49-F238E27FC236}">
                    <a16:creationId xmlns:a16="http://schemas.microsoft.com/office/drawing/2014/main" id="{85619F1E-DDFA-44A0-AC14-CF938DF5F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00" name="Group 846">
              <a:extLst>
                <a:ext uri="{FF2B5EF4-FFF2-40B4-BE49-F238E27FC236}">
                  <a16:creationId xmlns:a16="http://schemas.microsoft.com/office/drawing/2014/main" id="{818F81D3-79F0-4C63-A369-9559E7A5E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36385" name="Line 270">
                <a:extLst>
                  <a:ext uri="{FF2B5EF4-FFF2-40B4-BE49-F238E27FC236}">
                    <a16:creationId xmlns:a16="http://schemas.microsoft.com/office/drawing/2014/main" id="{5E5C6FDC-06DE-4F5E-82F4-585F5583B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6" name="Line 271">
                <a:extLst>
                  <a:ext uri="{FF2B5EF4-FFF2-40B4-BE49-F238E27FC236}">
                    <a16:creationId xmlns:a16="http://schemas.microsoft.com/office/drawing/2014/main" id="{41E67A28-22F2-4EBA-9A93-C75B73AA7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7" name="Line 272">
                <a:extLst>
                  <a:ext uri="{FF2B5EF4-FFF2-40B4-BE49-F238E27FC236}">
                    <a16:creationId xmlns:a16="http://schemas.microsoft.com/office/drawing/2014/main" id="{7D8C8CCC-5D9F-4A39-AAB8-FFB76C0FD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8" name="Line 273">
                <a:extLst>
                  <a:ext uri="{FF2B5EF4-FFF2-40B4-BE49-F238E27FC236}">
                    <a16:creationId xmlns:a16="http://schemas.microsoft.com/office/drawing/2014/main" id="{83CE1F7A-7C72-4BDF-B9C3-3DBCC36DF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9" name="Line 274">
                <a:extLst>
                  <a:ext uri="{FF2B5EF4-FFF2-40B4-BE49-F238E27FC236}">
                    <a16:creationId xmlns:a16="http://schemas.microsoft.com/office/drawing/2014/main" id="{831C5D14-70ED-4DA5-B7C5-1FABC6ED8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0" name="Line 275">
                <a:extLst>
                  <a:ext uri="{FF2B5EF4-FFF2-40B4-BE49-F238E27FC236}">
                    <a16:creationId xmlns:a16="http://schemas.microsoft.com/office/drawing/2014/main" id="{40082ED3-4616-4EA1-ACCB-8611A7021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1" name="Line 276">
                <a:extLst>
                  <a:ext uri="{FF2B5EF4-FFF2-40B4-BE49-F238E27FC236}">
                    <a16:creationId xmlns:a16="http://schemas.microsoft.com/office/drawing/2014/main" id="{07FD42E6-9EF1-4578-B43B-005269F1F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2" name="Line 277">
                <a:extLst>
                  <a:ext uri="{FF2B5EF4-FFF2-40B4-BE49-F238E27FC236}">
                    <a16:creationId xmlns:a16="http://schemas.microsoft.com/office/drawing/2014/main" id="{9370CD4E-0680-4D7D-93AD-5552D3C31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3" name="Line 278">
                <a:extLst>
                  <a:ext uri="{FF2B5EF4-FFF2-40B4-BE49-F238E27FC236}">
                    <a16:creationId xmlns:a16="http://schemas.microsoft.com/office/drawing/2014/main" id="{97F18ED6-EAE9-4C02-97EC-FE90D7AB8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4" name="Line 279">
                <a:extLst>
                  <a:ext uri="{FF2B5EF4-FFF2-40B4-BE49-F238E27FC236}">
                    <a16:creationId xmlns:a16="http://schemas.microsoft.com/office/drawing/2014/main" id="{8CD7B3DD-D4DB-4063-920B-49196E3E3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5" name="Line 280">
                <a:extLst>
                  <a:ext uri="{FF2B5EF4-FFF2-40B4-BE49-F238E27FC236}">
                    <a16:creationId xmlns:a16="http://schemas.microsoft.com/office/drawing/2014/main" id="{C7EE04A5-9F31-4610-908D-6694D29EC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6" name="Line 281">
                <a:extLst>
                  <a:ext uri="{FF2B5EF4-FFF2-40B4-BE49-F238E27FC236}">
                    <a16:creationId xmlns:a16="http://schemas.microsoft.com/office/drawing/2014/main" id="{F41D26A7-C3ED-4244-AD5B-A8475F55D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7" name="Line 282">
                <a:extLst>
                  <a:ext uri="{FF2B5EF4-FFF2-40B4-BE49-F238E27FC236}">
                    <a16:creationId xmlns:a16="http://schemas.microsoft.com/office/drawing/2014/main" id="{E8FF35D3-6801-4650-AD47-3E935F7CE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8" name="Line 283">
                <a:extLst>
                  <a:ext uri="{FF2B5EF4-FFF2-40B4-BE49-F238E27FC236}">
                    <a16:creationId xmlns:a16="http://schemas.microsoft.com/office/drawing/2014/main" id="{06F55D94-0B59-4D4E-8A17-D8B821EBF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9" name="Line 284">
                <a:extLst>
                  <a:ext uri="{FF2B5EF4-FFF2-40B4-BE49-F238E27FC236}">
                    <a16:creationId xmlns:a16="http://schemas.microsoft.com/office/drawing/2014/main" id="{909F91B8-DE87-44A0-9D11-754DBF280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400" name="Oval 862">
                <a:extLst>
                  <a:ext uri="{FF2B5EF4-FFF2-40B4-BE49-F238E27FC236}">
                    <a16:creationId xmlns:a16="http://schemas.microsoft.com/office/drawing/2014/main" id="{9148AF69-05DA-4769-8778-3A8DB99D8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35901" name="Picture 915" descr="access_point_stylized_small">
              <a:extLst>
                <a:ext uri="{FF2B5EF4-FFF2-40B4-BE49-F238E27FC236}">
                  <a16:creationId xmlns:a16="http://schemas.microsoft.com/office/drawing/2014/main" id="{00F6CBE8-4AC0-4C41-A75F-464BD9093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2" name="Line 918">
              <a:extLst>
                <a:ext uri="{FF2B5EF4-FFF2-40B4-BE49-F238E27FC236}">
                  <a16:creationId xmlns:a16="http://schemas.microsoft.com/office/drawing/2014/main" id="{8A5F9C8D-B391-49FF-A55F-29AF156430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03" name="Group 919">
              <a:extLst>
                <a:ext uri="{FF2B5EF4-FFF2-40B4-BE49-F238E27FC236}">
                  <a16:creationId xmlns:a16="http://schemas.microsoft.com/office/drawing/2014/main" id="{EA28B975-7416-418A-8EC1-664ACF5909E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36383" name="Picture 920" descr="desktop_computer_stylized_medium">
                <a:extLst>
                  <a:ext uri="{FF2B5EF4-FFF2-40B4-BE49-F238E27FC236}">
                    <a16:creationId xmlns:a16="http://schemas.microsoft.com/office/drawing/2014/main" id="{F41060A9-706B-4BF8-B342-246DD52B1C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84" name="Freeform 921">
                <a:extLst>
                  <a:ext uri="{FF2B5EF4-FFF2-40B4-BE49-F238E27FC236}">
                    <a16:creationId xmlns:a16="http://schemas.microsoft.com/office/drawing/2014/main" id="{CD42B7CF-EF3B-4BB8-81AD-C144BD4AB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904" name="Group 922">
              <a:extLst>
                <a:ext uri="{FF2B5EF4-FFF2-40B4-BE49-F238E27FC236}">
                  <a16:creationId xmlns:a16="http://schemas.microsoft.com/office/drawing/2014/main" id="{B7AD5168-82B3-4245-9C79-52376CB53C0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6381" name="Picture 923" descr="desktop_computer_stylized_medium">
                <a:extLst>
                  <a:ext uri="{FF2B5EF4-FFF2-40B4-BE49-F238E27FC236}">
                    <a16:creationId xmlns:a16="http://schemas.microsoft.com/office/drawing/2014/main" id="{B4369748-5875-4B5D-B332-4588F1055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82" name="Freeform 924">
                <a:extLst>
                  <a:ext uri="{FF2B5EF4-FFF2-40B4-BE49-F238E27FC236}">
                    <a16:creationId xmlns:a16="http://schemas.microsoft.com/office/drawing/2014/main" id="{CB65CDFA-B544-4E5E-91EF-25907430E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905" name="Group 925">
              <a:extLst>
                <a:ext uri="{FF2B5EF4-FFF2-40B4-BE49-F238E27FC236}">
                  <a16:creationId xmlns:a16="http://schemas.microsoft.com/office/drawing/2014/main" id="{F50CCAF6-A435-4D46-8ED0-0F707E7B776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6379" name="Picture 926" descr="desktop_computer_stylized_medium">
                <a:extLst>
                  <a:ext uri="{FF2B5EF4-FFF2-40B4-BE49-F238E27FC236}">
                    <a16:creationId xmlns:a16="http://schemas.microsoft.com/office/drawing/2014/main" id="{04722C3E-1B36-4FA2-BFC9-F325890490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80" name="Freeform 927">
                <a:extLst>
                  <a:ext uri="{FF2B5EF4-FFF2-40B4-BE49-F238E27FC236}">
                    <a16:creationId xmlns:a16="http://schemas.microsoft.com/office/drawing/2014/main" id="{42BF1110-883A-4563-97C8-DDF5C518E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906" name="Group 928">
              <a:extLst>
                <a:ext uri="{FF2B5EF4-FFF2-40B4-BE49-F238E27FC236}">
                  <a16:creationId xmlns:a16="http://schemas.microsoft.com/office/drawing/2014/main" id="{1FBC7317-AF9F-43EA-B8CB-783593BB1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36377" name="Picture 929" descr="desktop_computer_stylized_medium">
                <a:extLst>
                  <a:ext uri="{FF2B5EF4-FFF2-40B4-BE49-F238E27FC236}">
                    <a16:creationId xmlns:a16="http://schemas.microsoft.com/office/drawing/2014/main" id="{096F8168-4C5E-45F9-AB18-50032BE0C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78" name="Freeform 930">
                <a:extLst>
                  <a:ext uri="{FF2B5EF4-FFF2-40B4-BE49-F238E27FC236}">
                    <a16:creationId xmlns:a16="http://schemas.microsoft.com/office/drawing/2014/main" id="{0E2D84CF-A5BC-4706-866C-23B07BB50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5907" name="Picture 933" descr="iphone_stylized_small">
              <a:extLst>
                <a:ext uri="{FF2B5EF4-FFF2-40B4-BE49-F238E27FC236}">
                  <a16:creationId xmlns:a16="http://schemas.microsoft.com/office/drawing/2014/main" id="{475A2F3C-ED46-45F4-8258-4FB6AC282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0" y="1604047"/>
              <a:ext cx="136841" cy="32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08" name="Picture 934" descr="antenna_radiation_stylized">
              <a:extLst>
                <a:ext uri="{FF2B5EF4-FFF2-40B4-BE49-F238E27FC236}">
                  <a16:creationId xmlns:a16="http://schemas.microsoft.com/office/drawing/2014/main" id="{2FFCD253-6432-4219-B0EF-8657FBB90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1558925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09" name="Picture 936" descr="access_point_stylized_small">
              <a:extLst>
                <a:ext uri="{FF2B5EF4-FFF2-40B4-BE49-F238E27FC236}">
                  <a16:creationId xmlns:a16="http://schemas.microsoft.com/office/drawing/2014/main" id="{745F23C8-65E1-40D6-9061-81AE2B8CB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910" name="Group 938">
              <a:extLst>
                <a:ext uri="{FF2B5EF4-FFF2-40B4-BE49-F238E27FC236}">
                  <a16:creationId xmlns:a16="http://schemas.microsoft.com/office/drawing/2014/main" id="{8DA41A53-E672-4935-9801-C41D9E65F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36345" name="Freeform 939">
                <a:extLst>
                  <a:ext uri="{FF2B5EF4-FFF2-40B4-BE49-F238E27FC236}">
                    <a16:creationId xmlns:a16="http://schemas.microsoft.com/office/drawing/2014/main" id="{52B731CF-30C7-479B-A290-AAA37E2BC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6" name="Rectangle 940">
                <a:extLst>
                  <a:ext uri="{FF2B5EF4-FFF2-40B4-BE49-F238E27FC236}">
                    <a16:creationId xmlns:a16="http://schemas.microsoft.com/office/drawing/2014/main" id="{269905EF-8111-4701-BB36-879E55022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47" name="Freeform 941">
                <a:extLst>
                  <a:ext uri="{FF2B5EF4-FFF2-40B4-BE49-F238E27FC236}">
                    <a16:creationId xmlns:a16="http://schemas.microsoft.com/office/drawing/2014/main" id="{AD67A881-B975-471E-92C1-1FC6389EF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8" name="Freeform 942">
                <a:extLst>
                  <a:ext uri="{FF2B5EF4-FFF2-40B4-BE49-F238E27FC236}">
                    <a16:creationId xmlns:a16="http://schemas.microsoft.com/office/drawing/2014/main" id="{C5BC6BF8-34D1-4B78-A259-B4DEA22A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9" name="Rectangle 943">
                <a:extLst>
                  <a:ext uri="{FF2B5EF4-FFF2-40B4-BE49-F238E27FC236}">
                    <a16:creationId xmlns:a16="http://schemas.microsoft.com/office/drawing/2014/main" id="{7E5C97D1-915A-4863-B5E0-7A15FC640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6350" name="Group 944">
                <a:extLst>
                  <a:ext uri="{FF2B5EF4-FFF2-40B4-BE49-F238E27FC236}">
                    <a16:creationId xmlns:a16="http://schemas.microsoft.com/office/drawing/2014/main" id="{15524436-E073-478A-8257-D7520758F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375" name="AutoShape 945">
                  <a:extLst>
                    <a:ext uri="{FF2B5EF4-FFF2-40B4-BE49-F238E27FC236}">
                      <a16:creationId xmlns:a16="http://schemas.microsoft.com/office/drawing/2014/main" id="{84F17967-5535-4F7B-B8F5-B2416F1243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376" name="AutoShape 946">
                  <a:extLst>
                    <a:ext uri="{FF2B5EF4-FFF2-40B4-BE49-F238E27FC236}">
                      <a16:creationId xmlns:a16="http://schemas.microsoft.com/office/drawing/2014/main" id="{89A209F5-AD57-4D7D-A79F-472DA02EB2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6351" name="Rectangle 947">
                <a:extLst>
                  <a:ext uri="{FF2B5EF4-FFF2-40B4-BE49-F238E27FC236}">
                    <a16:creationId xmlns:a16="http://schemas.microsoft.com/office/drawing/2014/main" id="{B5C06124-6ECD-410A-9D6D-7B6D0B491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6352" name="Group 948">
                <a:extLst>
                  <a:ext uri="{FF2B5EF4-FFF2-40B4-BE49-F238E27FC236}">
                    <a16:creationId xmlns:a16="http://schemas.microsoft.com/office/drawing/2014/main" id="{E1BAEFEC-8B7F-43B1-B768-92793CAD2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373" name="AutoShape 949">
                  <a:extLst>
                    <a:ext uri="{FF2B5EF4-FFF2-40B4-BE49-F238E27FC236}">
                      <a16:creationId xmlns:a16="http://schemas.microsoft.com/office/drawing/2014/main" id="{DD9F15D3-EE91-421B-8503-51B15E175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374" name="AutoShape 950">
                  <a:extLst>
                    <a:ext uri="{FF2B5EF4-FFF2-40B4-BE49-F238E27FC236}">
                      <a16:creationId xmlns:a16="http://schemas.microsoft.com/office/drawing/2014/main" id="{4315611E-AD64-4D96-AECD-33F8A5CC5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6353" name="Rectangle 951">
                <a:extLst>
                  <a:ext uri="{FF2B5EF4-FFF2-40B4-BE49-F238E27FC236}">
                    <a16:creationId xmlns:a16="http://schemas.microsoft.com/office/drawing/2014/main" id="{F30C1739-E9C1-4E64-B0AA-3C523DC1D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54" name="Rectangle 952">
                <a:extLst>
                  <a:ext uri="{FF2B5EF4-FFF2-40B4-BE49-F238E27FC236}">
                    <a16:creationId xmlns:a16="http://schemas.microsoft.com/office/drawing/2014/main" id="{5A5FA9DB-5D69-4A5B-BA83-DD4A1F171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6355" name="Group 953">
                <a:extLst>
                  <a:ext uri="{FF2B5EF4-FFF2-40B4-BE49-F238E27FC236}">
                    <a16:creationId xmlns:a16="http://schemas.microsoft.com/office/drawing/2014/main" id="{43376866-D591-4313-8B37-5B8C8BECCE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371" name="AutoShape 954">
                  <a:extLst>
                    <a:ext uri="{FF2B5EF4-FFF2-40B4-BE49-F238E27FC236}">
                      <a16:creationId xmlns:a16="http://schemas.microsoft.com/office/drawing/2014/main" id="{F0275E88-DABB-4DAE-BEA5-C5A2454FC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372" name="AutoShape 955">
                  <a:extLst>
                    <a:ext uri="{FF2B5EF4-FFF2-40B4-BE49-F238E27FC236}">
                      <a16:creationId xmlns:a16="http://schemas.microsoft.com/office/drawing/2014/main" id="{6B0BCF1C-DDA1-46A0-AE29-B055C78EC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6356" name="Freeform 956">
                <a:extLst>
                  <a:ext uri="{FF2B5EF4-FFF2-40B4-BE49-F238E27FC236}">
                    <a16:creationId xmlns:a16="http://schemas.microsoft.com/office/drawing/2014/main" id="{1291594F-52CE-4F01-A0B9-193BD4F43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357" name="Group 957">
                <a:extLst>
                  <a:ext uri="{FF2B5EF4-FFF2-40B4-BE49-F238E27FC236}">
                    <a16:creationId xmlns:a16="http://schemas.microsoft.com/office/drawing/2014/main" id="{95A52C61-DC7B-472C-9C04-060341CC75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369" name="AutoShape 958">
                  <a:extLst>
                    <a:ext uri="{FF2B5EF4-FFF2-40B4-BE49-F238E27FC236}">
                      <a16:creationId xmlns:a16="http://schemas.microsoft.com/office/drawing/2014/main" id="{620B088F-B743-4003-9219-11805C321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370" name="AutoShape 959">
                  <a:extLst>
                    <a:ext uri="{FF2B5EF4-FFF2-40B4-BE49-F238E27FC236}">
                      <a16:creationId xmlns:a16="http://schemas.microsoft.com/office/drawing/2014/main" id="{C4A5242A-E91D-48F4-8EF1-637FB974D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6358" name="Rectangle 960">
                <a:extLst>
                  <a:ext uri="{FF2B5EF4-FFF2-40B4-BE49-F238E27FC236}">
                    <a16:creationId xmlns:a16="http://schemas.microsoft.com/office/drawing/2014/main" id="{4C3A12C1-C930-4F1B-9A91-57E6D4AB2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59" name="Freeform 961">
                <a:extLst>
                  <a:ext uri="{FF2B5EF4-FFF2-40B4-BE49-F238E27FC236}">
                    <a16:creationId xmlns:a16="http://schemas.microsoft.com/office/drawing/2014/main" id="{6D9214AE-6C0F-4E85-92DF-1A2C94A3B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0" name="Freeform 962">
                <a:extLst>
                  <a:ext uri="{FF2B5EF4-FFF2-40B4-BE49-F238E27FC236}">
                    <a16:creationId xmlns:a16="http://schemas.microsoft.com/office/drawing/2014/main" id="{04433C71-A06F-4CE6-BE0B-35B22B2E7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1" name="Oval 963">
                <a:extLst>
                  <a:ext uri="{FF2B5EF4-FFF2-40B4-BE49-F238E27FC236}">
                    <a16:creationId xmlns:a16="http://schemas.microsoft.com/office/drawing/2014/main" id="{4233B931-DBEB-40C5-B369-602471ADF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62" name="Freeform 964">
                <a:extLst>
                  <a:ext uri="{FF2B5EF4-FFF2-40B4-BE49-F238E27FC236}">
                    <a16:creationId xmlns:a16="http://schemas.microsoft.com/office/drawing/2014/main" id="{BCCA6527-6196-48A8-992C-A53B11621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3" name="AutoShape 965">
                <a:extLst>
                  <a:ext uri="{FF2B5EF4-FFF2-40B4-BE49-F238E27FC236}">
                    <a16:creationId xmlns:a16="http://schemas.microsoft.com/office/drawing/2014/main" id="{B066EF89-3308-45C6-B1F8-D85555985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64" name="AutoShape 966">
                <a:extLst>
                  <a:ext uri="{FF2B5EF4-FFF2-40B4-BE49-F238E27FC236}">
                    <a16:creationId xmlns:a16="http://schemas.microsoft.com/office/drawing/2014/main" id="{FB972A25-5E14-477D-9D77-E18BE180E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65" name="Oval 967">
                <a:extLst>
                  <a:ext uri="{FF2B5EF4-FFF2-40B4-BE49-F238E27FC236}">
                    <a16:creationId xmlns:a16="http://schemas.microsoft.com/office/drawing/2014/main" id="{2B74D125-C036-40D3-B1FD-DF4748E6E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66" name="Oval 968">
                <a:extLst>
                  <a:ext uri="{FF2B5EF4-FFF2-40B4-BE49-F238E27FC236}">
                    <a16:creationId xmlns:a16="http://schemas.microsoft.com/office/drawing/2014/main" id="{352777F8-6AD4-4581-AC99-F125E1252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367" name="Oval 969">
                <a:extLst>
                  <a:ext uri="{FF2B5EF4-FFF2-40B4-BE49-F238E27FC236}">
                    <a16:creationId xmlns:a16="http://schemas.microsoft.com/office/drawing/2014/main" id="{C3DAC87A-7E5D-47CB-906A-20040831B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68" name="Rectangle 970">
                <a:extLst>
                  <a:ext uri="{FF2B5EF4-FFF2-40B4-BE49-F238E27FC236}">
                    <a16:creationId xmlns:a16="http://schemas.microsoft.com/office/drawing/2014/main" id="{26107CA6-9081-4A3A-A6CC-32A543889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5911" name="Group 971">
              <a:extLst>
                <a:ext uri="{FF2B5EF4-FFF2-40B4-BE49-F238E27FC236}">
                  <a16:creationId xmlns:a16="http://schemas.microsoft.com/office/drawing/2014/main" id="{A3F4A23C-4127-4FFA-BEC1-755CAC0C3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36313" name="Freeform 972">
                <a:extLst>
                  <a:ext uri="{FF2B5EF4-FFF2-40B4-BE49-F238E27FC236}">
                    <a16:creationId xmlns:a16="http://schemas.microsoft.com/office/drawing/2014/main" id="{D504934B-DA8E-4736-8F6C-BFBD23BEB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4" name="Rectangle 973">
                <a:extLst>
                  <a:ext uri="{FF2B5EF4-FFF2-40B4-BE49-F238E27FC236}">
                    <a16:creationId xmlns:a16="http://schemas.microsoft.com/office/drawing/2014/main" id="{56A5BD8B-1BF9-4E3B-9116-7DF7FDD74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15" name="Freeform 974">
                <a:extLst>
                  <a:ext uri="{FF2B5EF4-FFF2-40B4-BE49-F238E27FC236}">
                    <a16:creationId xmlns:a16="http://schemas.microsoft.com/office/drawing/2014/main" id="{51533506-18C8-4097-8E0C-D1438A0F6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6" name="Freeform 975">
                <a:extLst>
                  <a:ext uri="{FF2B5EF4-FFF2-40B4-BE49-F238E27FC236}">
                    <a16:creationId xmlns:a16="http://schemas.microsoft.com/office/drawing/2014/main" id="{C3DABD2D-1E32-4EB7-8110-4911DECFC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7" name="Rectangle 976">
                <a:extLst>
                  <a:ext uri="{FF2B5EF4-FFF2-40B4-BE49-F238E27FC236}">
                    <a16:creationId xmlns:a16="http://schemas.microsoft.com/office/drawing/2014/main" id="{03FE01C2-E31D-44A7-9529-FB4C88D9C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6318" name="Group 977">
                <a:extLst>
                  <a:ext uri="{FF2B5EF4-FFF2-40B4-BE49-F238E27FC236}">
                    <a16:creationId xmlns:a16="http://schemas.microsoft.com/office/drawing/2014/main" id="{8BA1AE2C-9689-4D9E-9F8D-C4578CE95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343" name="AutoShape 978">
                  <a:extLst>
                    <a:ext uri="{FF2B5EF4-FFF2-40B4-BE49-F238E27FC236}">
                      <a16:creationId xmlns:a16="http://schemas.microsoft.com/office/drawing/2014/main" id="{3A108334-8514-4350-8D8B-10D85FB6A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344" name="AutoShape 979">
                  <a:extLst>
                    <a:ext uri="{FF2B5EF4-FFF2-40B4-BE49-F238E27FC236}">
                      <a16:creationId xmlns:a16="http://schemas.microsoft.com/office/drawing/2014/main" id="{3FE4A2DA-8CDB-4C00-BB7B-13F02C549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6319" name="Rectangle 980">
                <a:extLst>
                  <a:ext uri="{FF2B5EF4-FFF2-40B4-BE49-F238E27FC236}">
                    <a16:creationId xmlns:a16="http://schemas.microsoft.com/office/drawing/2014/main" id="{624BF23A-44A9-4B52-8F9A-1F72F86CB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6320" name="Group 981">
                <a:extLst>
                  <a:ext uri="{FF2B5EF4-FFF2-40B4-BE49-F238E27FC236}">
                    <a16:creationId xmlns:a16="http://schemas.microsoft.com/office/drawing/2014/main" id="{E9E426B0-6F6E-4D05-A2C2-E70351A1E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341" name="AutoShape 982">
                  <a:extLst>
                    <a:ext uri="{FF2B5EF4-FFF2-40B4-BE49-F238E27FC236}">
                      <a16:creationId xmlns:a16="http://schemas.microsoft.com/office/drawing/2014/main" id="{CA56724B-F01B-4804-B971-9465B731D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342" name="AutoShape 983">
                  <a:extLst>
                    <a:ext uri="{FF2B5EF4-FFF2-40B4-BE49-F238E27FC236}">
                      <a16:creationId xmlns:a16="http://schemas.microsoft.com/office/drawing/2014/main" id="{AE53A830-5C30-462A-963F-925D5B482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6321" name="Rectangle 984">
                <a:extLst>
                  <a:ext uri="{FF2B5EF4-FFF2-40B4-BE49-F238E27FC236}">
                    <a16:creationId xmlns:a16="http://schemas.microsoft.com/office/drawing/2014/main" id="{718B4387-710D-4700-891F-E3D022AFA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22" name="Rectangle 985">
                <a:extLst>
                  <a:ext uri="{FF2B5EF4-FFF2-40B4-BE49-F238E27FC236}">
                    <a16:creationId xmlns:a16="http://schemas.microsoft.com/office/drawing/2014/main" id="{468EAD57-E50B-4775-90F2-457DAC64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6323" name="Group 986">
                <a:extLst>
                  <a:ext uri="{FF2B5EF4-FFF2-40B4-BE49-F238E27FC236}">
                    <a16:creationId xmlns:a16="http://schemas.microsoft.com/office/drawing/2014/main" id="{0CE89523-92DD-4BD0-ADC3-C25E09BA29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339" name="AutoShape 987">
                  <a:extLst>
                    <a:ext uri="{FF2B5EF4-FFF2-40B4-BE49-F238E27FC236}">
                      <a16:creationId xmlns:a16="http://schemas.microsoft.com/office/drawing/2014/main" id="{AE7C7935-B20E-4F23-82CD-226A6186B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340" name="AutoShape 988">
                  <a:extLst>
                    <a:ext uri="{FF2B5EF4-FFF2-40B4-BE49-F238E27FC236}">
                      <a16:creationId xmlns:a16="http://schemas.microsoft.com/office/drawing/2014/main" id="{DA845007-9FE0-4E73-9994-010070C45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6324" name="Freeform 989">
                <a:extLst>
                  <a:ext uri="{FF2B5EF4-FFF2-40B4-BE49-F238E27FC236}">
                    <a16:creationId xmlns:a16="http://schemas.microsoft.com/office/drawing/2014/main" id="{DB05CFD9-82C5-496E-BBE4-BB91C73A6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325" name="Group 990">
                <a:extLst>
                  <a:ext uri="{FF2B5EF4-FFF2-40B4-BE49-F238E27FC236}">
                    <a16:creationId xmlns:a16="http://schemas.microsoft.com/office/drawing/2014/main" id="{229BE0EB-6D94-4BAF-AA2D-6D927249B1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337" name="AutoShape 991">
                  <a:extLst>
                    <a:ext uri="{FF2B5EF4-FFF2-40B4-BE49-F238E27FC236}">
                      <a16:creationId xmlns:a16="http://schemas.microsoft.com/office/drawing/2014/main" id="{BA70B8B4-8CA0-4129-B80D-DE93B24CC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6338" name="AutoShape 992">
                  <a:extLst>
                    <a:ext uri="{FF2B5EF4-FFF2-40B4-BE49-F238E27FC236}">
                      <a16:creationId xmlns:a16="http://schemas.microsoft.com/office/drawing/2014/main" id="{5B89F428-FB97-431A-8CB4-011649357A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6326" name="Rectangle 993">
                <a:extLst>
                  <a:ext uri="{FF2B5EF4-FFF2-40B4-BE49-F238E27FC236}">
                    <a16:creationId xmlns:a16="http://schemas.microsoft.com/office/drawing/2014/main" id="{AECBF2C9-4DBE-465E-9A44-8769E4D5D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27" name="Freeform 994">
                <a:extLst>
                  <a:ext uri="{FF2B5EF4-FFF2-40B4-BE49-F238E27FC236}">
                    <a16:creationId xmlns:a16="http://schemas.microsoft.com/office/drawing/2014/main" id="{06A3568A-8D34-4F9F-9560-3A3142457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8" name="Freeform 995">
                <a:extLst>
                  <a:ext uri="{FF2B5EF4-FFF2-40B4-BE49-F238E27FC236}">
                    <a16:creationId xmlns:a16="http://schemas.microsoft.com/office/drawing/2014/main" id="{326BF76C-C99F-4D35-8506-70450E7D9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9" name="Oval 996">
                <a:extLst>
                  <a:ext uri="{FF2B5EF4-FFF2-40B4-BE49-F238E27FC236}">
                    <a16:creationId xmlns:a16="http://schemas.microsoft.com/office/drawing/2014/main" id="{A83EC0B7-BC75-4342-B2D7-A6A4EC6FB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30" name="Freeform 997">
                <a:extLst>
                  <a:ext uri="{FF2B5EF4-FFF2-40B4-BE49-F238E27FC236}">
                    <a16:creationId xmlns:a16="http://schemas.microsoft.com/office/drawing/2014/main" id="{D11AB72E-768D-4ADD-81EA-400CC8C10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1" name="AutoShape 998">
                <a:extLst>
                  <a:ext uri="{FF2B5EF4-FFF2-40B4-BE49-F238E27FC236}">
                    <a16:creationId xmlns:a16="http://schemas.microsoft.com/office/drawing/2014/main" id="{20515BFB-1F40-4597-8B98-EBA4EEC4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32" name="AutoShape 999">
                <a:extLst>
                  <a:ext uri="{FF2B5EF4-FFF2-40B4-BE49-F238E27FC236}">
                    <a16:creationId xmlns:a16="http://schemas.microsoft.com/office/drawing/2014/main" id="{DD1BD430-B406-4B0E-B66E-DF1253B50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33" name="Oval 1000">
                <a:extLst>
                  <a:ext uri="{FF2B5EF4-FFF2-40B4-BE49-F238E27FC236}">
                    <a16:creationId xmlns:a16="http://schemas.microsoft.com/office/drawing/2014/main" id="{720CD135-986E-4FCF-9018-97689623B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34" name="Oval 1001">
                <a:extLst>
                  <a:ext uri="{FF2B5EF4-FFF2-40B4-BE49-F238E27FC236}">
                    <a16:creationId xmlns:a16="http://schemas.microsoft.com/office/drawing/2014/main" id="{DAED5149-6927-499A-B585-6BF94CEAA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335" name="Oval 1002">
                <a:extLst>
                  <a:ext uri="{FF2B5EF4-FFF2-40B4-BE49-F238E27FC236}">
                    <a16:creationId xmlns:a16="http://schemas.microsoft.com/office/drawing/2014/main" id="{CA4FD8DD-2E62-498F-A7E5-52FC1E350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336" name="Rectangle 1003">
                <a:extLst>
                  <a:ext uri="{FF2B5EF4-FFF2-40B4-BE49-F238E27FC236}">
                    <a16:creationId xmlns:a16="http://schemas.microsoft.com/office/drawing/2014/main" id="{C85072C1-7939-434F-9169-A33DB4051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35912" name="Picture 1005" descr="antenna_stylized">
              <a:extLst>
                <a:ext uri="{FF2B5EF4-FFF2-40B4-BE49-F238E27FC236}">
                  <a16:creationId xmlns:a16="http://schemas.microsoft.com/office/drawing/2014/main" id="{4B8191D8-54D8-43FF-8A30-BA46F662C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2043113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13" name="Picture 1006" descr="laptop_keyboard">
              <a:extLst>
                <a:ext uri="{FF2B5EF4-FFF2-40B4-BE49-F238E27FC236}">
                  <a16:creationId xmlns:a16="http://schemas.microsoft.com/office/drawing/2014/main" id="{35C497F7-B41D-489F-9BCB-01B52ECAD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327957" y="2291590"/>
              <a:ext cx="437222" cy="1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14" name="Freeform 1007">
              <a:extLst>
                <a:ext uri="{FF2B5EF4-FFF2-40B4-BE49-F238E27FC236}">
                  <a16:creationId xmlns:a16="http://schemas.microsoft.com/office/drawing/2014/main" id="{2B795FCA-7063-4ED3-A11E-F7D4671B7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854" y="2136804"/>
              <a:ext cx="351920" cy="208166"/>
            </a:xfrm>
            <a:custGeom>
              <a:avLst/>
              <a:gdLst>
                <a:gd name="T0" fmla="*/ 118 w 2982"/>
                <a:gd name="T1" fmla="*/ 0 h 2442"/>
                <a:gd name="T2" fmla="*/ 0 w 2982"/>
                <a:gd name="T3" fmla="*/ 85 h 2442"/>
                <a:gd name="T4" fmla="*/ 472 w 2982"/>
                <a:gd name="T5" fmla="*/ 85 h 2442"/>
                <a:gd name="T6" fmla="*/ 472 w 2982"/>
                <a:gd name="T7" fmla="*/ 85 h 2442"/>
                <a:gd name="T8" fmla="*/ 118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15" name="Picture 1008" descr="screen">
              <a:extLst>
                <a:ext uri="{FF2B5EF4-FFF2-40B4-BE49-F238E27FC236}">
                  <a16:creationId xmlns:a16="http://schemas.microsoft.com/office/drawing/2014/main" id="{66ED98BA-A21F-49FB-8ACB-F93BC9F37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187" y="2142157"/>
              <a:ext cx="319785" cy="18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16" name="Freeform 1009">
              <a:extLst>
                <a:ext uri="{FF2B5EF4-FFF2-40B4-BE49-F238E27FC236}">
                  <a16:creationId xmlns:a16="http://schemas.microsoft.com/office/drawing/2014/main" id="{E9FC7D04-FEC7-4CF2-82AB-30FA6A026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928" y="2130663"/>
              <a:ext cx="298168" cy="38736"/>
            </a:xfrm>
            <a:custGeom>
              <a:avLst/>
              <a:gdLst>
                <a:gd name="T0" fmla="*/ 118 w 2528"/>
                <a:gd name="T1" fmla="*/ 0 h 455"/>
                <a:gd name="T2" fmla="*/ 472 w 2528"/>
                <a:gd name="T3" fmla="*/ 85 h 455"/>
                <a:gd name="T4" fmla="*/ 472 w 2528"/>
                <a:gd name="T5" fmla="*/ 85 h 455"/>
                <a:gd name="T6" fmla="*/ 0 w 2528"/>
                <a:gd name="T7" fmla="*/ 85 h 455"/>
                <a:gd name="T8" fmla="*/ 11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Freeform 1010">
              <a:extLst>
                <a:ext uri="{FF2B5EF4-FFF2-40B4-BE49-F238E27FC236}">
                  <a16:creationId xmlns:a16="http://schemas.microsoft.com/office/drawing/2014/main" id="{0772B7C6-E9DD-4A4A-AADC-324CEDEE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738" y="2130348"/>
              <a:ext cx="82770" cy="161242"/>
            </a:xfrm>
            <a:custGeom>
              <a:avLst/>
              <a:gdLst>
                <a:gd name="T0" fmla="*/ 118 w 702"/>
                <a:gd name="T1" fmla="*/ 0 h 1893"/>
                <a:gd name="T2" fmla="*/ 0 w 702"/>
                <a:gd name="T3" fmla="*/ 85 h 1893"/>
                <a:gd name="T4" fmla="*/ 118 w 702"/>
                <a:gd name="T5" fmla="*/ 85 h 1893"/>
                <a:gd name="T6" fmla="*/ 118 w 702"/>
                <a:gd name="T7" fmla="*/ 85 h 1893"/>
                <a:gd name="T8" fmla="*/ 11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1011">
              <a:extLst>
                <a:ext uri="{FF2B5EF4-FFF2-40B4-BE49-F238E27FC236}">
                  <a16:creationId xmlns:a16="http://schemas.microsoft.com/office/drawing/2014/main" id="{8B8A679D-D865-4997-85B2-0A20670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756" y="2159163"/>
              <a:ext cx="89197" cy="186121"/>
            </a:xfrm>
            <a:custGeom>
              <a:avLst/>
              <a:gdLst>
                <a:gd name="T0" fmla="*/ 118 w 756"/>
                <a:gd name="T1" fmla="*/ 0 h 2184"/>
                <a:gd name="T2" fmla="*/ 118 w 756"/>
                <a:gd name="T3" fmla="*/ 85 h 2184"/>
                <a:gd name="T4" fmla="*/ 0 w 756"/>
                <a:gd name="T5" fmla="*/ 85 h 2184"/>
                <a:gd name="T6" fmla="*/ 118 w 756"/>
                <a:gd name="T7" fmla="*/ 85 h 2184"/>
                <a:gd name="T8" fmla="*/ 11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1012">
              <a:extLst>
                <a:ext uri="{FF2B5EF4-FFF2-40B4-BE49-F238E27FC236}">
                  <a16:creationId xmlns:a16="http://schemas.microsoft.com/office/drawing/2014/main" id="{6EA7FD64-68F5-4FFD-B30E-C1C7E561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764" y="2283402"/>
              <a:ext cx="327186" cy="62828"/>
            </a:xfrm>
            <a:custGeom>
              <a:avLst/>
              <a:gdLst>
                <a:gd name="T0" fmla="*/ 118 w 2773"/>
                <a:gd name="T1" fmla="*/ 0 h 738"/>
                <a:gd name="T2" fmla="*/ 0 w 2773"/>
                <a:gd name="T3" fmla="*/ 85 h 738"/>
                <a:gd name="T4" fmla="*/ 472 w 2773"/>
                <a:gd name="T5" fmla="*/ 85 h 738"/>
                <a:gd name="T6" fmla="*/ 472 w 2773"/>
                <a:gd name="T7" fmla="*/ 85 h 738"/>
                <a:gd name="T8" fmla="*/ 11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1013">
              <a:extLst>
                <a:ext uri="{FF2B5EF4-FFF2-40B4-BE49-F238E27FC236}">
                  <a16:creationId xmlns:a16="http://schemas.microsoft.com/office/drawing/2014/main" id="{B256F2F1-D236-481D-895F-B0FB83AF1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689" y="2160738"/>
              <a:ext cx="83549" cy="186909"/>
            </a:xfrm>
            <a:custGeom>
              <a:avLst/>
              <a:gdLst>
                <a:gd name="T0" fmla="*/ 393 w 637"/>
                <a:gd name="T1" fmla="*/ 0 h 1659"/>
                <a:gd name="T2" fmla="*/ 393 w 637"/>
                <a:gd name="T3" fmla="*/ 0 h 1659"/>
                <a:gd name="T4" fmla="*/ 131 w 637"/>
                <a:gd name="T5" fmla="*/ 2366 h 1659"/>
                <a:gd name="T6" fmla="*/ 0 w 637"/>
                <a:gd name="T7" fmla="*/ 2366 h 1659"/>
                <a:gd name="T8" fmla="*/ 39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Freeform 1014">
              <a:extLst>
                <a:ext uri="{FF2B5EF4-FFF2-40B4-BE49-F238E27FC236}">
                  <a16:creationId xmlns:a16="http://schemas.microsoft.com/office/drawing/2014/main" id="{8A464A17-44F6-478E-9D3F-E61ED2465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154" y="2291747"/>
              <a:ext cx="290962" cy="62040"/>
            </a:xfrm>
            <a:custGeom>
              <a:avLst/>
              <a:gdLst>
                <a:gd name="T0" fmla="*/ 0 w 2216"/>
                <a:gd name="T1" fmla="*/ 0 h 550"/>
                <a:gd name="T2" fmla="*/ 131 w 2216"/>
                <a:gd name="T3" fmla="*/ 113 h 550"/>
                <a:gd name="T4" fmla="*/ 1707 w 2216"/>
                <a:gd name="T5" fmla="*/ 790 h 550"/>
                <a:gd name="T6" fmla="*/ 1707 w 2216"/>
                <a:gd name="T7" fmla="*/ 67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22" name="Group 1015">
              <a:extLst>
                <a:ext uri="{FF2B5EF4-FFF2-40B4-BE49-F238E27FC236}">
                  <a16:creationId xmlns:a16="http://schemas.microsoft.com/office/drawing/2014/main" id="{B1C4311D-FDC8-47FD-AD9A-C8EFFBB6A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4285" y="2358039"/>
              <a:ext cx="98740" cy="36846"/>
              <a:chOff x="1740" y="2642"/>
              <a:chExt cx="752" cy="327"/>
            </a:xfrm>
          </p:grpSpPr>
          <p:sp>
            <p:nvSpPr>
              <p:cNvPr id="36307" name="Freeform 1016">
                <a:extLst>
                  <a:ext uri="{FF2B5EF4-FFF2-40B4-BE49-F238E27FC236}">
                    <a16:creationId xmlns:a16="http://schemas.microsoft.com/office/drawing/2014/main" id="{11CFA2D0-0C1E-4584-AF5A-F31BDDB7D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8" name="Freeform 1017">
                <a:extLst>
                  <a:ext uri="{FF2B5EF4-FFF2-40B4-BE49-F238E27FC236}">
                    <a16:creationId xmlns:a16="http://schemas.microsoft.com/office/drawing/2014/main" id="{77549BC0-E337-4E25-8D09-2148B2E82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9" name="Freeform 1018">
                <a:extLst>
                  <a:ext uri="{FF2B5EF4-FFF2-40B4-BE49-F238E27FC236}">
                    <a16:creationId xmlns:a16="http://schemas.microsoft.com/office/drawing/2014/main" id="{086CD322-C53F-4E89-8B24-A7084E23D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0" name="Freeform 1019">
                <a:extLst>
                  <a:ext uri="{FF2B5EF4-FFF2-40B4-BE49-F238E27FC236}">
                    <a16:creationId xmlns:a16="http://schemas.microsoft.com/office/drawing/2014/main" id="{22AAA5E7-49DC-490A-A6D1-5CEAF0EC0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1" name="Freeform 1020">
                <a:extLst>
                  <a:ext uri="{FF2B5EF4-FFF2-40B4-BE49-F238E27FC236}">
                    <a16:creationId xmlns:a16="http://schemas.microsoft.com/office/drawing/2014/main" id="{AAF6E641-1484-4CFF-8659-475E9E827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2" name="Freeform 1021">
                <a:extLst>
                  <a:ext uri="{FF2B5EF4-FFF2-40B4-BE49-F238E27FC236}">
                    <a16:creationId xmlns:a16="http://schemas.microsoft.com/office/drawing/2014/main" id="{31ABD1FE-B531-44E1-A009-2879E0B09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23" name="Freeform 1022">
              <a:extLst>
                <a:ext uri="{FF2B5EF4-FFF2-40B4-BE49-F238E27FC236}">
                  <a16:creationId xmlns:a16="http://schemas.microsoft.com/office/drawing/2014/main" id="{6CB907EA-257E-4914-BC49-AA9DE0982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331" y="2363550"/>
              <a:ext cx="119579" cy="80936"/>
            </a:xfrm>
            <a:custGeom>
              <a:avLst/>
              <a:gdLst>
                <a:gd name="T0" fmla="*/ 121 w 990"/>
                <a:gd name="T1" fmla="*/ 307 h 792"/>
                <a:gd name="T2" fmla="*/ 242 w 990"/>
                <a:gd name="T3" fmla="*/ 0 h 792"/>
                <a:gd name="T4" fmla="*/ 242 w 990"/>
                <a:gd name="T5" fmla="*/ 102 h 792"/>
                <a:gd name="T6" fmla="*/ 0 w 990"/>
                <a:gd name="T7" fmla="*/ 307 h 792"/>
                <a:gd name="T8" fmla="*/ 121 w 990"/>
                <a:gd name="T9" fmla="*/ 30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Freeform 1023">
              <a:extLst>
                <a:ext uri="{FF2B5EF4-FFF2-40B4-BE49-F238E27FC236}">
                  <a16:creationId xmlns:a16="http://schemas.microsoft.com/office/drawing/2014/main" id="{690D16B2-CE74-48EB-80EC-A51598C64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152" y="2370006"/>
              <a:ext cx="305958" cy="73850"/>
            </a:xfrm>
            <a:custGeom>
              <a:avLst/>
              <a:gdLst>
                <a:gd name="T0" fmla="*/ 121 w 2532"/>
                <a:gd name="T1" fmla="*/ 0 h 723"/>
                <a:gd name="T2" fmla="*/ 121 w 2532"/>
                <a:gd name="T3" fmla="*/ 0 h 723"/>
                <a:gd name="T4" fmla="*/ 725 w 2532"/>
                <a:gd name="T5" fmla="*/ 306 h 723"/>
                <a:gd name="T6" fmla="*/ 725 w 2532"/>
                <a:gd name="T7" fmla="*/ 306 h 723"/>
                <a:gd name="T8" fmla="*/ 0 w 2532"/>
                <a:gd name="T9" fmla="*/ 102 h 723"/>
                <a:gd name="T10" fmla="*/ 12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Freeform 1024">
              <a:extLst>
                <a:ext uri="{FF2B5EF4-FFF2-40B4-BE49-F238E27FC236}">
                  <a16:creationId xmlns:a16="http://schemas.microsoft.com/office/drawing/2014/main" id="{937F8890-EF76-47E0-B96E-F245813F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347" y="2356465"/>
              <a:ext cx="3311" cy="14959"/>
            </a:xfrm>
            <a:custGeom>
              <a:avLst/>
              <a:gdLst>
                <a:gd name="T0" fmla="*/ 127 w 26"/>
                <a:gd name="T1" fmla="*/ 102 h 147"/>
                <a:gd name="T2" fmla="*/ 127 w 26"/>
                <a:gd name="T3" fmla="*/ 102 h 147"/>
                <a:gd name="T4" fmla="*/ 0 w 26"/>
                <a:gd name="T5" fmla="*/ 102 h 147"/>
                <a:gd name="T6" fmla="*/ 127 w 26"/>
                <a:gd name="T7" fmla="*/ 0 h 147"/>
                <a:gd name="T8" fmla="*/ 127 w 26"/>
                <a:gd name="T9" fmla="*/ 10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Freeform 1025">
              <a:extLst>
                <a:ext uri="{FF2B5EF4-FFF2-40B4-BE49-F238E27FC236}">
                  <a16:creationId xmlns:a16="http://schemas.microsoft.com/office/drawing/2014/main" id="{6AF39523-2CA8-4D60-AF9E-2E196666C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542" y="2295526"/>
              <a:ext cx="142170" cy="61883"/>
            </a:xfrm>
            <a:custGeom>
              <a:avLst/>
              <a:gdLst>
                <a:gd name="T0" fmla="*/ 242 w 1176"/>
                <a:gd name="T1" fmla="*/ 0 h 606"/>
                <a:gd name="T2" fmla="*/ 0 w 1176"/>
                <a:gd name="T3" fmla="*/ 204 h 606"/>
                <a:gd name="T4" fmla="*/ 121 w 1176"/>
                <a:gd name="T5" fmla="*/ 204 h 606"/>
                <a:gd name="T6" fmla="*/ 242 w 1176"/>
                <a:gd name="T7" fmla="*/ 102 h 606"/>
                <a:gd name="T8" fmla="*/ 24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Freeform 1026">
              <a:extLst>
                <a:ext uri="{FF2B5EF4-FFF2-40B4-BE49-F238E27FC236}">
                  <a16:creationId xmlns:a16="http://schemas.microsoft.com/office/drawing/2014/main" id="{96473EA8-DCBD-42D7-9992-9702AEBF6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085" y="2359614"/>
              <a:ext cx="290183" cy="71016"/>
            </a:xfrm>
            <a:custGeom>
              <a:avLst/>
              <a:gdLst>
                <a:gd name="T0" fmla="*/ 115 w 2532"/>
                <a:gd name="T1" fmla="*/ 0 h 723"/>
                <a:gd name="T2" fmla="*/ 115 w 2532"/>
                <a:gd name="T3" fmla="*/ 0 h 723"/>
                <a:gd name="T4" fmla="*/ 229 w 2532"/>
                <a:gd name="T5" fmla="*/ 98 h 723"/>
                <a:gd name="T6" fmla="*/ 229 w 2532"/>
                <a:gd name="T7" fmla="*/ 98 h 723"/>
                <a:gd name="T8" fmla="*/ 0 w 2532"/>
                <a:gd name="T9" fmla="*/ 98 h 723"/>
                <a:gd name="T10" fmla="*/ 115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Freeform 1027">
              <a:extLst>
                <a:ext uri="{FF2B5EF4-FFF2-40B4-BE49-F238E27FC236}">
                  <a16:creationId xmlns:a16="http://schemas.microsoft.com/office/drawing/2014/main" id="{0A7D3ACC-B568-4C53-9415-4350D0EEDF9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27878" y="2354575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5 h 723"/>
                <a:gd name="T6" fmla="*/ 0 w 2532"/>
                <a:gd name="T7" fmla="*/ 305 h 723"/>
                <a:gd name="T8" fmla="*/ 0 w 2532"/>
                <a:gd name="T9" fmla="*/ 10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929" name="Picture 1030" descr="laptop_keyboard">
              <a:extLst>
                <a:ext uri="{FF2B5EF4-FFF2-40B4-BE49-F238E27FC236}">
                  <a16:creationId xmlns:a16="http://schemas.microsoft.com/office/drawing/2014/main" id="{37703F7F-E1CD-478E-BC32-19EE2A591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30" name="Freeform 1031">
              <a:extLst>
                <a:ext uri="{FF2B5EF4-FFF2-40B4-BE49-F238E27FC236}">
                  <a16:creationId xmlns:a16="http://schemas.microsoft.com/office/drawing/2014/main" id="{4207DD75-9EFC-4647-8366-6732743A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31" name="Picture 1032" descr="screen">
              <a:extLst>
                <a:ext uri="{FF2B5EF4-FFF2-40B4-BE49-F238E27FC236}">
                  <a16:creationId xmlns:a16="http://schemas.microsoft.com/office/drawing/2014/main" id="{5FDB1F02-E1E0-484A-8433-9DFE0DFB8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32" name="Freeform 1033">
              <a:extLst>
                <a:ext uri="{FF2B5EF4-FFF2-40B4-BE49-F238E27FC236}">
                  <a16:creationId xmlns:a16="http://schemas.microsoft.com/office/drawing/2014/main" id="{D7DB3D8A-3418-4E44-BFBF-B2A9933C0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Freeform 1034">
              <a:extLst>
                <a:ext uri="{FF2B5EF4-FFF2-40B4-BE49-F238E27FC236}">
                  <a16:creationId xmlns:a16="http://schemas.microsoft.com/office/drawing/2014/main" id="{E8046828-C2DE-4F05-B454-0A17931CE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Freeform 1035">
              <a:extLst>
                <a:ext uri="{FF2B5EF4-FFF2-40B4-BE49-F238E27FC236}">
                  <a16:creationId xmlns:a16="http://schemas.microsoft.com/office/drawing/2014/main" id="{65F47448-FB6B-4A4F-971C-B79B9A2BB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Freeform 1036">
              <a:extLst>
                <a:ext uri="{FF2B5EF4-FFF2-40B4-BE49-F238E27FC236}">
                  <a16:creationId xmlns:a16="http://schemas.microsoft.com/office/drawing/2014/main" id="{32CF8219-2037-4E74-88DB-592C2078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Freeform 1037">
              <a:extLst>
                <a:ext uri="{FF2B5EF4-FFF2-40B4-BE49-F238E27FC236}">
                  <a16:creationId xmlns:a16="http://schemas.microsoft.com/office/drawing/2014/main" id="{DEE51BE1-8A7F-448B-BB3C-2C734F69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Freeform 1038">
              <a:extLst>
                <a:ext uri="{FF2B5EF4-FFF2-40B4-BE49-F238E27FC236}">
                  <a16:creationId xmlns:a16="http://schemas.microsoft.com/office/drawing/2014/main" id="{40C86C1E-B442-4551-AD52-86548D3E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38" name="Group 1039">
              <a:extLst>
                <a:ext uri="{FF2B5EF4-FFF2-40B4-BE49-F238E27FC236}">
                  <a16:creationId xmlns:a16="http://schemas.microsoft.com/office/drawing/2014/main" id="{FDF2B990-1122-4E29-8303-57793C241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36301" name="Freeform 1040">
                <a:extLst>
                  <a:ext uri="{FF2B5EF4-FFF2-40B4-BE49-F238E27FC236}">
                    <a16:creationId xmlns:a16="http://schemas.microsoft.com/office/drawing/2014/main" id="{173EFE46-3FDA-49F3-9041-AA8D8896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2" name="Freeform 1041">
                <a:extLst>
                  <a:ext uri="{FF2B5EF4-FFF2-40B4-BE49-F238E27FC236}">
                    <a16:creationId xmlns:a16="http://schemas.microsoft.com/office/drawing/2014/main" id="{E888E899-5E64-435D-BCEF-BD37ADA62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3" name="Freeform 1042">
                <a:extLst>
                  <a:ext uri="{FF2B5EF4-FFF2-40B4-BE49-F238E27FC236}">
                    <a16:creationId xmlns:a16="http://schemas.microsoft.com/office/drawing/2014/main" id="{EBB11736-AFE0-4FA0-A3CC-A65EDBAC3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4" name="Freeform 1043">
                <a:extLst>
                  <a:ext uri="{FF2B5EF4-FFF2-40B4-BE49-F238E27FC236}">
                    <a16:creationId xmlns:a16="http://schemas.microsoft.com/office/drawing/2014/main" id="{50A4451F-7FB6-40A0-9D0E-9091AF1C4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5" name="Freeform 1044">
                <a:extLst>
                  <a:ext uri="{FF2B5EF4-FFF2-40B4-BE49-F238E27FC236}">
                    <a16:creationId xmlns:a16="http://schemas.microsoft.com/office/drawing/2014/main" id="{C5E6EAC7-E725-48AD-AD30-CA3066B02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6" name="Freeform 1045">
                <a:extLst>
                  <a:ext uri="{FF2B5EF4-FFF2-40B4-BE49-F238E27FC236}">
                    <a16:creationId xmlns:a16="http://schemas.microsoft.com/office/drawing/2014/main" id="{D1D4086B-C9EB-4675-AFB4-0CBD5B48A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39" name="Freeform 1046">
              <a:extLst>
                <a:ext uri="{FF2B5EF4-FFF2-40B4-BE49-F238E27FC236}">
                  <a16:creationId xmlns:a16="http://schemas.microsoft.com/office/drawing/2014/main" id="{59AE91F5-BB5B-4E6A-9219-651EE1B8D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Freeform 1047">
              <a:extLst>
                <a:ext uri="{FF2B5EF4-FFF2-40B4-BE49-F238E27FC236}">
                  <a16:creationId xmlns:a16="http://schemas.microsoft.com/office/drawing/2014/main" id="{32999282-0580-4513-AC5D-BC37DCD5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Freeform 1048">
              <a:extLst>
                <a:ext uri="{FF2B5EF4-FFF2-40B4-BE49-F238E27FC236}">
                  <a16:creationId xmlns:a16="http://schemas.microsoft.com/office/drawing/2014/main" id="{C383CE5D-AECE-4657-B001-1A46151E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Freeform 1049">
              <a:extLst>
                <a:ext uri="{FF2B5EF4-FFF2-40B4-BE49-F238E27FC236}">
                  <a16:creationId xmlns:a16="http://schemas.microsoft.com/office/drawing/2014/main" id="{483BA951-7868-4A48-91E9-995234F3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Freeform 1050">
              <a:extLst>
                <a:ext uri="{FF2B5EF4-FFF2-40B4-BE49-F238E27FC236}">
                  <a16:creationId xmlns:a16="http://schemas.microsoft.com/office/drawing/2014/main" id="{5A886447-C0D3-4C18-AAAB-7E6E05AF8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Freeform 1051">
              <a:extLst>
                <a:ext uri="{FF2B5EF4-FFF2-40B4-BE49-F238E27FC236}">
                  <a16:creationId xmlns:a16="http://schemas.microsoft.com/office/drawing/2014/main" id="{D8F10B0A-3F9F-44AC-9DF2-03C61DB848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45" name="Group 2">
              <a:extLst>
                <a:ext uri="{FF2B5EF4-FFF2-40B4-BE49-F238E27FC236}">
                  <a16:creationId xmlns:a16="http://schemas.microsoft.com/office/drawing/2014/main" id="{5F9D7EEC-5150-4122-BEF5-B881C42E05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36279" name="Picture 1054" descr="laptop_keyboard">
                <a:extLst>
                  <a:ext uri="{FF2B5EF4-FFF2-40B4-BE49-F238E27FC236}">
                    <a16:creationId xmlns:a16="http://schemas.microsoft.com/office/drawing/2014/main" id="{326CD189-1646-4DCA-925A-802188E3C3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280" name="Freeform 1055">
                <a:extLst>
                  <a:ext uri="{FF2B5EF4-FFF2-40B4-BE49-F238E27FC236}">
                    <a16:creationId xmlns:a16="http://schemas.microsoft.com/office/drawing/2014/main" id="{E303EE9E-7A31-4807-8233-3488999E9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6281" name="Picture 1056" descr="screen">
                <a:extLst>
                  <a:ext uri="{FF2B5EF4-FFF2-40B4-BE49-F238E27FC236}">
                    <a16:creationId xmlns:a16="http://schemas.microsoft.com/office/drawing/2014/main" id="{B2E8908B-200A-4501-BFFD-1750488731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282" name="Freeform 1057">
                <a:extLst>
                  <a:ext uri="{FF2B5EF4-FFF2-40B4-BE49-F238E27FC236}">
                    <a16:creationId xmlns:a16="http://schemas.microsoft.com/office/drawing/2014/main" id="{ECD87975-FDCF-4B21-B22D-27C14425B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3" name="Freeform 1058">
                <a:extLst>
                  <a:ext uri="{FF2B5EF4-FFF2-40B4-BE49-F238E27FC236}">
                    <a16:creationId xmlns:a16="http://schemas.microsoft.com/office/drawing/2014/main" id="{FB3B2346-5AEC-46EF-A7C4-980C3F707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4" name="Freeform 1059">
                <a:extLst>
                  <a:ext uri="{FF2B5EF4-FFF2-40B4-BE49-F238E27FC236}">
                    <a16:creationId xmlns:a16="http://schemas.microsoft.com/office/drawing/2014/main" id="{F67A76B1-A8EE-4F42-B5DA-A8E5B6FAF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5" name="Freeform 1060">
                <a:extLst>
                  <a:ext uri="{FF2B5EF4-FFF2-40B4-BE49-F238E27FC236}">
                    <a16:creationId xmlns:a16="http://schemas.microsoft.com/office/drawing/2014/main" id="{A109A801-0F27-471D-9AE4-E903CC4B2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6" name="Freeform 1061">
                <a:extLst>
                  <a:ext uri="{FF2B5EF4-FFF2-40B4-BE49-F238E27FC236}">
                    <a16:creationId xmlns:a16="http://schemas.microsoft.com/office/drawing/2014/main" id="{8A226BE7-DF87-4A73-9C09-C80C95D69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7" name="Freeform 1062">
                <a:extLst>
                  <a:ext uri="{FF2B5EF4-FFF2-40B4-BE49-F238E27FC236}">
                    <a16:creationId xmlns:a16="http://schemas.microsoft.com/office/drawing/2014/main" id="{0AC9BD17-9906-4748-B2D2-8B5A5A24B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288" name="Group 1063">
                <a:extLst>
                  <a:ext uri="{FF2B5EF4-FFF2-40B4-BE49-F238E27FC236}">
                    <a16:creationId xmlns:a16="http://schemas.microsoft.com/office/drawing/2014/main" id="{7C26FBCD-8093-4A85-8466-628D56DDF9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36295" name="Freeform 1064">
                  <a:extLst>
                    <a:ext uri="{FF2B5EF4-FFF2-40B4-BE49-F238E27FC236}">
                      <a16:creationId xmlns:a16="http://schemas.microsoft.com/office/drawing/2014/main" id="{BBC5A687-0F64-41C8-B305-C72C8A96D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6" name="Freeform 1065">
                  <a:extLst>
                    <a:ext uri="{FF2B5EF4-FFF2-40B4-BE49-F238E27FC236}">
                      <a16:creationId xmlns:a16="http://schemas.microsoft.com/office/drawing/2014/main" id="{10092352-AA2A-4D13-8938-3219818DC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7" name="Freeform 1066">
                  <a:extLst>
                    <a:ext uri="{FF2B5EF4-FFF2-40B4-BE49-F238E27FC236}">
                      <a16:creationId xmlns:a16="http://schemas.microsoft.com/office/drawing/2014/main" id="{B5357CC6-A699-4BF3-9800-97B3B5977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8" name="Freeform 1067">
                  <a:extLst>
                    <a:ext uri="{FF2B5EF4-FFF2-40B4-BE49-F238E27FC236}">
                      <a16:creationId xmlns:a16="http://schemas.microsoft.com/office/drawing/2014/main" id="{45646154-36B8-4BBC-B28B-A2FF60A22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9" name="Freeform 1068">
                  <a:extLst>
                    <a:ext uri="{FF2B5EF4-FFF2-40B4-BE49-F238E27FC236}">
                      <a16:creationId xmlns:a16="http://schemas.microsoft.com/office/drawing/2014/main" id="{A08A92A9-1998-4382-A0C7-AA56E06B0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0" name="Freeform 1069">
                  <a:extLst>
                    <a:ext uri="{FF2B5EF4-FFF2-40B4-BE49-F238E27FC236}">
                      <a16:creationId xmlns:a16="http://schemas.microsoft.com/office/drawing/2014/main" id="{DAE5BE0B-C4A7-47F9-AF31-901F7F505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89" name="Freeform 1070">
                <a:extLst>
                  <a:ext uri="{FF2B5EF4-FFF2-40B4-BE49-F238E27FC236}">
                    <a16:creationId xmlns:a16="http://schemas.microsoft.com/office/drawing/2014/main" id="{197B1C99-F0B3-4FB1-85F4-41DB84F1C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0" name="Freeform 1071">
                <a:extLst>
                  <a:ext uri="{FF2B5EF4-FFF2-40B4-BE49-F238E27FC236}">
                    <a16:creationId xmlns:a16="http://schemas.microsoft.com/office/drawing/2014/main" id="{78A8B7D8-9340-4878-BBE0-36921BA94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1" name="Freeform 1072">
                <a:extLst>
                  <a:ext uri="{FF2B5EF4-FFF2-40B4-BE49-F238E27FC236}">
                    <a16:creationId xmlns:a16="http://schemas.microsoft.com/office/drawing/2014/main" id="{4F290E3F-F634-4487-9821-C41127F87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2" name="Freeform 1073">
                <a:extLst>
                  <a:ext uri="{FF2B5EF4-FFF2-40B4-BE49-F238E27FC236}">
                    <a16:creationId xmlns:a16="http://schemas.microsoft.com/office/drawing/2014/main" id="{A2782A40-6811-4B87-9E8A-5CF9D8915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3" name="Freeform 1074">
                <a:extLst>
                  <a:ext uri="{FF2B5EF4-FFF2-40B4-BE49-F238E27FC236}">
                    <a16:creationId xmlns:a16="http://schemas.microsoft.com/office/drawing/2014/main" id="{58992585-A9B0-4E1F-B9CD-1FC412CD4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4" name="Freeform 1075">
                <a:extLst>
                  <a:ext uri="{FF2B5EF4-FFF2-40B4-BE49-F238E27FC236}">
                    <a16:creationId xmlns:a16="http://schemas.microsoft.com/office/drawing/2014/main" id="{4A8023B7-CE27-4A60-BFA4-B42DF9AB0A9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946" name="Picture 1077" descr="desktop_computer_stylized_medium">
              <a:extLst>
                <a:ext uri="{FF2B5EF4-FFF2-40B4-BE49-F238E27FC236}">
                  <a16:creationId xmlns:a16="http://schemas.microsoft.com/office/drawing/2014/main" id="{23E815C0-E7BC-48AC-946E-A283C32DB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325" y="3300413"/>
              <a:ext cx="3429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47" name="Freeform 1078">
              <a:extLst>
                <a:ext uri="{FF2B5EF4-FFF2-40B4-BE49-F238E27FC236}">
                  <a16:creationId xmlns:a16="http://schemas.microsoft.com/office/drawing/2014/main" id="{6B6F74A2-35CB-4ADD-A6E5-322E2F4D98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302568" y="3332533"/>
              <a:ext cx="161685" cy="153507"/>
            </a:xfrm>
            <a:custGeom>
              <a:avLst/>
              <a:gdLst>
                <a:gd name="T0" fmla="*/ 0 w 356"/>
                <a:gd name="T1" fmla="*/ 0 h 368"/>
                <a:gd name="T2" fmla="*/ 136251 w 356"/>
                <a:gd name="T3" fmla="*/ 5840 h 368"/>
                <a:gd name="T4" fmla="*/ 161685 w 356"/>
                <a:gd name="T5" fmla="*/ 122639 h 368"/>
                <a:gd name="T6" fmla="*/ 35425 w 356"/>
                <a:gd name="T7" fmla="*/ 1535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5948" name="Picture 1081" descr="laptop_keyboard">
              <a:extLst>
                <a:ext uri="{FF2B5EF4-FFF2-40B4-BE49-F238E27FC236}">
                  <a16:creationId xmlns:a16="http://schemas.microsoft.com/office/drawing/2014/main" id="{133CBFA1-63EE-4B93-A808-D0EB3ADF1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49" name="Freeform 1082">
              <a:extLst>
                <a:ext uri="{FF2B5EF4-FFF2-40B4-BE49-F238E27FC236}">
                  <a16:creationId xmlns:a16="http://schemas.microsoft.com/office/drawing/2014/main" id="{C741D69D-D117-4A30-8F14-0366D6A82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50" name="Picture 1083" descr="screen">
              <a:extLst>
                <a:ext uri="{FF2B5EF4-FFF2-40B4-BE49-F238E27FC236}">
                  <a16:creationId xmlns:a16="http://schemas.microsoft.com/office/drawing/2014/main" id="{26C49C84-EEFF-4975-A171-5FF6C6DDD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51" name="Freeform 1084">
              <a:extLst>
                <a:ext uri="{FF2B5EF4-FFF2-40B4-BE49-F238E27FC236}">
                  <a16:creationId xmlns:a16="http://schemas.microsoft.com/office/drawing/2014/main" id="{15E82FE0-26B5-4D39-9BA2-71EE5FE17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2" name="Freeform 1085">
              <a:extLst>
                <a:ext uri="{FF2B5EF4-FFF2-40B4-BE49-F238E27FC236}">
                  <a16:creationId xmlns:a16="http://schemas.microsoft.com/office/drawing/2014/main" id="{ED96517A-942B-4DB2-A6CD-D1D6067CC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3" name="Freeform 1086">
              <a:extLst>
                <a:ext uri="{FF2B5EF4-FFF2-40B4-BE49-F238E27FC236}">
                  <a16:creationId xmlns:a16="http://schemas.microsoft.com/office/drawing/2014/main" id="{A808DDB1-7630-4869-ABF3-AEFF3936B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4" name="Freeform 1087">
              <a:extLst>
                <a:ext uri="{FF2B5EF4-FFF2-40B4-BE49-F238E27FC236}">
                  <a16:creationId xmlns:a16="http://schemas.microsoft.com/office/drawing/2014/main" id="{8393AA28-7C4B-4A4C-B459-53AAFAAD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5" name="Freeform 1088">
              <a:extLst>
                <a:ext uri="{FF2B5EF4-FFF2-40B4-BE49-F238E27FC236}">
                  <a16:creationId xmlns:a16="http://schemas.microsoft.com/office/drawing/2014/main" id="{E620C0DD-10FA-4E81-8DB8-2B669675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6" name="Freeform 1089">
              <a:extLst>
                <a:ext uri="{FF2B5EF4-FFF2-40B4-BE49-F238E27FC236}">
                  <a16:creationId xmlns:a16="http://schemas.microsoft.com/office/drawing/2014/main" id="{F2FFDB42-BDFB-405E-ADDE-6F83ACBF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57" name="Group 1090">
              <a:extLst>
                <a:ext uri="{FF2B5EF4-FFF2-40B4-BE49-F238E27FC236}">
                  <a16:creationId xmlns:a16="http://schemas.microsoft.com/office/drawing/2014/main" id="{FE9241D7-A404-4AFF-84AA-122A2E615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36273" name="Freeform 1091">
                <a:extLst>
                  <a:ext uri="{FF2B5EF4-FFF2-40B4-BE49-F238E27FC236}">
                    <a16:creationId xmlns:a16="http://schemas.microsoft.com/office/drawing/2014/main" id="{9E7E336A-34BA-4C96-A643-D1E2A4E9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4" name="Freeform 1092">
                <a:extLst>
                  <a:ext uri="{FF2B5EF4-FFF2-40B4-BE49-F238E27FC236}">
                    <a16:creationId xmlns:a16="http://schemas.microsoft.com/office/drawing/2014/main" id="{CEB3EACE-2065-4A3E-9DEE-84ADCAEA7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5" name="Freeform 1093">
                <a:extLst>
                  <a:ext uri="{FF2B5EF4-FFF2-40B4-BE49-F238E27FC236}">
                    <a16:creationId xmlns:a16="http://schemas.microsoft.com/office/drawing/2014/main" id="{C4E778AE-8EA5-4FB2-BBED-9DDBBDB81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6" name="Freeform 1094">
                <a:extLst>
                  <a:ext uri="{FF2B5EF4-FFF2-40B4-BE49-F238E27FC236}">
                    <a16:creationId xmlns:a16="http://schemas.microsoft.com/office/drawing/2014/main" id="{969D7A31-D9D7-40D3-8679-69E8770FF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7" name="Freeform 1095">
                <a:extLst>
                  <a:ext uri="{FF2B5EF4-FFF2-40B4-BE49-F238E27FC236}">
                    <a16:creationId xmlns:a16="http://schemas.microsoft.com/office/drawing/2014/main" id="{A39B5772-64FE-4EC6-B326-6ECD203D2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8" name="Freeform 1096">
                <a:extLst>
                  <a:ext uri="{FF2B5EF4-FFF2-40B4-BE49-F238E27FC236}">
                    <a16:creationId xmlns:a16="http://schemas.microsoft.com/office/drawing/2014/main" id="{3B86C770-1BE7-4396-B04B-04293B108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58" name="Freeform 1097">
              <a:extLst>
                <a:ext uri="{FF2B5EF4-FFF2-40B4-BE49-F238E27FC236}">
                  <a16:creationId xmlns:a16="http://schemas.microsoft.com/office/drawing/2014/main" id="{EB9C194E-8222-4FEE-831E-2F41508E0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9" name="Freeform 1098">
              <a:extLst>
                <a:ext uri="{FF2B5EF4-FFF2-40B4-BE49-F238E27FC236}">
                  <a16:creationId xmlns:a16="http://schemas.microsoft.com/office/drawing/2014/main" id="{2B016DA4-701E-442C-817A-3376B4147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0" name="Freeform 1099">
              <a:extLst>
                <a:ext uri="{FF2B5EF4-FFF2-40B4-BE49-F238E27FC236}">
                  <a16:creationId xmlns:a16="http://schemas.microsoft.com/office/drawing/2014/main" id="{4CA7E8E5-6E4E-4EF9-90C6-2F5F71046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1" name="Freeform 1100">
              <a:extLst>
                <a:ext uri="{FF2B5EF4-FFF2-40B4-BE49-F238E27FC236}">
                  <a16:creationId xmlns:a16="http://schemas.microsoft.com/office/drawing/2014/main" id="{42A4DE9D-8C05-4DC1-8203-FAA20C3AD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2" name="Freeform 1101">
              <a:extLst>
                <a:ext uri="{FF2B5EF4-FFF2-40B4-BE49-F238E27FC236}">
                  <a16:creationId xmlns:a16="http://schemas.microsoft.com/office/drawing/2014/main" id="{F9CEC88F-9619-4A27-B43B-109F60A96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3" name="Freeform 1102">
              <a:extLst>
                <a:ext uri="{FF2B5EF4-FFF2-40B4-BE49-F238E27FC236}">
                  <a16:creationId xmlns:a16="http://schemas.microsoft.com/office/drawing/2014/main" id="{41B7ACF1-A571-40B1-A168-7DEA2B44F92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64" name="Group 1103">
              <a:extLst>
                <a:ext uri="{FF2B5EF4-FFF2-40B4-BE49-F238E27FC236}">
                  <a16:creationId xmlns:a16="http://schemas.microsoft.com/office/drawing/2014/main" id="{DB6FD55A-0353-4927-A106-4708E7296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36265" name="Oval 407">
                <a:extLst>
                  <a:ext uri="{FF2B5EF4-FFF2-40B4-BE49-F238E27FC236}">
                    <a16:creationId xmlns:a16="http://schemas.microsoft.com/office/drawing/2014/main" id="{400EF334-5594-4680-9F59-35861BBD1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66" name="Rectangle 410">
                <a:extLst>
                  <a:ext uri="{FF2B5EF4-FFF2-40B4-BE49-F238E27FC236}">
                    <a16:creationId xmlns:a16="http://schemas.microsoft.com/office/drawing/2014/main" id="{FB4F6963-EEDB-4558-B858-DC3EE2DB7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67" name="Oval 411">
                <a:extLst>
                  <a:ext uri="{FF2B5EF4-FFF2-40B4-BE49-F238E27FC236}">
                    <a16:creationId xmlns:a16="http://schemas.microsoft.com/office/drawing/2014/main" id="{A7BAA29F-1155-40C3-8F99-D75781942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268" name="Group 1107">
                <a:extLst>
                  <a:ext uri="{FF2B5EF4-FFF2-40B4-BE49-F238E27FC236}">
                    <a16:creationId xmlns:a16="http://schemas.microsoft.com/office/drawing/2014/main" id="{FFBEFCE7-C7CA-4F16-80AE-1EBFA2B478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271" name="Freeform 1108">
                  <a:extLst>
                    <a:ext uri="{FF2B5EF4-FFF2-40B4-BE49-F238E27FC236}">
                      <a16:creationId xmlns:a16="http://schemas.microsoft.com/office/drawing/2014/main" id="{5501B2CE-F526-4A76-9ACE-DEA9EF8DB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2" name="Freeform 1109">
                  <a:extLst>
                    <a:ext uri="{FF2B5EF4-FFF2-40B4-BE49-F238E27FC236}">
                      <a16:creationId xmlns:a16="http://schemas.microsoft.com/office/drawing/2014/main" id="{824CE998-FD67-4346-858C-A365EA5077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69" name="Line 1110">
                <a:extLst>
                  <a:ext uri="{FF2B5EF4-FFF2-40B4-BE49-F238E27FC236}">
                    <a16:creationId xmlns:a16="http://schemas.microsoft.com/office/drawing/2014/main" id="{2C05EA72-2A96-4982-BE3B-43A734646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0" name="Line 1111">
                <a:extLst>
                  <a:ext uri="{FF2B5EF4-FFF2-40B4-BE49-F238E27FC236}">
                    <a16:creationId xmlns:a16="http://schemas.microsoft.com/office/drawing/2014/main" id="{DA4572BB-C85D-4AB6-982E-41F8BE481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5" name="Group 1112">
              <a:extLst>
                <a:ext uri="{FF2B5EF4-FFF2-40B4-BE49-F238E27FC236}">
                  <a16:creationId xmlns:a16="http://schemas.microsoft.com/office/drawing/2014/main" id="{461640C9-9F88-4C99-9F58-E9B76270E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36257" name="Oval 407">
                <a:extLst>
                  <a:ext uri="{FF2B5EF4-FFF2-40B4-BE49-F238E27FC236}">
                    <a16:creationId xmlns:a16="http://schemas.microsoft.com/office/drawing/2014/main" id="{D629C236-E506-45E0-88B3-A41629F88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58" name="Rectangle 410">
                <a:extLst>
                  <a:ext uri="{FF2B5EF4-FFF2-40B4-BE49-F238E27FC236}">
                    <a16:creationId xmlns:a16="http://schemas.microsoft.com/office/drawing/2014/main" id="{EC336B4A-96A8-4365-B72A-276274A40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59" name="Oval 411">
                <a:extLst>
                  <a:ext uri="{FF2B5EF4-FFF2-40B4-BE49-F238E27FC236}">
                    <a16:creationId xmlns:a16="http://schemas.microsoft.com/office/drawing/2014/main" id="{4059F063-314A-4D35-AC3C-173642A06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260" name="Group 1116">
                <a:extLst>
                  <a:ext uri="{FF2B5EF4-FFF2-40B4-BE49-F238E27FC236}">
                    <a16:creationId xmlns:a16="http://schemas.microsoft.com/office/drawing/2014/main" id="{FB01F7CA-823B-4724-8BF5-737257E4B8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263" name="Freeform 1117">
                  <a:extLst>
                    <a:ext uri="{FF2B5EF4-FFF2-40B4-BE49-F238E27FC236}">
                      <a16:creationId xmlns:a16="http://schemas.microsoft.com/office/drawing/2014/main" id="{F693F154-6F99-4E15-B08A-786264DDD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4" name="Freeform 1118">
                  <a:extLst>
                    <a:ext uri="{FF2B5EF4-FFF2-40B4-BE49-F238E27FC236}">
                      <a16:creationId xmlns:a16="http://schemas.microsoft.com/office/drawing/2014/main" id="{7F5F993C-5EC9-473F-9342-2E1B9DBFC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61" name="Line 1119">
                <a:extLst>
                  <a:ext uri="{FF2B5EF4-FFF2-40B4-BE49-F238E27FC236}">
                    <a16:creationId xmlns:a16="http://schemas.microsoft.com/office/drawing/2014/main" id="{E514122F-E9D1-4D28-A60F-B5A54DC16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2" name="Line 1120">
                <a:extLst>
                  <a:ext uri="{FF2B5EF4-FFF2-40B4-BE49-F238E27FC236}">
                    <a16:creationId xmlns:a16="http://schemas.microsoft.com/office/drawing/2014/main" id="{B221F816-CAD8-444E-8C3C-241BB8B3C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6" name="Group 1121">
              <a:extLst>
                <a:ext uri="{FF2B5EF4-FFF2-40B4-BE49-F238E27FC236}">
                  <a16:creationId xmlns:a16="http://schemas.microsoft.com/office/drawing/2014/main" id="{BB002473-C11A-41A3-B1AB-0CB602B1A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36249" name="Oval 407">
                <a:extLst>
                  <a:ext uri="{FF2B5EF4-FFF2-40B4-BE49-F238E27FC236}">
                    <a16:creationId xmlns:a16="http://schemas.microsoft.com/office/drawing/2014/main" id="{B4FA31E9-C798-4D76-9A9C-17B459E8C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50" name="Rectangle 410">
                <a:extLst>
                  <a:ext uri="{FF2B5EF4-FFF2-40B4-BE49-F238E27FC236}">
                    <a16:creationId xmlns:a16="http://schemas.microsoft.com/office/drawing/2014/main" id="{86ACFC5F-1881-493B-9627-220B417E4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51" name="Oval 411">
                <a:extLst>
                  <a:ext uri="{FF2B5EF4-FFF2-40B4-BE49-F238E27FC236}">
                    <a16:creationId xmlns:a16="http://schemas.microsoft.com/office/drawing/2014/main" id="{722F8C84-D8A6-4793-A790-35D43E241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252" name="Group 1125">
                <a:extLst>
                  <a:ext uri="{FF2B5EF4-FFF2-40B4-BE49-F238E27FC236}">
                    <a16:creationId xmlns:a16="http://schemas.microsoft.com/office/drawing/2014/main" id="{F822A150-FC36-4591-B08B-FEDDC8B40A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6255" name="Freeform 1126">
                  <a:extLst>
                    <a:ext uri="{FF2B5EF4-FFF2-40B4-BE49-F238E27FC236}">
                      <a16:creationId xmlns:a16="http://schemas.microsoft.com/office/drawing/2014/main" id="{8A42A114-5890-4192-A258-EC7349638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6" name="Freeform 1127">
                  <a:extLst>
                    <a:ext uri="{FF2B5EF4-FFF2-40B4-BE49-F238E27FC236}">
                      <a16:creationId xmlns:a16="http://schemas.microsoft.com/office/drawing/2014/main" id="{21CE7485-1D21-4FB0-A84C-D9FB76425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53" name="Line 1128">
                <a:extLst>
                  <a:ext uri="{FF2B5EF4-FFF2-40B4-BE49-F238E27FC236}">
                    <a16:creationId xmlns:a16="http://schemas.microsoft.com/office/drawing/2014/main" id="{9FA05349-1226-4D53-88E9-2F2284946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4" name="Line 1129">
                <a:extLst>
                  <a:ext uri="{FF2B5EF4-FFF2-40B4-BE49-F238E27FC236}">
                    <a16:creationId xmlns:a16="http://schemas.microsoft.com/office/drawing/2014/main" id="{C6FDA226-D4F7-449E-A995-2FA2B194B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7" name="Group 1130">
              <a:extLst>
                <a:ext uri="{FF2B5EF4-FFF2-40B4-BE49-F238E27FC236}">
                  <a16:creationId xmlns:a16="http://schemas.microsoft.com/office/drawing/2014/main" id="{E4C18649-3A7F-4238-927B-CD42696BD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36241" name="Oval 407">
                <a:extLst>
                  <a:ext uri="{FF2B5EF4-FFF2-40B4-BE49-F238E27FC236}">
                    <a16:creationId xmlns:a16="http://schemas.microsoft.com/office/drawing/2014/main" id="{BB529052-51BB-4FC9-8EFB-D33D3CEDC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42" name="Rectangle 410">
                <a:extLst>
                  <a:ext uri="{FF2B5EF4-FFF2-40B4-BE49-F238E27FC236}">
                    <a16:creationId xmlns:a16="http://schemas.microsoft.com/office/drawing/2014/main" id="{A2F170AA-5F59-4CAE-A2F8-9172E9311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43" name="Oval 411">
                <a:extLst>
                  <a:ext uri="{FF2B5EF4-FFF2-40B4-BE49-F238E27FC236}">
                    <a16:creationId xmlns:a16="http://schemas.microsoft.com/office/drawing/2014/main" id="{7B74B6EE-7055-4C61-9447-543667479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244" name="Group 1134">
                <a:extLst>
                  <a:ext uri="{FF2B5EF4-FFF2-40B4-BE49-F238E27FC236}">
                    <a16:creationId xmlns:a16="http://schemas.microsoft.com/office/drawing/2014/main" id="{8B2C8850-25BB-4306-BFAD-3ACD0A7DF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6247" name="Freeform 1135">
                  <a:extLst>
                    <a:ext uri="{FF2B5EF4-FFF2-40B4-BE49-F238E27FC236}">
                      <a16:creationId xmlns:a16="http://schemas.microsoft.com/office/drawing/2014/main" id="{1405BB0F-D57F-4B14-B806-FB2FF7C4C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8" name="Freeform 1136">
                  <a:extLst>
                    <a:ext uri="{FF2B5EF4-FFF2-40B4-BE49-F238E27FC236}">
                      <a16:creationId xmlns:a16="http://schemas.microsoft.com/office/drawing/2014/main" id="{D9562BF5-3EDA-429A-B9D6-68C6C01B8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45" name="Line 1137">
                <a:extLst>
                  <a:ext uri="{FF2B5EF4-FFF2-40B4-BE49-F238E27FC236}">
                    <a16:creationId xmlns:a16="http://schemas.microsoft.com/office/drawing/2014/main" id="{2C50F374-F43D-48B3-BA38-9B8935F0E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6" name="Line 1138">
                <a:extLst>
                  <a:ext uri="{FF2B5EF4-FFF2-40B4-BE49-F238E27FC236}">
                    <a16:creationId xmlns:a16="http://schemas.microsoft.com/office/drawing/2014/main" id="{1E569EC5-73DA-4519-9BB0-E49D74BE5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8" name="Group 1139">
              <a:extLst>
                <a:ext uri="{FF2B5EF4-FFF2-40B4-BE49-F238E27FC236}">
                  <a16:creationId xmlns:a16="http://schemas.microsoft.com/office/drawing/2014/main" id="{05B2320A-224E-4A5E-B570-37265912AE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36233" name="Oval 407">
                <a:extLst>
                  <a:ext uri="{FF2B5EF4-FFF2-40B4-BE49-F238E27FC236}">
                    <a16:creationId xmlns:a16="http://schemas.microsoft.com/office/drawing/2014/main" id="{17563014-F322-441B-9F4A-62071C9C1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34" name="Rectangle 410">
                <a:extLst>
                  <a:ext uri="{FF2B5EF4-FFF2-40B4-BE49-F238E27FC236}">
                    <a16:creationId xmlns:a16="http://schemas.microsoft.com/office/drawing/2014/main" id="{3F82FFF8-50D4-48BD-8E7A-4341F8E51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235" name="Oval 411">
                <a:extLst>
                  <a:ext uri="{FF2B5EF4-FFF2-40B4-BE49-F238E27FC236}">
                    <a16:creationId xmlns:a16="http://schemas.microsoft.com/office/drawing/2014/main" id="{7D8A8C90-DD64-4802-8F82-0C1A21703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236" name="Group 1143">
                <a:extLst>
                  <a:ext uri="{FF2B5EF4-FFF2-40B4-BE49-F238E27FC236}">
                    <a16:creationId xmlns:a16="http://schemas.microsoft.com/office/drawing/2014/main" id="{7F61F939-C8D9-4247-82CE-8B870A20E3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6239" name="Freeform 1144">
                  <a:extLst>
                    <a:ext uri="{FF2B5EF4-FFF2-40B4-BE49-F238E27FC236}">
                      <a16:creationId xmlns:a16="http://schemas.microsoft.com/office/drawing/2014/main" id="{A9CBCB4B-D5AA-4DBE-AB7B-66E3B6CBE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0" name="Freeform 1145">
                  <a:extLst>
                    <a:ext uri="{FF2B5EF4-FFF2-40B4-BE49-F238E27FC236}">
                      <a16:creationId xmlns:a16="http://schemas.microsoft.com/office/drawing/2014/main" id="{A4C1D308-5556-418C-85C6-34BD5A458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37" name="Line 1146">
                <a:extLst>
                  <a:ext uri="{FF2B5EF4-FFF2-40B4-BE49-F238E27FC236}">
                    <a16:creationId xmlns:a16="http://schemas.microsoft.com/office/drawing/2014/main" id="{5BD39EE2-1862-40C2-82FC-6B650F275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8" name="Line 1147">
                <a:extLst>
                  <a:ext uri="{FF2B5EF4-FFF2-40B4-BE49-F238E27FC236}">
                    <a16:creationId xmlns:a16="http://schemas.microsoft.com/office/drawing/2014/main" id="{20B5955E-02CA-4952-A1BD-415FCE1A9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9" name="Group 3">
              <a:extLst>
                <a:ext uri="{FF2B5EF4-FFF2-40B4-BE49-F238E27FC236}">
                  <a16:creationId xmlns:a16="http://schemas.microsoft.com/office/drawing/2014/main" id="{851DA479-9E25-4452-8AD2-2D3D5824A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36231" name="Picture 555" descr="fridge2.png">
                <a:extLst>
                  <a:ext uri="{FF2B5EF4-FFF2-40B4-BE49-F238E27FC236}">
                    <a16:creationId xmlns:a16="http://schemas.microsoft.com/office/drawing/2014/main" id="{AEC7A4FC-C927-4380-96DA-4D985B476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232" name="Picture 1115" descr="antenna_stylized">
                <a:extLst>
                  <a:ext uri="{FF2B5EF4-FFF2-40B4-BE49-F238E27FC236}">
                    <a16:creationId xmlns:a16="http://schemas.microsoft.com/office/drawing/2014/main" id="{864397AA-CAEF-48D1-A918-2EBA54EBC8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970" name="Picture 603" descr="car_icon_small">
              <a:extLst>
                <a:ext uri="{FF2B5EF4-FFF2-40B4-BE49-F238E27FC236}">
                  <a16:creationId xmlns:a16="http://schemas.microsoft.com/office/drawing/2014/main" id="{0C0CB661-EE12-44A1-997E-014DA98CD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71" name="Picture 814" descr="light2.png">
              <a:extLst>
                <a:ext uri="{FF2B5EF4-FFF2-40B4-BE49-F238E27FC236}">
                  <a16:creationId xmlns:a16="http://schemas.microsoft.com/office/drawing/2014/main" id="{9AFA6CC8-E127-4967-BA21-4E2E3FC8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72" name="Picture 1017" descr="antenna_stylized">
              <a:extLst>
                <a:ext uri="{FF2B5EF4-FFF2-40B4-BE49-F238E27FC236}">
                  <a16:creationId xmlns:a16="http://schemas.microsoft.com/office/drawing/2014/main" id="{BC4592DF-7CCA-4D9A-AE52-C7307C9A2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73" name="Picture 1017" descr="antenna_stylized">
              <a:extLst>
                <a:ext uri="{FF2B5EF4-FFF2-40B4-BE49-F238E27FC236}">
                  <a16:creationId xmlns:a16="http://schemas.microsoft.com/office/drawing/2014/main" id="{D44F2A4F-3253-4EE1-B0D9-76EDD6EED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974" name="Group 347">
              <a:extLst>
                <a:ext uri="{FF2B5EF4-FFF2-40B4-BE49-F238E27FC236}">
                  <a16:creationId xmlns:a16="http://schemas.microsoft.com/office/drawing/2014/main" id="{C68F7E59-64FA-4AED-B97A-834512AF4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1387" name="Oval 1386">
                <a:extLst>
                  <a:ext uri="{FF2B5EF4-FFF2-40B4-BE49-F238E27FC236}">
                    <a16:creationId xmlns:a16="http://schemas.microsoft.com/office/drawing/2014/main" id="{E6AB0B24-324D-46A3-BF1D-5977EAF3B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88" name="Rectangle 1387">
                <a:extLst>
                  <a:ext uri="{FF2B5EF4-FFF2-40B4-BE49-F238E27FC236}">
                    <a16:creationId xmlns:a16="http://schemas.microsoft.com/office/drawing/2014/main" id="{6ABBA295-ED18-4F07-A1F3-DCF272322206}"/>
                  </a:ext>
                </a:extLst>
              </p:cNvPr>
              <p:cNvSpPr/>
              <p:nvPr/>
            </p:nvSpPr>
            <p:spPr bwMode="auto">
              <a:xfrm>
                <a:off x="1872116" y="1739006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9" name="Oval 1388">
                <a:extLst>
                  <a:ext uri="{FF2B5EF4-FFF2-40B4-BE49-F238E27FC236}">
                    <a16:creationId xmlns:a16="http://schemas.microsoft.com/office/drawing/2014/main" id="{7F9D76EC-C109-4EFD-B5EC-720B333B5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90" name="Freeform 1389">
                <a:extLst>
                  <a:ext uri="{FF2B5EF4-FFF2-40B4-BE49-F238E27FC236}">
                    <a16:creationId xmlns:a16="http://schemas.microsoft.com/office/drawing/2014/main" id="{D6B8961A-028B-4B4F-8E9B-04F931E86B68}"/>
                  </a:ext>
                </a:extLst>
              </p:cNvPr>
              <p:cNvSpPr/>
              <p:nvPr/>
            </p:nvSpPr>
            <p:spPr bwMode="auto">
              <a:xfrm>
                <a:off x="2159736" y="1674540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1" name="Freeform 1390">
                <a:extLst>
                  <a:ext uri="{FF2B5EF4-FFF2-40B4-BE49-F238E27FC236}">
                    <a16:creationId xmlns:a16="http://schemas.microsoft.com/office/drawing/2014/main" id="{8382010E-557D-4E16-B56B-3AA432A1B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92" name="Freeform 1391">
                <a:extLst>
                  <a:ext uri="{FF2B5EF4-FFF2-40B4-BE49-F238E27FC236}">
                    <a16:creationId xmlns:a16="http://schemas.microsoft.com/office/drawing/2014/main" id="{6495B0FD-68D8-455C-834E-48DF87234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93" name="Freeform 1392">
                <a:extLst>
                  <a:ext uri="{FF2B5EF4-FFF2-40B4-BE49-F238E27FC236}">
                    <a16:creationId xmlns:a16="http://schemas.microsoft.com/office/drawing/2014/main" id="{F46ED98F-FF1E-4BFE-B0F8-0401D3EAB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394" name="Straight Connector 1393">
                <a:extLst>
                  <a:ext uri="{FF2B5EF4-FFF2-40B4-BE49-F238E27FC236}">
                    <a16:creationId xmlns:a16="http://schemas.microsoft.com/office/drawing/2014/main" id="{73ABEA57-8EEC-4F31-8B26-F6D8CC7888C2}"/>
                  </a:ext>
                </a:extLst>
              </p:cNvPr>
              <p:cNvCxnSpPr>
                <a:cxnSpLocks noChangeShapeType="1"/>
                <a:endCxn id="1389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5" name="Straight Connector 1394">
                <a:extLst>
                  <a:ext uri="{FF2B5EF4-FFF2-40B4-BE49-F238E27FC236}">
                    <a16:creationId xmlns:a16="http://schemas.microsoft.com/office/drawing/2014/main" id="{A76138FB-7A78-49B8-94CE-3FA263CD9F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75" name="Group 347">
              <a:extLst>
                <a:ext uri="{FF2B5EF4-FFF2-40B4-BE49-F238E27FC236}">
                  <a16:creationId xmlns:a16="http://schemas.microsoft.com/office/drawing/2014/main" id="{902D79F7-F152-4540-815B-A2B095485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1229" name="Oval 1228">
                <a:extLst>
                  <a:ext uri="{FF2B5EF4-FFF2-40B4-BE49-F238E27FC236}">
                    <a16:creationId xmlns:a16="http://schemas.microsoft.com/office/drawing/2014/main" id="{E972203E-9F9A-477B-9324-6F4258C5C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79" name="Rectangle 1378">
                <a:extLst>
                  <a:ext uri="{FF2B5EF4-FFF2-40B4-BE49-F238E27FC236}">
                    <a16:creationId xmlns:a16="http://schemas.microsoft.com/office/drawing/2014/main" id="{D0A52C85-FB91-4A79-99A5-30DB872A96A9}"/>
                  </a:ext>
                </a:extLst>
              </p:cNvPr>
              <p:cNvSpPr/>
              <p:nvPr/>
            </p:nvSpPr>
            <p:spPr bwMode="auto">
              <a:xfrm>
                <a:off x="1872532" y="1739555"/>
                <a:ext cx="1126060" cy="1160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0" name="Oval 1379">
                <a:extLst>
                  <a:ext uri="{FF2B5EF4-FFF2-40B4-BE49-F238E27FC236}">
                    <a16:creationId xmlns:a16="http://schemas.microsoft.com/office/drawing/2014/main" id="{72F7CA3C-4D26-494B-A5E4-04E013B1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81" name="Freeform 1380">
                <a:extLst>
                  <a:ext uri="{FF2B5EF4-FFF2-40B4-BE49-F238E27FC236}">
                    <a16:creationId xmlns:a16="http://schemas.microsoft.com/office/drawing/2014/main" id="{8FA62160-738D-4DD5-A9A8-21DBD8592CBB}"/>
                  </a:ext>
                </a:extLst>
              </p:cNvPr>
              <p:cNvSpPr/>
              <p:nvPr/>
            </p:nvSpPr>
            <p:spPr bwMode="auto">
              <a:xfrm>
                <a:off x="2160152" y="1672512"/>
                <a:ext cx="548106" cy="16245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2" name="Freeform 1381">
                <a:extLst>
                  <a:ext uri="{FF2B5EF4-FFF2-40B4-BE49-F238E27FC236}">
                    <a16:creationId xmlns:a16="http://schemas.microsoft.com/office/drawing/2014/main" id="{CEB1FD69-5E0A-4D18-93E0-1C53A7161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83" name="Freeform 1382">
                <a:extLst>
                  <a:ext uri="{FF2B5EF4-FFF2-40B4-BE49-F238E27FC236}">
                    <a16:creationId xmlns:a16="http://schemas.microsoft.com/office/drawing/2014/main" id="{4ACF270B-710D-44B5-897C-41C0B0C66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84" name="Freeform 1383">
                <a:extLst>
                  <a:ext uri="{FF2B5EF4-FFF2-40B4-BE49-F238E27FC236}">
                    <a16:creationId xmlns:a16="http://schemas.microsoft.com/office/drawing/2014/main" id="{827C522F-3F9D-4F02-8393-CD1E31E9B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385" name="Straight Connector 1384">
                <a:extLst>
                  <a:ext uri="{FF2B5EF4-FFF2-40B4-BE49-F238E27FC236}">
                    <a16:creationId xmlns:a16="http://schemas.microsoft.com/office/drawing/2014/main" id="{87B14F4B-9D48-4EAA-A26C-3B0D36DED723}"/>
                  </a:ext>
                </a:extLst>
              </p:cNvPr>
              <p:cNvCxnSpPr>
                <a:cxnSpLocks noChangeShapeType="1"/>
                <a:endCxn id="1380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6" name="Straight Connector 1385">
                <a:extLst>
                  <a:ext uri="{FF2B5EF4-FFF2-40B4-BE49-F238E27FC236}">
                    <a16:creationId xmlns:a16="http://schemas.microsoft.com/office/drawing/2014/main" id="{2CE20E68-B878-4CC3-B0FF-05C25211A4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76" name="Group 347">
              <a:extLst>
                <a:ext uri="{FF2B5EF4-FFF2-40B4-BE49-F238E27FC236}">
                  <a16:creationId xmlns:a16="http://schemas.microsoft.com/office/drawing/2014/main" id="{19A771D2-CE9F-4FFC-B6D5-DF5C66B93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1194" name="Oval 1193">
                <a:extLst>
                  <a:ext uri="{FF2B5EF4-FFF2-40B4-BE49-F238E27FC236}">
                    <a16:creationId xmlns:a16="http://schemas.microsoft.com/office/drawing/2014/main" id="{FD435309-06CD-4A06-A443-82E69E0F6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95" name="Rectangle 1194">
                <a:extLst>
                  <a:ext uri="{FF2B5EF4-FFF2-40B4-BE49-F238E27FC236}">
                    <a16:creationId xmlns:a16="http://schemas.microsoft.com/office/drawing/2014/main" id="{BA143D5D-2094-46E4-8A3B-76CDEE001B2D}"/>
                  </a:ext>
                </a:extLst>
              </p:cNvPr>
              <p:cNvSpPr/>
              <p:nvPr/>
            </p:nvSpPr>
            <p:spPr bwMode="auto">
              <a:xfrm>
                <a:off x="1872162" y="1738907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6" name="Oval 1195">
                <a:extLst>
                  <a:ext uri="{FF2B5EF4-FFF2-40B4-BE49-F238E27FC236}">
                    <a16:creationId xmlns:a16="http://schemas.microsoft.com/office/drawing/2014/main" id="{8EBD70C2-7508-4A50-98FE-693BC70E8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97" name="Freeform 1196">
                <a:extLst>
                  <a:ext uri="{FF2B5EF4-FFF2-40B4-BE49-F238E27FC236}">
                    <a16:creationId xmlns:a16="http://schemas.microsoft.com/office/drawing/2014/main" id="{A756C8CD-CA63-465A-83AB-D9A102C3CFC1}"/>
                  </a:ext>
                </a:extLst>
              </p:cNvPr>
              <p:cNvSpPr/>
              <p:nvPr/>
            </p:nvSpPr>
            <p:spPr bwMode="auto">
              <a:xfrm>
                <a:off x="2159782" y="1674441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4" name="Freeform 1223">
                <a:extLst>
                  <a:ext uri="{FF2B5EF4-FFF2-40B4-BE49-F238E27FC236}">
                    <a16:creationId xmlns:a16="http://schemas.microsoft.com/office/drawing/2014/main" id="{D3A66454-CC84-4739-97F4-480E0979B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5" name="Freeform 1224">
                <a:extLst>
                  <a:ext uri="{FF2B5EF4-FFF2-40B4-BE49-F238E27FC236}">
                    <a16:creationId xmlns:a16="http://schemas.microsoft.com/office/drawing/2014/main" id="{A6DDEE71-82AC-4F33-8DD5-6FE299223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26" name="Freeform 1225">
                <a:extLst>
                  <a:ext uri="{FF2B5EF4-FFF2-40B4-BE49-F238E27FC236}">
                    <a16:creationId xmlns:a16="http://schemas.microsoft.com/office/drawing/2014/main" id="{86D42AC2-8DF7-4D79-A2D6-1CDAF9196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227" name="Straight Connector 1226">
                <a:extLst>
                  <a:ext uri="{FF2B5EF4-FFF2-40B4-BE49-F238E27FC236}">
                    <a16:creationId xmlns:a16="http://schemas.microsoft.com/office/drawing/2014/main" id="{26A51F27-D74C-46BC-A88A-387CB0B35DED}"/>
                  </a:ext>
                </a:extLst>
              </p:cNvPr>
              <p:cNvCxnSpPr>
                <a:cxnSpLocks noChangeShapeType="1"/>
                <a:endCxn id="1196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8" name="Straight Connector 1227">
                <a:extLst>
                  <a:ext uri="{FF2B5EF4-FFF2-40B4-BE49-F238E27FC236}">
                    <a16:creationId xmlns:a16="http://schemas.microsoft.com/office/drawing/2014/main" id="{7FF33FEA-FCAA-4F52-91C0-958C68F3FA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77" name="Group 347">
              <a:extLst>
                <a:ext uri="{FF2B5EF4-FFF2-40B4-BE49-F238E27FC236}">
                  <a16:creationId xmlns:a16="http://schemas.microsoft.com/office/drawing/2014/main" id="{144F3920-4666-4BB6-A579-940FD3C7F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1185" name="Oval 1184">
                <a:extLst>
                  <a:ext uri="{FF2B5EF4-FFF2-40B4-BE49-F238E27FC236}">
                    <a16:creationId xmlns:a16="http://schemas.microsoft.com/office/drawing/2014/main" id="{6BE38994-E20F-4644-A04C-E8ABC70F1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86" name="Rectangle 1185">
                <a:extLst>
                  <a:ext uri="{FF2B5EF4-FFF2-40B4-BE49-F238E27FC236}">
                    <a16:creationId xmlns:a16="http://schemas.microsoft.com/office/drawing/2014/main" id="{E165E323-0E2B-48B1-B8AB-ABEBC80AA528}"/>
                  </a:ext>
                </a:extLst>
              </p:cNvPr>
              <p:cNvSpPr/>
              <p:nvPr/>
            </p:nvSpPr>
            <p:spPr bwMode="auto">
              <a:xfrm>
                <a:off x="1870189" y="1739404"/>
                <a:ext cx="1129316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7" name="Oval 1186">
                <a:extLst>
                  <a:ext uri="{FF2B5EF4-FFF2-40B4-BE49-F238E27FC236}">
                    <a16:creationId xmlns:a16="http://schemas.microsoft.com/office/drawing/2014/main" id="{8D8C4C52-352F-4B37-BF1B-DC8BEA8B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88" name="Freeform 1187">
                <a:extLst>
                  <a:ext uri="{FF2B5EF4-FFF2-40B4-BE49-F238E27FC236}">
                    <a16:creationId xmlns:a16="http://schemas.microsoft.com/office/drawing/2014/main" id="{68C93620-1C28-40A7-9D54-C8980C17143B}"/>
                  </a:ext>
                </a:extLst>
              </p:cNvPr>
              <p:cNvSpPr/>
              <p:nvPr/>
            </p:nvSpPr>
            <p:spPr bwMode="auto">
              <a:xfrm>
                <a:off x="2160944" y="1672426"/>
                <a:ext cx="547803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9" name="Freeform 1188">
                <a:extLst>
                  <a:ext uri="{FF2B5EF4-FFF2-40B4-BE49-F238E27FC236}">
                    <a16:creationId xmlns:a16="http://schemas.microsoft.com/office/drawing/2014/main" id="{938DE2F5-1D8A-4336-B093-600200A7F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90" name="Freeform 1189">
                <a:extLst>
                  <a:ext uri="{FF2B5EF4-FFF2-40B4-BE49-F238E27FC236}">
                    <a16:creationId xmlns:a16="http://schemas.microsoft.com/office/drawing/2014/main" id="{52017584-2C49-4D74-A992-321FD106C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91" name="Freeform 1190">
                <a:extLst>
                  <a:ext uri="{FF2B5EF4-FFF2-40B4-BE49-F238E27FC236}">
                    <a16:creationId xmlns:a16="http://schemas.microsoft.com/office/drawing/2014/main" id="{BA84901C-105C-46FB-8EFE-0799EA07C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192" name="Straight Connector 1191">
                <a:extLst>
                  <a:ext uri="{FF2B5EF4-FFF2-40B4-BE49-F238E27FC236}">
                    <a16:creationId xmlns:a16="http://schemas.microsoft.com/office/drawing/2014/main" id="{43D04B9C-C08A-4B7E-99C8-C52B09DA0041}"/>
                  </a:ext>
                </a:extLst>
              </p:cNvPr>
              <p:cNvCxnSpPr>
                <a:cxnSpLocks noChangeShapeType="1"/>
                <a:endCxn id="118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3" name="Straight Connector 1192">
                <a:extLst>
                  <a:ext uri="{FF2B5EF4-FFF2-40B4-BE49-F238E27FC236}">
                    <a16:creationId xmlns:a16="http://schemas.microsoft.com/office/drawing/2014/main" id="{A076E334-7E13-4868-95D9-E93D6287A9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78" name="Group 347">
              <a:extLst>
                <a:ext uri="{FF2B5EF4-FFF2-40B4-BE49-F238E27FC236}">
                  <a16:creationId xmlns:a16="http://schemas.microsoft.com/office/drawing/2014/main" id="{70C74C07-A66F-456D-9D5F-30A421D4C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1D7D6B54-FE44-419B-BDE1-F0AD554FE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23" name="Rectangle 1122">
                <a:extLst>
                  <a:ext uri="{FF2B5EF4-FFF2-40B4-BE49-F238E27FC236}">
                    <a16:creationId xmlns:a16="http://schemas.microsoft.com/office/drawing/2014/main" id="{08AD01AB-82C9-4D67-A4A3-F643A5E593C2}"/>
                  </a:ext>
                </a:extLst>
              </p:cNvPr>
              <p:cNvSpPr/>
              <p:nvPr/>
            </p:nvSpPr>
            <p:spPr bwMode="auto">
              <a:xfrm>
                <a:off x="1873449" y="1739300"/>
                <a:ext cx="1124357" cy="1165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4" name="Oval 1123">
                <a:extLst>
                  <a:ext uri="{FF2B5EF4-FFF2-40B4-BE49-F238E27FC236}">
                    <a16:creationId xmlns:a16="http://schemas.microsoft.com/office/drawing/2014/main" id="{35BC834D-4193-4FA6-85C2-9AF93AF5C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25" name="Freeform 1124">
                <a:extLst>
                  <a:ext uri="{FF2B5EF4-FFF2-40B4-BE49-F238E27FC236}">
                    <a16:creationId xmlns:a16="http://schemas.microsoft.com/office/drawing/2014/main" id="{42DAF0E8-DA37-41E9-8117-80E9D9436657}"/>
                  </a:ext>
                </a:extLst>
              </p:cNvPr>
              <p:cNvSpPr/>
              <p:nvPr/>
            </p:nvSpPr>
            <p:spPr bwMode="auto">
              <a:xfrm>
                <a:off x="2162315" y="1670752"/>
                <a:ext cx="546626" cy="16108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0" name="Freeform 1179">
                <a:extLst>
                  <a:ext uri="{FF2B5EF4-FFF2-40B4-BE49-F238E27FC236}">
                    <a16:creationId xmlns:a16="http://schemas.microsoft.com/office/drawing/2014/main" id="{CEE9B537-8E31-4292-B885-05D021357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81" name="Freeform 1180">
                <a:extLst>
                  <a:ext uri="{FF2B5EF4-FFF2-40B4-BE49-F238E27FC236}">
                    <a16:creationId xmlns:a16="http://schemas.microsoft.com/office/drawing/2014/main" id="{27645229-E29D-4240-B066-752117E73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82" name="Freeform 1181">
                <a:extLst>
                  <a:ext uri="{FF2B5EF4-FFF2-40B4-BE49-F238E27FC236}">
                    <a16:creationId xmlns:a16="http://schemas.microsoft.com/office/drawing/2014/main" id="{0EDE1E54-6449-4594-A560-3E560F7AE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183" name="Straight Connector 1182">
                <a:extLst>
                  <a:ext uri="{FF2B5EF4-FFF2-40B4-BE49-F238E27FC236}">
                    <a16:creationId xmlns:a16="http://schemas.microsoft.com/office/drawing/2014/main" id="{8EB5703D-9706-4141-8CB0-28E398AB41D7}"/>
                  </a:ext>
                </a:extLst>
              </p:cNvPr>
              <p:cNvCxnSpPr>
                <a:cxnSpLocks noChangeShapeType="1"/>
                <a:endCxn id="112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4" name="Straight Connector 1183">
                <a:extLst>
                  <a:ext uri="{FF2B5EF4-FFF2-40B4-BE49-F238E27FC236}">
                    <a16:creationId xmlns:a16="http://schemas.microsoft.com/office/drawing/2014/main" id="{575B998C-7C6B-4134-A2DB-11396E47F1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79" name="Group 752">
              <a:extLst>
                <a:ext uri="{FF2B5EF4-FFF2-40B4-BE49-F238E27FC236}">
                  <a16:creationId xmlns:a16="http://schemas.microsoft.com/office/drawing/2014/main" id="{252B3A8C-A228-494E-B2F3-795D84524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1057" name="Oval 1056">
                <a:extLst>
                  <a:ext uri="{FF2B5EF4-FFF2-40B4-BE49-F238E27FC236}">
                    <a16:creationId xmlns:a16="http://schemas.microsoft.com/office/drawing/2014/main" id="{CC8F30B9-71E6-4540-B6C7-3AAF4B291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AB38B3F6-4F82-46B2-A40E-B7E34F0CEBE4}"/>
                  </a:ext>
                </a:extLst>
              </p:cNvPr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9" name="Oval 1058">
                <a:extLst>
                  <a:ext uri="{FF2B5EF4-FFF2-40B4-BE49-F238E27FC236}">
                    <a16:creationId xmlns:a16="http://schemas.microsoft.com/office/drawing/2014/main" id="{AD187A20-093C-4738-B4F5-4AC9E1FA9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66" name="Freeform 1065">
                <a:extLst>
                  <a:ext uri="{FF2B5EF4-FFF2-40B4-BE49-F238E27FC236}">
                    <a16:creationId xmlns:a16="http://schemas.microsoft.com/office/drawing/2014/main" id="{C7588F60-E489-4CBE-A3CF-DCB25263A0FA}"/>
                  </a:ext>
                </a:extLst>
              </p:cNvPr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17" name="Freeform 1116">
                <a:extLst>
                  <a:ext uri="{FF2B5EF4-FFF2-40B4-BE49-F238E27FC236}">
                    <a16:creationId xmlns:a16="http://schemas.microsoft.com/office/drawing/2014/main" id="{A5DE4B91-F74B-428A-A927-6C3299BEF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18" name="Freeform 1117">
                <a:extLst>
                  <a:ext uri="{FF2B5EF4-FFF2-40B4-BE49-F238E27FC236}">
                    <a16:creationId xmlns:a16="http://schemas.microsoft.com/office/drawing/2014/main" id="{68D1B922-A9EB-48E7-A3F2-6021D1813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19" name="Freeform 1118">
                <a:extLst>
                  <a:ext uri="{FF2B5EF4-FFF2-40B4-BE49-F238E27FC236}">
                    <a16:creationId xmlns:a16="http://schemas.microsoft.com/office/drawing/2014/main" id="{2C8CAE98-5CCD-4A31-A757-C1A548D74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120" name="Straight Connector 1119">
                <a:extLst>
                  <a:ext uri="{FF2B5EF4-FFF2-40B4-BE49-F238E27FC236}">
                    <a16:creationId xmlns:a16="http://schemas.microsoft.com/office/drawing/2014/main" id="{BD218C39-1AD8-4EEE-A646-0F18461E014D}"/>
                  </a:ext>
                </a:extLst>
              </p:cNvPr>
              <p:cNvCxnSpPr>
                <a:cxnSpLocks noChangeShapeType="1"/>
                <a:endCxn id="1059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1" name="Straight Connector 1120">
                <a:extLst>
                  <a:ext uri="{FF2B5EF4-FFF2-40B4-BE49-F238E27FC236}">
                    <a16:creationId xmlns:a16="http://schemas.microsoft.com/office/drawing/2014/main" id="{BC3845AD-FDC4-4B7A-AB8D-D5A780D45B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80" name="Group 753">
              <a:extLst>
                <a:ext uri="{FF2B5EF4-FFF2-40B4-BE49-F238E27FC236}">
                  <a16:creationId xmlns:a16="http://schemas.microsoft.com/office/drawing/2014/main" id="{415809CC-A9F2-4439-AADC-98B3D5A60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991" name="Oval 990">
                <a:extLst>
                  <a:ext uri="{FF2B5EF4-FFF2-40B4-BE49-F238E27FC236}">
                    <a16:creationId xmlns:a16="http://schemas.microsoft.com/office/drawing/2014/main" id="{8EEAFB06-FB81-4694-87EC-1407E509D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93" name="Rectangle 992">
                <a:extLst>
                  <a:ext uri="{FF2B5EF4-FFF2-40B4-BE49-F238E27FC236}">
                    <a16:creationId xmlns:a16="http://schemas.microsoft.com/office/drawing/2014/main" id="{DD28B568-C3E4-48B8-8FFC-23612B3E704D}"/>
                  </a:ext>
                </a:extLst>
              </p:cNvPr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94" name="Oval 993">
                <a:extLst>
                  <a:ext uri="{FF2B5EF4-FFF2-40B4-BE49-F238E27FC236}">
                    <a16:creationId xmlns:a16="http://schemas.microsoft.com/office/drawing/2014/main" id="{132280EA-98C6-4207-A05C-814BC1E19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96" name="Freeform 995">
                <a:extLst>
                  <a:ext uri="{FF2B5EF4-FFF2-40B4-BE49-F238E27FC236}">
                    <a16:creationId xmlns:a16="http://schemas.microsoft.com/office/drawing/2014/main" id="{F00B4056-28DA-45D2-8E4E-825CA299DAF2}"/>
                  </a:ext>
                </a:extLst>
              </p:cNvPr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98" name="Freeform 997">
                <a:extLst>
                  <a:ext uri="{FF2B5EF4-FFF2-40B4-BE49-F238E27FC236}">
                    <a16:creationId xmlns:a16="http://schemas.microsoft.com/office/drawing/2014/main" id="{9BCE33E2-9995-4FF5-8267-3A5B8821B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99" name="Freeform 998">
                <a:extLst>
                  <a:ext uri="{FF2B5EF4-FFF2-40B4-BE49-F238E27FC236}">
                    <a16:creationId xmlns:a16="http://schemas.microsoft.com/office/drawing/2014/main" id="{649B44E6-D847-4630-9EDC-BC4785C3A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00" name="Freeform 999">
                <a:extLst>
                  <a:ext uri="{FF2B5EF4-FFF2-40B4-BE49-F238E27FC236}">
                    <a16:creationId xmlns:a16="http://schemas.microsoft.com/office/drawing/2014/main" id="{81CD0446-5B3B-4FDF-89EC-1C0268C40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029" name="Straight Connector 1028">
                <a:extLst>
                  <a:ext uri="{FF2B5EF4-FFF2-40B4-BE49-F238E27FC236}">
                    <a16:creationId xmlns:a16="http://schemas.microsoft.com/office/drawing/2014/main" id="{18813BFE-6780-44E6-8FC1-66B63D1A7C2C}"/>
                  </a:ext>
                </a:extLst>
              </p:cNvPr>
              <p:cNvCxnSpPr>
                <a:cxnSpLocks noChangeShapeType="1"/>
                <a:endCxn id="994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0B13A8CD-BA46-46D0-AB06-6D7ABBD870A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81" name="Group 754">
              <a:extLst>
                <a:ext uri="{FF2B5EF4-FFF2-40B4-BE49-F238E27FC236}">
                  <a16:creationId xmlns:a16="http://schemas.microsoft.com/office/drawing/2014/main" id="{AF96CF9D-B139-46C0-8D08-D19C85552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933" name="Oval 932">
                <a:extLst>
                  <a:ext uri="{FF2B5EF4-FFF2-40B4-BE49-F238E27FC236}">
                    <a16:creationId xmlns:a16="http://schemas.microsoft.com/office/drawing/2014/main" id="{5836FEB3-6A96-479E-9F46-D4CE20C15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34" name="Rectangle 933">
                <a:extLst>
                  <a:ext uri="{FF2B5EF4-FFF2-40B4-BE49-F238E27FC236}">
                    <a16:creationId xmlns:a16="http://schemas.microsoft.com/office/drawing/2014/main" id="{DD9A9590-0161-455E-94EF-0A49A0F6E63F}"/>
                  </a:ext>
                </a:extLst>
              </p:cNvPr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3F22E975-2BBD-4622-9494-EA378F081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36" name="Freeform 935">
                <a:extLst>
                  <a:ext uri="{FF2B5EF4-FFF2-40B4-BE49-F238E27FC236}">
                    <a16:creationId xmlns:a16="http://schemas.microsoft.com/office/drawing/2014/main" id="{9C7743D2-F267-4B31-90AE-9B7FC1A60F56}"/>
                  </a:ext>
                </a:extLst>
              </p:cNvPr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7" name="Freeform 936">
                <a:extLst>
                  <a:ext uri="{FF2B5EF4-FFF2-40B4-BE49-F238E27FC236}">
                    <a16:creationId xmlns:a16="http://schemas.microsoft.com/office/drawing/2014/main" id="{1BEC6EA5-CF3E-4F23-9F9C-09E053A01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38" name="Freeform 937">
                <a:extLst>
                  <a:ext uri="{FF2B5EF4-FFF2-40B4-BE49-F238E27FC236}">
                    <a16:creationId xmlns:a16="http://schemas.microsoft.com/office/drawing/2014/main" id="{FF7A92E1-4587-4351-B57F-423DB6555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56" name="Freeform 955">
                <a:extLst>
                  <a:ext uri="{FF2B5EF4-FFF2-40B4-BE49-F238E27FC236}">
                    <a16:creationId xmlns:a16="http://schemas.microsoft.com/office/drawing/2014/main" id="{0F067217-58A8-442F-9823-8FB756D7B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957" name="Straight Connector 956">
                <a:extLst>
                  <a:ext uri="{FF2B5EF4-FFF2-40B4-BE49-F238E27FC236}">
                    <a16:creationId xmlns:a16="http://schemas.microsoft.com/office/drawing/2014/main" id="{C62F21FB-4413-482C-A2BE-7941BC591AC6}"/>
                  </a:ext>
                </a:extLst>
              </p:cNvPr>
              <p:cNvCxnSpPr>
                <a:cxnSpLocks noChangeShapeType="1"/>
                <a:endCxn id="935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4" name="Straight Connector 983">
                <a:extLst>
                  <a:ext uri="{FF2B5EF4-FFF2-40B4-BE49-F238E27FC236}">
                    <a16:creationId xmlns:a16="http://schemas.microsoft.com/office/drawing/2014/main" id="{834E17A1-5FF3-48F4-9054-851052FF6B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82" name="Group 755">
              <a:extLst>
                <a:ext uri="{FF2B5EF4-FFF2-40B4-BE49-F238E27FC236}">
                  <a16:creationId xmlns:a16="http://schemas.microsoft.com/office/drawing/2014/main" id="{06095E97-6FF0-402D-BC9A-2016E1103C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2D72AE82-988F-48A0-9474-529AF55C0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25" name="Rectangle 924">
                <a:extLst>
                  <a:ext uri="{FF2B5EF4-FFF2-40B4-BE49-F238E27FC236}">
                    <a16:creationId xmlns:a16="http://schemas.microsoft.com/office/drawing/2014/main" id="{06A1FF46-3C7E-44AC-A1AD-CC75F34C9F06}"/>
                  </a:ext>
                </a:extLst>
              </p:cNvPr>
              <p:cNvSpPr/>
              <p:nvPr/>
            </p:nvSpPr>
            <p:spPr bwMode="auto">
              <a:xfrm>
                <a:off x="7912811" y="162287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3270615E-B3DA-44F2-9E34-2CC1DAA12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27" name="Freeform 926">
                <a:extLst>
                  <a:ext uri="{FF2B5EF4-FFF2-40B4-BE49-F238E27FC236}">
                    <a16:creationId xmlns:a16="http://schemas.microsoft.com/office/drawing/2014/main" id="{AF20FCB9-6BB5-47AA-9A0D-BB2E2A978E75}"/>
                  </a:ext>
                </a:extLst>
              </p:cNvPr>
              <p:cNvSpPr/>
              <p:nvPr/>
            </p:nvSpPr>
            <p:spPr bwMode="auto">
              <a:xfrm>
                <a:off x="8071800" y="1581222"/>
                <a:ext cx="306115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8" name="Freeform 927">
                <a:extLst>
                  <a:ext uri="{FF2B5EF4-FFF2-40B4-BE49-F238E27FC236}">
                    <a16:creationId xmlns:a16="http://schemas.microsoft.com/office/drawing/2014/main" id="{FA20DE2C-E98A-4254-B763-24FD510BE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29" name="Freeform 928">
                <a:extLst>
                  <a:ext uri="{FF2B5EF4-FFF2-40B4-BE49-F238E27FC236}">
                    <a16:creationId xmlns:a16="http://schemas.microsoft.com/office/drawing/2014/main" id="{2E355A45-D67D-44E1-9F30-9317F23CF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30" name="Freeform 929">
                <a:extLst>
                  <a:ext uri="{FF2B5EF4-FFF2-40B4-BE49-F238E27FC236}">
                    <a16:creationId xmlns:a16="http://schemas.microsoft.com/office/drawing/2014/main" id="{857C7DBF-F5AA-40F9-BB7C-704119115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931" name="Straight Connector 930">
                <a:extLst>
                  <a:ext uri="{FF2B5EF4-FFF2-40B4-BE49-F238E27FC236}">
                    <a16:creationId xmlns:a16="http://schemas.microsoft.com/office/drawing/2014/main" id="{E2BE1B3F-F802-46FF-A9F5-D81342B246A9}"/>
                  </a:ext>
                </a:extLst>
              </p:cNvPr>
              <p:cNvCxnSpPr>
                <a:cxnSpLocks noChangeShapeType="1"/>
                <a:endCxn id="926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2" name="Straight Connector 931">
                <a:extLst>
                  <a:ext uri="{FF2B5EF4-FFF2-40B4-BE49-F238E27FC236}">
                    <a16:creationId xmlns:a16="http://schemas.microsoft.com/office/drawing/2014/main" id="{09F02574-2DA3-4313-8487-270AA41C44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83" name="Group 756">
              <a:extLst>
                <a:ext uri="{FF2B5EF4-FFF2-40B4-BE49-F238E27FC236}">
                  <a16:creationId xmlns:a16="http://schemas.microsoft.com/office/drawing/2014/main" id="{563531CD-7053-4089-9F71-2B138C909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915" name="Oval 914">
                <a:extLst>
                  <a:ext uri="{FF2B5EF4-FFF2-40B4-BE49-F238E27FC236}">
                    <a16:creationId xmlns:a16="http://schemas.microsoft.com/office/drawing/2014/main" id="{104333AC-5846-498D-BCA8-84CE29238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16" name="Rectangle 915">
                <a:extLst>
                  <a:ext uri="{FF2B5EF4-FFF2-40B4-BE49-F238E27FC236}">
                    <a16:creationId xmlns:a16="http://schemas.microsoft.com/office/drawing/2014/main" id="{870CBBA2-182B-44C7-83BC-2F1BC2FB0C27}"/>
                  </a:ext>
                </a:extLst>
              </p:cNvPr>
              <p:cNvSpPr/>
              <p:nvPr/>
            </p:nvSpPr>
            <p:spPr bwMode="auto">
              <a:xfrm>
                <a:off x="7913821" y="1622879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7" name="Oval 916">
                <a:extLst>
                  <a:ext uri="{FF2B5EF4-FFF2-40B4-BE49-F238E27FC236}">
                    <a16:creationId xmlns:a16="http://schemas.microsoft.com/office/drawing/2014/main" id="{BE9B2BFA-0019-4709-B3CD-79E59FDCB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18" name="Freeform 917">
                <a:extLst>
                  <a:ext uri="{FF2B5EF4-FFF2-40B4-BE49-F238E27FC236}">
                    <a16:creationId xmlns:a16="http://schemas.microsoft.com/office/drawing/2014/main" id="{81524B49-B71D-4878-A4E1-8E91F993DD95}"/>
                  </a:ext>
                </a:extLst>
              </p:cNvPr>
              <p:cNvSpPr/>
              <p:nvPr/>
            </p:nvSpPr>
            <p:spPr bwMode="auto">
              <a:xfrm>
                <a:off x="8072810" y="1581230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9" name="Freeform 918">
                <a:extLst>
                  <a:ext uri="{FF2B5EF4-FFF2-40B4-BE49-F238E27FC236}">
                    <a16:creationId xmlns:a16="http://schemas.microsoft.com/office/drawing/2014/main" id="{9442786C-178D-4347-B55A-D710E17E5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20" name="Freeform 919">
                <a:extLst>
                  <a:ext uri="{FF2B5EF4-FFF2-40B4-BE49-F238E27FC236}">
                    <a16:creationId xmlns:a16="http://schemas.microsoft.com/office/drawing/2014/main" id="{513683AB-9F36-45E7-B55C-BD0E720A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21" name="Freeform 920">
                <a:extLst>
                  <a:ext uri="{FF2B5EF4-FFF2-40B4-BE49-F238E27FC236}">
                    <a16:creationId xmlns:a16="http://schemas.microsoft.com/office/drawing/2014/main" id="{5A9ADC82-72A7-423D-904C-65C195B12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922" name="Straight Connector 921">
                <a:extLst>
                  <a:ext uri="{FF2B5EF4-FFF2-40B4-BE49-F238E27FC236}">
                    <a16:creationId xmlns:a16="http://schemas.microsoft.com/office/drawing/2014/main" id="{F5B4E694-351B-4F4B-80FB-A866A178DA0A}"/>
                  </a:ext>
                </a:extLst>
              </p:cNvPr>
              <p:cNvCxnSpPr>
                <a:cxnSpLocks noChangeShapeType="1"/>
                <a:endCxn id="917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9E1DB9CE-373F-42C1-8E67-E8922F4E31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984" name="Group 757">
              <a:extLst>
                <a:ext uri="{FF2B5EF4-FFF2-40B4-BE49-F238E27FC236}">
                  <a16:creationId xmlns:a16="http://schemas.microsoft.com/office/drawing/2014/main" id="{35132F77-0CD1-499D-944C-C88598FFB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6F9F09EF-B705-46E5-95D7-E2A3CC3F4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07" name="Rectangle 906">
                <a:extLst>
                  <a:ext uri="{FF2B5EF4-FFF2-40B4-BE49-F238E27FC236}">
                    <a16:creationId xmlns:a16="http://schemas.microsoft.com/office/drawing/2014/main" id="{EA373933-5FCD-4D34-8DCD-E61380EB7D0B}"/>
                  </a:ext>
                </a:extLst>
              </p:cNvPr>
              <p:cNvSpPr/>
              <p:nvPr/>
            </p:nvSpPr>
            <p:spPr bwMode="auto">
              <a:xfrm>
                <a:off x="7913688" y="1621637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:a16="http://schemas.microsoft.com/office/drawing/2014/main" id="{3EE5C3EC-0EC7-4123-A49E-8BFCE26A1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09" name="Freeform 908">
                <a:extLst>
                  <a:ext uri="{FF2B5EF4-FFF2-40B4-BE49-F238E27FC236}">
                    <a16:creationId xmlns:a16="http://schemas.microsoft.com/office/drawing/2014/main" id="{3504307A-7963-4AC8-87A7-E2C88ACC97F7}"/>
                  </a:ext>
                </a:extLst>
              </p:cNvPr>
              <p:cNvSpPr/>
              <p:nvPr/>
            </p:nvSpPr>
            <p:spPr bwMode="auto">
              <a:xfrm>
                <a:off x="8072677" y="1579988"/>
                <a:ext cx="306115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0" name="Freeform 909">
                <a:extLst>
                  <a:ext uri="{FF2B5EF4-FFF2-40B4-BE49-F238E27FC236}">
                    <a16:creationId xmlns:a16="http://schemas.microsoft.com/office/drawing/2014/main" id="{D05668D5-8392-4CC8-870E-8944C1182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11" name="Freeform 910">
                <a:extLst>
                  <a:ext uri="{FF2B5EF4-FFF2-40B4-BE49-F238E27FC236}">
                    <a16:creationId xmlns:a16="http://schemas.microsoft.com/office/drawing/2014/main" id="{716FFAEF-5606-45C9-B91C-7D9883545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12" name="Freeform 911">
                <a:extLst>
                  <a:ext uri="{FF2B5EF4-FFF2-40B4-BE49-F238E27FC236}">
                    <a16:creationId xmlns:a16="http://schemas.microsoft.com/office/drawing/2014/main" id="{2E6A4612-F893-412D-8698-0A2F15832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B261590F-B933-46C9-8B4F-993D6D3FAAD1}"/>
                  </a:ext>
                </a:extLst>
              </p:cNvPr>
              <p:cNvCxnSpPr>
                <a:cxnSpLocks noChangeShapeType="1"/>
                <a:endCxn id="908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:a16="http://schemas.microsoft.com/office/drawing/2014/main" id="{B6BE6B21-6D23-4F1A-A7B9-B1066EE755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985" name="Line 421">
              <a:extLst>
                <a:ext uri="{FF2B5EF4-FFF2-40B4-BE49-F238E27FC236}">
                  <a16:creationId xmlns:a16="http://schemas.microsoft.com/office/drawing/2014/main" id="{E6CABE11-EE59-4E8C-8D6D-15F8F9CC3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6" name="Line 422">
              <a:extLst>
                <a:ext uri="{FF2B5EF4-FFF2-40B4-BE49-F238E27FC236}">
                  <a16:creationId xmlns:a16="http://schemas.microsoft.com/office/drawing/2014/main" id="{3454B348-1449-4CE8-8F74-761F2895D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7" name="Line 423">
              <a:extLst>
                <a:ext uri="{FF2B5EF4-FFF2-40B4-BE49-F238E27FC236}">
                  <a16:creationId xmlns:a16="http://schemas.microsoft.com/office/drawing/2014/main" id="{33550CC1-ADCA-4B56-A78A-AE13CF826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8" name="Line 444">
              <a:extLst>
                <a:ext uri="{FF2B5EF4-FFF2-40B4-BE49-F238E27FC236}">
                  <a16:creationId xmlns:a16="http://schemas.microsoft.com/office/drawing/2014/main" id="{3743A9F3-B50E-4A68-85B1-654DB82615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9" name="Line 445">
              <a:extLst>
                <a:ext uri="{FF2B5EF4-FFF2-40B4-BE49-F238E27FC236}">
                  <a16:creationId xmlns:a16="http://schemas.microsoft.com/office/drawing/2014/main" id="{1662C817-B063-4FC6-A111-6FF790472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0" name="Line 446">
              <a:extLst>
                <a:ext uri="{FF2B5EF4-FFF2-40B4-BE49-F238E27FC236}">
                  <a16:creationId xmlns:a16="http://schemas.microsoft.com/office/drawing/2014/main" id="{95BB6B94-6521-4B6D-B35C-A23123F5D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1" name="Line 447">
              <a:extLst>
                <a:ext uri="{FF2B5EF4-FFF2-40B4-BE49-F238E27FC236}">
                  <a16:creationId xmlns:a16="http://schemas.microsoft.com/office/drawing/2014/main" id="{15387240-F9A3-4D6A-A0BC-DD0350AE8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2" name="Line 448">
              <a:extLst>
                <a:ext uri="{FF2B5EF4-FFF2-40B4-BE49-F238E27FC236}">
                  <a16:creationId xmlns:a16="http://schemas.microsoft.com/office/drawing/2014/main" id="{ABC0D68E-44DB-4879-BA48-E86B16C04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3" name="Line 450">
              <a:extLst>
                <a:ext uri="{FF2B5EF4-FFF2-40B4-BE49-F238E27FC236}">
                  <a16:creationId xmlns:a16="http://schemas.microsoft.com/office/drawing/2014/main" id="{DE7504CF-5EAD-4843-9AAB-44A548B26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4" name="Line 451">
              <a:extLst>
                <a:ext uri="{FF2B5EF4-FFF2-40B4-BE49-F238E27FC236}">
                  <a16:creationId xmlns:a16="http://schemas.microsoft.com/office/drawing/2014/main" id="{386B2BA2-4AB4-4FEC-9F14-0F276BF08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5" name="Line 452">
              <a:extLst>
                <a:ext uri="{FF2B5EF4-FFF2-40B4-BE49-F238E27FC236}">
                  <a16:creationId xmlns:a16="http://schemas.microsoft.com/office/drawing/2014/main" id="{CF67B81D-D03C-471A-98A1-0573BA392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6" name="Line 541">
              <a:extLst>
                <a:ext uri="{FF2B5EF4-FFF2-40B4-BE49-F238E27FC236}">
                  <a16:creationId xmlns:a16="http://schemas.microsoft.com/office/drawing/2014/main" id="{EBEF3DFA-5F81-4C65-8C39-A8AE006DE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97" name="Group 665">
              <a:extLst>
                <a:ext uri="{FF2B5EF4-FFF2-40B4-BE49-F238E27FC236}">
                  <a16:creationId xmlns:a16="http://schemas.microsoft.com/office/drawing/2014/main" id="{6E4761E7-AA9E-4157-AAD7-028535E2C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2"/>
              <a:chOff x="4650" y="1129"/>
              <a:chExt cx="246" cy="95"/>
            </a:xfrm>
          </p:grpSpPr>
          <p:sp>
            <p:nvSpPr>
              <p:cNvPr id="36124" name="Oval 407">
                <a:extLst>
                  <a:ext uri="{FF2B5EF4-FFF2-40B4-BE49-F238E27FC236}">
                    <a16:creationId xmlns:a16="http://schemas.microsoft.com/office/drawing/2014/main" id="{85F56138-C153-45C4-A44B-2A7375A87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25" name="Rectangle 410">
                <a:extLst>
                  <a:ext uri="{FF2B5EF4-FFF2-40B4-BE49-F238E27FC236}">
                    <a16:creationId xmlns:a16="http://schemas.microsoft.com/office/drawing/2014/main" id="{5B3CE635-5207-4D6E-8244-5DD52BC7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26" name="Oval 411">
                <a:extLst>
                  <a:ext uri="{FF2B5EF4-FFF2-40B4-BE49-F238E27FC236}">
                    <a16:creationId xmlns:a16="http://schemas.microsoft.com/office/drawing/2014/main" id="{020DEA6C-A089-4E55-88BB-25CC739C6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127" name="Group 659">
                <a:extLst>
                  <a:ext uri="{FF2B5EF4-FFF2-40B4-BE49-F238E27FC236}">
                    <a16:creationId xmlns:a16="http://schemas.microsoft.com/office/drawing/2014/main" id="{1ADD98FA-C64F-40BC-B921-DD0C6584E7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30" name="Freeform 660">
                  <a:extLst>
                    <a:ext uri="{FF2B5EF4-FFF2-40B4-BE49-F238E27FC236}">
                      <a16:creationId xmlns:a16="http://schemas.microsoft.com/office/drawing/2014/main" id="{3B9ACACB-C428-4785-B4AE-A09C3468A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1" name="Freeform 661">
                  <a:extLst>
                    <a:ext uri="{FF2B5EF4-FFF2-40B4-BE49-F238E27FC236}">
                      <a16:creationId xmlns:a16="http://schemas.microsoft.com/office/drawing/2014/main" id="{2770C4D6-B532-4143-A9C9-D3FEFF606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28" name="Line 662">
                <a:extLst>
                  <a:ext uri="{FF2B5EF4-FFF2-40B4-BE49-F238E27FC236}">
                    <a16:creationId xmlns:a16="http://schemas.microsoft.com/office/drawing/2014/main" id="{33275D81-5BCC-4A9B-B0CA-AA760A9A4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9" name="Line 663">
                <a:extLst>
                  <a:ext uri="{FF2B5EF4-FFF2-40B4-BE49-F238E27FC236}">
                    <a16:creationId xmlns:a16="http://schemas.microsoft.com/office/drawing/2014/main" id="{1D4ADA12-C8D2-4B7A-BCD9-56389233D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98" name="Group 675">
              <a:extLst>
                <a:ext uri="{FF2B5EF4-FFF2-40B4-BE49-F238E27FC236}">
                  <a16:creationId xmlns:a16="http://schemas.microsoft.com/office/drawing/2014/main" id="{B5F413D0-3A34-41D7-8D2A-1BDD9C115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2"/>
              <a:chOff x="4650" y="1129"/>
              <a:chExt cx="246" cy="95"/>
            </a:xfrm>
          </p:grpSpPr>
          <p:sp>
            <p:nvSpPr>
              <p:cNvPr id="36116" name="Oval 407">
                <a:extLst>
                  <a:ext uri="{FF2B5EF4-FFF2-40B4-BE49-F238E27FC236}">
                    <a16:creationId xmlns:a16="http://schemas.microsoft.com/office/drawing/2014/main" id="{727175F3-29BB-45AA-9FC4-0252A3C8B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17" name="Rectangle 410">
                <a:extLst>
                  <a:ext uri="{FF2B5EF4-FFF2-40B4-BE49-F238E27FC236}">
                    <a16:creationId xmlns:a16="http://schemas.microsoft.com/office/drawing/2014/main" id="{1CF557E6-12C0-4443-B9E5-2024CA755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18" name="Oval 411">
                <a:extLst>
                  <a:ext uri="{FF2B5EF4-FFF2-40B4-BE49-F238E27FC236}">
                    <a16:creationId xmlns:a16="http://schemas.microsoft.com/office/drawing/2014/main" id="{7D8B3BE8-6AFB-4F2E-8E21-176CDDB07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119" name="Group 679">
                <a:extLst>
                  <a:ext uri="{FF2B5EF4-FFF2-40B4-BE49-F238E27FC236}">
                    <a16:creationId xmlns:a16="http://schemas.microsoft.com/office/drawing/2014/main" id="{39EA6178-21C9-440C-92F2-75D13CD0F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22" name="Freeform 680">
                  <a:extLst>
                    <a:ext uri="{FF2B5EF4-FFF2-40B4-BE49-F238E27FC236}">
                      <a16:creationId xmlns:a16="http://schemas.microsoft.com/office/drawing/2014/main" id="{5E08FEEA-9889-43C5-839F-FDDE15A70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3" name="Freeform 681">
                  <a:extLst>
                    <a:ext uri="{FF2B5EF4-FFF2-40B4-BE49-F238E27FC236}">
                      <a16:creationId xmlns:a16="http://schemas.microsoft.com/office/drawing/2014/main" id="{01382C73-0106-47E3-8C30-1ACD152F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20" name="Line 682">
                <a:extLst>
                  <a:ext uri="{FF2B5EF4-FFF2-40B4-BE49-F238E27FC236}">
                    <a16:creationId xmlns:a16="http://schemas.microsoft.com/office/drawing/2014/main" id="{E06AB182-076F-4AAF-9845-FAFE16A49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1" name="Line 683">
                <a:extLst>
                  <a:ext uri="{FF2B5EF4-FFF2-40B4-BE49-F238E27FC236}">
                    <a16:creationId xmlns:a16="http://schemas.microsoft.com/office/drawing/2014/main" id="{2EC854B7-E0ED-4AE5-B151-FFD607F46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99" name="Group 684">
              <a:extLst>
                <a:ext uri="{FF2B5EF4-FFF2-40B4-BE49-F238E27FC236}">
                  <a16:creationId xmlns:a16="http://schemas.microsoft.com/office/drawing/2014/main" id="{5CAD3BB7-C0D8-4971-8191-A09CAA993C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2"/>
              <a:chOff x="4650" y="1129"/>
              <a:chExt cx="246" cy="95"/>
            </a:xfrm>
          </p:grpSpPr>
          <p:sp>
            <p:nvSpPr>
              <p:cNvPr id="36108" name="Oval 407">
                <a:extLst>
                  <a:ext uri="{FF2B5EF4-FFF2-40B4-BE49-F238E27FC236}">
                    <a16:creationId xmlns:a16="http://schemas.microsoft.com/office/drawing/2014/main" id="{4619D87D-B986-4925-BC20-3D71FC936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09" name="Rectangle 410">
                <a:extLst>
                  <a:ext uri="{FF2B5EF4-FFF2-40B4-BE49-F238E27FC236}">
                    <a16:creationId xmlns:a16="http://schemas.microsoft.com/office/drawing/2014/main" id="{02135DEC-9A95-463F-ABE8-FB8BC8A28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10" name="Oval 411">
                <a:extLst>
                  <a:ext uri="{FF2B5EF4-FFF2-40B4-BE49-F238E27FC236}">
                    <a16:creationId xmlns:a16="http://schemas.microsoft.com/office/drawing/2014/main" id="{F427E999-A1D6-40A7-8257-6059BAEF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111" name="Group 688">
                <a:extLst>
                  <a:ext uri="{FF2B5EF4-FFF2-40B4-BE49-F238E27FC236}">
                    <a16:creationId xmlns:a16="http://schemas.microsoft.com/office/drawing/2014/main" id="{1A0F7398-546F-4B7A-A555-C90C34C86E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14" name="Freeform 689">
                  <a:extLst>
                    <a:ext uri="{FF2B5EF4-FFF2-40B4-BE49-F238E27FC236}">
                      <a16:creationId xmlns:a16="http://schemas.microsoft.com/office/drawing/2014/main" id="{45E4F940-B4BC-4420-A385-6836BEACF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5" name="Freeform 690">
                  <a:extLst>
                    <a:ext uri="{FF2B5EF4-FFF2-40B4-BE49-F238E27FC236}">
                      <a16:creationId xmlns:a16="http://schemas.microsoft.com/office/drawing/2014/main" id="{1A6A847C-A52B-4183-9F94-D63B46ADD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12" name="Line 691">
                <a:extLst>
                  <a:ext uri="{FF2B5EF4-FFF2-40B4-BE49-F238E27FC236}">
                    <a16:creationId xmlns:a16="http://schemas.microsoft.com/office/drawing/2014/main" id="{78EAA013-F077-4E9F-935E-3A1AEB4F5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3" name="Line 692">
                <a:extLst>
                  <a:ext uri="{FF2B5EF4-FFF2-40B4-BE49-F238E27FC236}">
                    <a16:creationId xmlns:a16="http://schemas.microsoft.com/office/drawing/2014/main" id="{ECE1826D-06F5-4AA8-97E3-58FAB7064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00" name="Line 693">
              <a:extLst>
                <a:ext uri="{FF2B5EF4-FFF2-40B4-BE49-F238E27FC236}">
                  <a16:creationId xmlns:a16="http://schemas.microsoft.com/office/drawing/2014/main" id="{8E6A25C4-E144-4C7F-AEEE-5EBF71FCD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001" name="Group 694">
              <a:extLst>
                <a:ext uri="{FF2B5EF4-FFF2-40B4-BE49-F238E27FC236}">
                  <a16:creationId xmlns:a16="http://schemas.microsoft.com/office/drawing/2014/main" id="{CF81DE7D-B8AB-4090-9FAF-D65F0F399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6100" name="Oval 407">
                <a:extLst>
                  <a:ext uri="{FF2B5EF4-FFF2-40B4-BE49-F238E27FC236}">
                    <a16:creationId xmlns:a16="http://schemas.microsoft.com/office/drawing/2014/main" id="{09CC7CA7-C41D-45E6-BB86-D26B2C1E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01" name="Rectangle 410">
                <a:extLst>
                  <a:ext uri="{FF2B5EF4-FFF2-40B4-BE49-F238E27FC236}">
                    <a16:creationId xmlns:a16="http://schemas.microsoft.com/office/drawing/2014/main" id="{1B434495-24F8-4D93-BA13-E62B80D29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102" name="Oval 411">
                <a:extLst>
                  <a:ext uri="{FF2B5EF4-FFF2-40B4-BE49-F238E27FC236}">
                    <a16:creationId xmlns:a16="http://schemas.microsoft.com/office/drawing/2014/main" id="{46F0ED39-A70A-493D-8CA6-BC5912720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103" name="Group 698">
                <a:extLst>
                  <a:ext uri="{FF2B5EF4-FFF2-40B4-BE49-F238E27FC236}">
                    <a16:creationId xmlns:a16="http://schemas.microsoft.com/office/drawing/2014/main" id="{50202848-74C1-4CBB-BA52-4052AB2CBD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06" name="Freeform 699">
                  <a:extLst>
                    <a:ext uri="{FF2B5EF4-FFF2-40B4-BE49-F238E27FC236}">
                      <a16:creationId xmlns:a16="http://schemas.microsoft.com/office/drawing/2014/main" id="{9A5629B2-1E88-477D-B8B0-EFB46F132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7" name="Freeform 700">
                  <a:extLst>
                    <a:ext uri="{FF2B5EF4-FFF2-40B4-BE49-F238E27FC236}">
                      <a16:creationId xmlns:a16="http://schemas.microsoft.com/office/drawing/2014/main" id="{3269B863-96E8-44E7-9428-D1E4D3E0C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04" name="Line 701">
                <a:extLst>
                  <a:ext uri="{FF2B5EF4-FFF2-40B4-BE49-F238E27FC236}">
                    <a16:creationId xmlns:a16="http://schemas.microsoft.com/office/drawing/2014/main" id="{9AC5C6C1-573F-496E-A6F1-4FB902574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5" name="Line 702">
                <a:extLst>
                  <a:ext uri="{FF2B5EF4-FFF2-40B4-BE49-F238E27FC236}">
                    <a16:creationId xmlns:a16="http://schemas.microsoft.com/office/drawing/2014/main" id="{39CA27FC-12E2-402F-951E-5C9DDFF86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02" name="Group 712">
              <a:extLst>
                <a:ext uri="{FF2B5EF4-FFF2-40B4-BE49-F238E27FC236}">
                  <a16:creationId xmlns:a16="http://schemas.microsoft.com/office/drawing/2014/main" id="{42DA625C-84B9-41E4-B947-8C7D1D717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6092" name="Oval 407">
                <a:extLst>
                  <a:ext uri="{FF2B5EF4-FFF2-40B4-BE49-F238E27FC236}">
                    <a16:creationId xmlns:a16="http://schemas.microsoft.com/office/drawing/2014/main" id="{8B6F4420-15C9-4122-9A03-EF4A13C56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93" name="Rectangle 410">
                <a:extLst>
                  <a:ext uri="{FF2B5EF4-FFF2-40B4-BE49-F238E27FC236}">
                    <a16:creationId xmlns:a16="http://schemas.microsoft.com/office/drawing/2014/main" id="{DF1AD3FF-D13A-4826-8DD5-EFBB92B97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94" name="Oval 411">
                <a:extLst>
                  <a:ext uri="{FF2B5EF4-FFF2-40B4-BE49-F238E27FC236}">
                    <a16:creationId xmlns:a16="http://schemas.microsoft.com/office/drawing/2014/main" id="{799044DE-BD24-45A7-9EC4-BA118E88F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095" name="Group 716">
                <a:extLst>
                  <a:ext uri="{FF2B5EF4-FFF2-40B4-BE49-F238E27FC236}">
                    <a16:creationId xmlns:a16="http://schemas.microsoft.com/office/drawing/2014/main" id="{110D0E7C-AC73-47C0-90DC-7E8202370A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098" name="Freeform 717">
                  <a:extLst>
                    <a:ext uri="{FF2B5EF4-FFF2-40B4-BE49-F238E27FC236}">
                      <a16:creationId xmlns:a16="http://schemas.microsoft.com/office/drawing/2014/main" id="{007B51B3-E823-4770-8EA6-63F2F8082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9" name="Freeform 718">
                  <a:extLst>
                    <a:ext uri="{FF2B5EF4-FFF2-40B4-BE49-F238E27FC236}">
                      <a16:creationId xmlns:a16="http://schemas.microsoft.com/office/drawing/2014/main" id="{54F49AC1-6E9B-4FCE-BE8F-4BE6D47C6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096" name="Line 719">
                <a:extLst>
                  <a:ext uri="{FF2B5EF4-FFF2-40B4-BE49-F238E27FC236}">
                    <a16:creationId xmlns:a16="http://schemas.microsoft.com/office/drawing/2014/main" id="{3B71E3D9-0627-4065-85E5-489E27D5A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7" name="Line 720">
                <a:extLst>
                  <a:ext uri="{FF2B5EF4-FFF2-40B4-BE49-F238E27FC236}">
                    <a16:creationId xmlns:a16="http://schemas.microsoft.com/office/drawing/2014/main" id="{826CAEB7-9905-4B0F-B077-376994B42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03" name="Group 721">
              <a:extLst>
                <a:ext uri="{FF2B5EF4-FFF2-40B4-BE49-F238E27FC236}">
                  <a16:creationId xmlns:a16="http://schemas.microsoft.com/office/drawing/2014/main" id="{6C3ECB60-AAAF-4788-A720-B8B6A8444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6084" name="Oval 407">
                <a:extLst>
                  <a:ext uri="{FF2B5EF4-FFF2-40B4-BE49-F238E27FC236}">
                    <a16:creationId xmlns:a16="http://schemas.microsoft.com/office/drawing/2014/main" id="{89B7524E-6F3D-4634-A2FB-83BF5EC48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85" name="Rectangle 410">
                <a:extLst>
                  <a:ext uri="{FF2B5EF4-FFF2-40B4-BE49-F238E27FC236}">
                    <a16:creationId xmlns:a16="http://schemas.microsoft.com/office/drawing/2014/main" id="{3B1504BB-42EF-4978-B115-60233B075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86" name="Oval 411">
                <a:extLst>
                  <a:ext uri="{FF2B5EF4-FFF2-40B4-BE49-F238E27FC236}">
                    <a16:creationId xmlns:a16="http://schemas.microsoft.com/office/drawing/2014/main" id="{77687C79-FAF5-42EA-90BD-6DA595AA3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087" name="Group 725">
                <a:extLst>
                  <a:ext uri="{FF2B5EF4-FFF2-40B4-BE49-F238E27FC236}">
                    <a16:creationId xmlns:a16="http://schemas.microsoft.com/office/drawing/2014/main" id="{CE116335-21F4-4617-87D1-5338FCA48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090" name="Freeform 726">
                  <a:extLst>
                    <a:ext uri="{FF2B5EF4-FFF2-40B4-BE49-F238E27FC236}">
                      <a16:creationId xmlns:a16="http://schemas.microsoft.com/office/drawing/2014/main" id="{91D1334B-8A6D-4E44-8D57-0EEC5E4A2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1" name="Freeform 727">
                  <a:extLst>
                    <a:ext uri="{FF2B5EF4-FFF2-40B4-BE49-F238E27FC236}">
                      <a16:creationId xmlns:a16="http://schemas.microsoft.com/office/drawing/2014/main" id="{531B5EAA-153C-448C-A9A6-1C1E2CF64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088" name="Line 728">
                <a:extLst>
                  <a:ext uri="{FF2B5EF4-FFF2-40B4-BE49-F238E27FC236}">
                    <a16:creationId xmlns:a16="http://schemas.microsoft.com/office/drawing/2014/main" id="{4A6B1948-6EB2-40A7-ADCE-863E7D4C0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9" name="Line 729">
                <a:extLst>
                  <a:ext uri="{FF2B5EF4-FFF2-40B4-BE49-F238E27FC236}">
                    <a16:creationId xmlns:a16="http://schemas.microsoft.com/office/drawing/2014/main" id="{6651AEEB-FB1B-4625-9899-D8AEBD3BA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04" name="Text Box 580">
              <a:extLst>
                <a:ext uri="{FF2B5EF4-FFF2-40B4-BE49-F238E27FC236}">
                  <a16:creationId xmlns:a16="http://schemas.microsoft.com/office/drawing/2014/main" id="{4AFBC9DF-5F8F-4945-B238-778C3BB0A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mobile network</a:t>
              </a:r>
            </a:p>
          </p:txBody>
        </p:sp>
        <p:sp>
          <p:nvSpPr>
            <p:cNvPr id="36005" name="Text Box 580">
              <a:extLst>
                <a:ext uri="{FF2B5EF4-FFF2-40B4-BE49-F238E27FC236}">
                  <a16:creationId xmlns:a16="http://schemas.microsoft.com/office/drawing/2014/main" id="{C490E949-C70D-4526-B0B7-7A47D6A21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global ISP</a:t>
              </a:r>
            </a:p>
          </p:txBody>
        </p:sp>
        <p:sp>
          <p:nvSpPr>
            <p:cNvPr id="36006" name="Text Box 580">
              <a:extLst>
                <a:ext uri="{FF2B5EF4-FFF2-40B4-BE49-F238E27FC236}">
                  <a16:creationId xmlns:a16="http://schemas.microsoft.com/office/drawing/2014/main" id="{79B73EBB-108A-440E-803B-0A5375874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regional ISP</a:t>
              </a:r>
            </a:p>
          </p:txBody>
        </p:sp>
        <p:sp>
          <p:nvSpPr>
            <p:cNvPr id="36007" name="Text Box 580">
              <a:extLst>
                <a:ext uri="{FF2B5EF4-FFF2-40B4-BE49-F238E27FC236}">
                  <a16:creationId xmlns:a16="http://schemas.microsoft.com/office/drawing/2014/main" id="{F0ADC5C3-442C-4EAA-9943-47B3736A2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network</a:t>
              </a:r>
            </a:p>
          </p:txBody>
        </p:sp>
        <p:sp>
          <p:nvSpPr>
            <p:cNvPr id="36008" name="Text Box 580">
              <a:extLst>
                <a:ext uri="{FF2B5EF4-FFF2-40B4-BE49-F238E27FC236}">
                  <a16:creationId xmlns:a16="http://schemas.microsoft.com/office/drawing/2014/main" id="{D1490388-6697-436C-945C-66E4FD1A6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       network</a:t>
              </a:r>
            </a:p>
          </p:txBody>
        </p:sp>
        <p:pic>
          <p:nvPicPr>
            <p:cNvPr id="36009" name="Picture 269" descr="cell_tower_radiation copy">
              <a:extLst>
                <a:ext uri="{FF2B5EF4-FFF2-40B4-BE49-F238E27FC236}">
                  <a16:creationId xmlns:a16="http://schemas.microsoft.com/office/drawing/2014/main" id="{884BB9D6-5B9A-4924-8882-B9060036E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010" name="Group 347">
              <a:extLst>
                <a:ext uri="{FF2B5EF4-FFF2-40B4-BE49-F238E27FC236}">
                  <a16:creationId xmlns:a16="http://schemas.microsoft.com/office/drawing/2014/main" id="{A938B1A1-5771-4BD5-8806-8588E9B148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77272" y="3621727"/>
              <a:ext cx="493804" cy="228319"/>
              <a:chOff x="1871277" y="1576300"/>
              <a:chExt cx="1128371" cy="437861"/>
            </a:xfrm>
          </p:grpSpPr>
          <p:sp>
            <p:nvSpPr>
              <p:cNvPr id="849" name="Oval 848">
                <a:extLst>
                  <a:ext uri="{FF2B5EF4-FFF2-40B4-BE49-F238E27FC236}">
                    <a16:creationId xmlns:a16="http://schemas.microsoft.com/office/drawing/2014/main" id="{186367DE-1DEC-4772-8F06-89550C1CB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50" name="Rectangle 849">
                <a:extLst>
                  <a:ext uri="{FF2B5EF4-FFF2-40B4-BE49-F238E27FC236}">
                    <a16:creationId xmlns:a16="http://schemas.microsoft.com/office/drawing/2014/main" id="{B71ED6C5-0F19-4365-AFCC-AFCC985A935B}"/>
                  </a:ext>
                </a:extLst>
              </p:cNvPr>
              <p:cNvSpPr/>
              <p:nvPr/>
            </p:nvSpPr>
            <p:spPr bwMode="auto">
              <a:xfrm>
                <a:off x="1870827" y="1739475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1" name="Oval 850">
                <a:extLst>
                  <a:ext uri="{FF2B5EF4-FFF2-40B4-BE49-F238E27FC236}">
                    <a16:creationId xmlns:a16="http://schemas.microsoft.com/office/drawing/2014/main" id="{AAC645E3-6013-462D-83FA-EDC2C77F2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52" name="Freeform 851">
                <a:extLst>
                  <a:ext uri="{FF2B5EF4-FFF2-40B4-BE49-F238E27FC236}">
                    <a16:creationId xmlns:a16="http://schemas.microsoft.com/office/drawing/2014/main" id="{4FE37D8B-10A0-4A23-8285-D9D23B5439F0}"/>
                  </a:ext>
                </a:extLst>
              </p:cNvPr>
              <p:cNvSpPr/>
              <p:nvPr/>
            </p:nvSpPr>
            <p:spPr bwMode="auto">
              <a:xfrm>
                <a:off x="2157403" y="1672497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3" name="Freeform 852">
                <a:extLst>
                  <a:ext uri="{FF2B5EF4-FFF2-40B4-BE49-F238E27FC236}">
                    <a16:creationId xmlns:a16="http://schemas.microsoft.com/office/drawing/2014/main" id="{741E8F4F-55EA-4676-9C81-8C93BC92F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54" name="Freeform 853">
                <a:extLst>
                  <a:ext uri="{FF2B5EF4-FFF2-40B4-BE49-F238E27FC236}">
                    <a16:creationId xmlns:a16="http://schemas.microsoft.com/office/drawing/2014/main" id="{8578B759-A0CE-4DD4-A634-F0AEE046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55" name="Freeform 854">
                <a:extLst>
                  <a:ext uri="{FF2B5EF4-FFF2-40B4-BE49-F238E27FC236}">
                    <a16:creationId xmlns:a16="http://schemas.microsoft.com/office/drawing/2014/main" id="{87A6E944-AAFD-4CED-93BC-1F18A520A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856" name="Straight Connector 855">
                <a:extLst>
                  <a:ext uri="{FF2B5EF4-FFF2-40B4-BE49-F238E27FC236}">
                    <a16:creationId xmlns:a16="http://schemas.microsoft.com/office/drawing/2014/main" id="{820150F4-9BB9-42D4-BD0E-B4B95C79FFC3}"/>
                  </a:ext>
                </a:extLst>
              </p:cNvPr>
              <p:cNvCxnSpPr>
                <a:cxnSpLocks noChangeShapeType="1"/>
                <a:endCxn id="85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7" name="Straight Connector 856">
                <a:extLst>
                  <a:ext uri="{FF2B5EF4-FFF2-40B4-BE49-F238E27FC236}">
                    <a16:creationId xmlns:a16="http://schemas.microsoft.com/office/drawing/2014/main" id="{CCE02E92-9A54-480C-B17D-B12C001D6C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011" name="Group 347">
              <a:extLst>
                <a:ext uri="{FF2B5EF4-FFF2-40B4-BE49-F238E27FC236}">
                  <a16:creationId xmlns:a16="http://schemas.microsoft.com/office/drawing/2014/main" id="{E28EA8E6-9CB3-4BB1-A4F1-BD04327C3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3157" y="3638864"/>
              <a:ext cx="493804" cy="228319"/>
              <a:chOff x="1871277" y="1576300"/>
              <a:chExt cx="1128371" cy="437861"/>
            </a:xfrm>
          </p:grpSpPr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6317EAB3-934C-40B6-8707-A4791E3F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41" name="Rectangle 840">
                <a:extLst>
                  <a:ext uri="{FF2B5EF4-FFF2-40B4-BE49-F238E27FC236}">
                    <a16:creationId xmlns:a16="http://schemas.microsoft.com/office/drawing/2014/main" id="{1A04D72C-00B1-46F8-8B53-178366C7B0AC}"/>
                  </a:ext>
                </a:extLst>
              </p:cNvPr>
              <p:cNvSpPr/>
              <p:nvPr/>
            </p:nvSpPr>
            <p:spPr bwMode="auto">
              <a:xfrm>
                <a:off x="1870262" y="1740098"/>
                <a:ext cx="1128161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7641D4BE-377B-42B0-9BE9-42E6327A2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43" name="Freeform 842">
                <a:extLst>
                  <a:ext uri="{FF2B5EF4-FFF2-40B4-BE49-F238E27FC236}">
                    <a16:creationId xmlns:a16="http://schemas.microsoft.com/office/drawing/2014/main" id="{27E2F20D-FCDD-4FE2-815D-279B50A4DF9A}"/>
                  </a:ext>
                </a:extLst>
              </p:cNvPr>
              <p:cNvSpPr/>
              <p:nvPr/>
            </p:nvSpPr>
            <p:spPr bwMode="auto">
              <a:xfrm>
                <a:off x="2156836" y="1673120"/>
                <a:ext cx="551385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4" name="Freeform 843">
                <a:extLst>
                  <a:ext uri="{FF2B5EF4-FFF2-40B4-BE49-F238E27FC236}">
                    <a16:creationId xmlns:a16="http://schemas.microsoft.com/office/drawing/2014/main" id="{425FB804-5F22-454E-B68B-D696300D4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45" name="Freeform 844">
                <a:extLst>
                  <a:ext uri="{FF2B5EF4-FFF2-40B4-BE49-F238E27FC236}">
                    <a16:creationId xmlns:a16="http://schemas.microsoft.com/office/drawing/2014/main" id="{96910E74-96A8-42FB-974C-F325EF46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46" name="Freeform 845">
                <a:extLst>
                  <a:ext uri="{FF2B5EF4-FFF2-40B4-BE49-F238E27FC236}">
                    <a16:creationId xmlns:a16="http://schemas.microsoft.com/office/drawing/2014/main" id="{5AE8B948-486D-4825-B886-4B96A29EE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847" name="Straight Connector 846">
                <a:extLst>
                  <a:ext uri="{FF2B5EF4-FFF2-40B4-BE49-F238E27FC236}">
                    <a16:creationId xmlns:a16="http://schemas.microsoft.com/office/drawing/2014/main" id="{B24D2297-48AF-48F4-968E-4ABFCA117774}"/>
                  </a:ext>
                </a:extLst>
              </p:cNvPr>
              <p:cNvCxnSpPr>
                <a:cxnSpLocks noChangeShapeType="1"/>
                <a:endCxn id="84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8" name="Straight Connector 847">
                <a:extLst>
                  <a:ext uri="{FF2B5EF4-FFF2-40B4-BE49-F238E27FC236}">
                    <a16:creationId xmlns:a16="http://schemas.microsoft.com/office/drawing/2014/main" id="{CBE8A77B-6B15-4918-BAB0-AFFAAC45C7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012" name="Group 347">
              <a:extLst>
                <a:ext uri="{FF2B5EF4-FFF2-40B4-BE49-F238E27FC236}">
                  <a16:creationId xmlns:a16="http://schemas.microsoft.com/office/drawing/2014/main" id="{7FAE01BA-056F-402F-89B8-A1B94C673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7100" y="3903983"/>
              <a:ext cx="493804" cy="228319"/>
              <a:chOff x="1871277" y="1576300"/>
              <a:chExt cx="1128371" cy="437861"/>
            </a:xfrm>
          </p:grpSpPr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1FC3612D-80FE-4E21-902E-5A4AA97CF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8C996696-8DE8-4494-B64C-8FA4D32855BF}"/>
                  </a:ext>
                </a:extLst>
              </p:cNvPr>
              <p:cNvSpPr/>
              <p:nvPr/>
            </p:nvSpPr>
            <p:spPr bwMode="auto">
              <a:xfrm>
                <a:off x="1872762" y="1740086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C26B23B2-C758-4270-BBF6-150083DEE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34" name="Freeform 833">
                <a:extLst>
                  <a:ext uri="{FF2B5EF4-FFF2-40B4-BE49-F238E27FC236}">
                    <a16:creationId xmlns:a16="http://schemas.microsoft.com/office/drawing/2014/main" id="{94DFCDA3-D0FB-414D-AB4E-FBF872638DC8}"/>
                  </a:ext>
                </a:extLst>
              </p:cNvPr>
              <p:cNvSpPr/>
              <p:nvPr/>
            </p:nvSpPr>
            <p:spPr bwMode="auto">
              <a:xfrm>
                <a:off x="2159338" y="1673109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5" name="Freeform 834">
                <a:extLst>
                  <a:ext uri="{FF2B5EF4-FFF2-40B4-BE49-F238E27FC236}">
                    <a16:creationId xmlns:a16="http://schemas.microsoft.com/office/drawing/2014/main" id="{3296C31F-994E-42D1-A6D2-63F5722E5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36" name="Freeform 835">
                <a:extLst>
                  <a:ext uri="{FF2B5EF4-FFF2-40B4-BE49-F238E27FC236}">
                    <a16:creationId xmlns:a16="http://schemas.microsoft.com/office/drawing/2014/main" id="{57AFAE9E-60AD-4E16-A435-B32E2675E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37" name="Freeform 836">
                <a:extLst>
                  <a:ext uri="{FF2B5EF4-FFF2-40B4-BE49-F238E27FC236}">
                    <a16:creationId xmlns:a16="http://schemas.microsoft.com/office/drawing/2014/main" id="{787BD6A0-8AF6-4EAF-96FD-B2D44D014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838" name="Straight Connector 837">
                <a:extLst>
                  <a:ext uri="{FF2B5EF4-FFF2-40B4-BE49-F238E27FC236}">
                    <a16:creationId xmlns:a16="http://schemas.microsoft.com/office/drawing/2014/main" id="{8EB2B121-9AAB-4A6F-B3F6-D4C3742D4D7A}"/>
                  </a:ext>
                </a:extLst>
              </p:cNvPr>
              <p:cNvCxnSpPr>
                <a:cxnSpLocks noChangeShapeType="1"/>
                <a:endCxn id="83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9" name="Straight Connector 838">
                <a:extLst>
                  <a:ext uri="{FF2B5EF4-FFF2-40B4-BE49-F238E27FC236}">
                    <a16:creationId xmlns:a16="http://schemas.microsoft.com/office/drawing/2014/main" id="{9A879277-12AF-4484-A9C9-7BE2F0EA65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013" name="Group 347">
              <a:extLst>
                <a:ext uri="{FF2B5EF4-FFF2-40B4-BE49-F238E27FC236}">
                  <a16:creationId xmlns:a16="http://schemas.microsoft.com/office/drawing/2014/main" id="{8C1648DB-1AD3-43D0-A35D-9EFEAFE5FB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5340" y="2756360"/>
              <a:ext cx="413310" cy="196874"/>
              <a:chOff x="1871277" y="1576300"/>
              <a:chExt cx="1128371" cy="437861"/>
            </a:xfrm>
          </p:grpSpPr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822DB5C8-EFCD-436E-808B-D6269156C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3" name="Rectangle 822">
                <a:extLst>
                  <a:ext uri="{FF2B5EF4-FFF2-40B4-BE49-F238E27FC236}">
                    <a16:creationId xmlns:a16="http://schemas.microsoft.com/office/drawing/2014/main" id="{788F1158-6C0A-45C4-9367-8070A4D1C251}"/>
                  </a:ext>
                </a:extLst>
              </p:cNvPr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B416985E-446E-4D85-A319-F9C4E7ED4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5" name="Freeform 824">
                <a:extLst>
                  <a:ext uri="{FF2B5EF4-FFF2-40B4-BE49-F238E27FC236}">
                    <a16:creationId xmlns:a16="http://schemas.microsoft.com/office/drawing/2014/main" id="{0C96AFCC-4CA8-45A6-AC3D-FBE31FA47ADE}"/>
                  </a:ext>
                </a:extLst>
              </p:cNvPr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6" name="Freeform 825">
                <a:extLst>
                  <a:ext uri="{FF2B5EF4-FFF2-40B4-BE49-F238E27FC236}">
                    <a16:creationId xmlns:a16="http://schemas.microsoft.com/office/drawing/2014/main" id="{D836FC75-D966-4DE1-9487-421BFF38D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27" name="Freeform 826">
                <a:extLst>
                  <a:ext uri="{FF2B5EF4-FFF2-40B4-BE49-F238E27FC236}">
                    <a16:creationId xmlns:a16="http://schemas.microsoft.com/office/drawing/2014/main" id="{D1B7362D-3928-4B3D-BCFD-4B66D6476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28" name="Freeform 827">
                <a:extLst>
                  <a:ext uri="{FF2B5EF4-FFF2-40B4-BE49-F238E27FC236}">
                    <a16:creationId xmlns:a16="http://schemas.microsoft.com/office/drawing/2014/main" id="{2FCEB2D6-8B63-42CF-A3B8-6E81F84E5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829" name="Straight Connector 828">
                <a:extLst>
                  <a:ext uri="{FF2B5EF4-FFF2-40B4-BE49-F238E27FC236}">
                    <a16:creationId xmlns:a16="http://schemas.microsoft.com/office/drawing/2014/main" id="{E80D8C5F-7EA1-4659-8EA5-8D595D89DE5B}"/>
                  </a:ext>
                </a:extLst>
              </p:cNvPr>
              <p:cNvCxnSpPr>
                <a:cxnSpLocks noChangeShapeType="1"/>
                <a:endCxn id="82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0" name="Straight Connector 829">
                <a:extLst>
                  <a:ext uri="{FF2B5EF4-FFF2-40B4-BE49-F238E27FC236}">
                    <a16:creationId xmlns:a16="http://schemas.microsoft.com/office/drawing/2014/main" id="{7012080C-9CDC-4E9A-A446-F89C50AC6D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014" name="Group 347">
              <a:extLst>
                <a:ext uri="{FF2B5EF4-FFF2-40B4-BE49-F238E27FC236}">
                  <a16:creationId xmlns:a16="http://schemas.microsoft.com/office/drawing/2014/main" id="{7022632D-23E2-431E-B9EA-091BEC443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7419" y="2378982"/>
              <a:ext cx="413310" cy="196874"/>
              <a:chOff x="1871277" y="1576300"/>
              <a:chExt cx="1128371" cy="437861"/>
            </a:xfrm>
          </p:grpSpPr>
          <p:sp>
            <p:nvSpPr>
              <p:cNvPr id="813" name="Oval 812">
                <a:extLst>
                  <a:ext uri="{FF2B5EF4-FFF2-40B4-BE49-F238E27FC236}">
                    <a16:creationId xmlns:a16="http://schemas.microsoft.com/office/drawing/2014/main" id="{5AEFEE16-B93E-4800-9EBF-1E88FA4CF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4" name="Rectangle 813">
                <a:extLst>
                  <a:ext uri="{FF2B5EF4-FFF2-40B4-BE49-F238E27FC236}">
                    <a16:creationId xmlns:a16="http://schemas.microsoft.com/office/drawing/2014/main" id="{311FD476-A9E9-4E47-B06A-0E761C1AACE3}"/>
                  </a:ext>
                </a:extLst>
              </p:cNvPr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18CA606E-E1C0-42B3-BD82-EBDCB3B8A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6" name="Freeform 815">
                <a:extLst>
                  <a:ext uri="{FF2B5EF4-FFF2-40B4-BE49-F238E27FC236}">
                    <a16:creationId xmlns:a16="http://schemas.microsoft.com/office/drawing/2014/main" id="{A93DAC5D-E73D-4EAF-9B3B-275A43441507}"/>
                  </a:ext>
                </a:extLst>
              </p:cNvPr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7" name="Freeform 816">
                <a:extLst>
                  <a:ext uri="{FF2B5EF4-FFF2-40B4-BE49-F238E27FC236}">
                    <a16:creationId xmlns:a16="http://schemas.microsoft.com/office/drawing/2014/main" id="{79C05087-EEC8-4E4C-891E-D98FB11FD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8" name="Freeform 817">
                <a:extLst>
                  <a:ext uri="{FF2B5EF4-FFF2-40B4-BE49-F238E27FC236}">
                    <a16:creationId xmlns:a16="http://schemas.microsoft.com/office/drawing/2014/main" id="{CF8FF87A-61C3-4147-9367-F30762BFB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9" name="Freeform 818">
                <a:extLst>
                  <a:ext uri="{FF2B5EF4-FFF2-40B4-BE49-F238E27FC236}">
                    <a16:creationId xmlns:a16="http://schemas.microsoft.com/office/drawing/2014/main" id="{C7714D0B-C80A-41ED-BC3B-52BEDEED2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6C47568D-4781-4B6B-AC48-28D2474BCC30}"/>
                  </a:ext>
                </a:extLst>
              </p:cNvPr>
              <p:cNvCxnSpPr>
                <a:cxnSpLocks noChangeShapeType="1"/>
                <a:endCxn id="81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AB73CA9B-74F2-4A44-926D-0DBA6001F2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015" name="Group 347">
              <a:extLst>
                <a:ext uri="{FF2B5EF4-FFF2-40B4-BE49-F238E27FC236}">
                  <a16:creationId xmlns:a16="http://schemas.microsoft.com/office/drawing/2014/main" id="{1181CA0F-96FC-44BB-A23F-8AFD19493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342" y="2486295"/>
              <a:ext cx="413310" cy="196874"/>
              <a:chOff x="1871277" y="1576300"/>
              <a:chExt cx="1128371" cy="437861"/>
            </a:xfrm>
          </p:grpSpPr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ECB32DF8-15D9-470C-A5F6-D36F6EAD2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05" name="Rectangle 804">
                <a:extLst>
                  <a:ext uri="{FF2B5EF4-FFF2-40B4-BE49-F238E27FC236}">
                    <a16:creationId xmlns:a16="http://schemas.microsoft.com/office/drawing/2014/main" id="{C3A10B52-583F-4BEF-B08E-0908BB0D7D0A}"/>
                  </a:ext>
                </a:extLst>
              </p:cNvPr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18448489-4789-40D8-910E-0646D91EB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07" name="Freeform 806">
                <a:extLst>
                  <a:ext uri="{FF2B5EF4-FFF2-40B4-BE49-F238E27FC236}">
                    <a16:creationId xmlns:a16="http://schemas.microsoft.com/office/drawing/2014/main" id="{4E70CA1C-3000-43BC-9B5E-D67EAB2ABF96}"/>
                  </a:ext>
                </a:extLst>
              </p:cNvPr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8" name="Freeform 807">
                <a:extLst>
                  <a:ext uri="{FF2B5EF4-FFF2-40B4-BE49-F238E27FC236}">
                    <a16:creationId xmlns:a16="http://schemas.microsoft.com/office/drawing/2014/main" id="{480D1B72-E7D9-4603-9270-199E95F43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09" name="Freeform 808">
                <a:extLst>
                  <a:ext uri="{FF2B5EF4-FFF2-40B4-BE49-F238E27FC236}">
                    <a16:creationId xmlns:a16="http://schemas.microsoft.com/office/drawing/2014/main" id="{21EE4798-AEBA-40A5-9B35-934A3603F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10" name="Freeform 809">
                <a:extLst>
                  <a:ext uri="{FF2B5EF4-FFF2-40B4-BE49-F238E27FC236}">
                    <a16:creationId xmlns:a16="http://schemas.microsoft.com/office/drawing/2014/main" id="{1C609CE1-9896-40A9-BC6F-07290A658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B918DA02-2974-4FDB-8BBF-E052110DA16B}"/>
                  </a:ext>
                </a:extLst>
              </p:cNvPr>
              <p:cNvCxnSpPr>
                <a:cxnSpLocks noChangeShapeType="1"/>
                <a:endCxn id="806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9633B92F-420C-4556-BA81-BAB062ED31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016" name="Group 347">
              <a:extLst>
                <a:ext uri="{FF2B5EF4-FFF2-40B4-BE49-F238E27FC236}">
                  <a16:creationId xmlns:a16="http://schemas.microsoft.com/office/drawing/2014/main" id="{C713B3B7-03F9-40F5-A99B-848848680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914" y="2756819"/>
              <a:ext cx="413310" cy="196874"/>
              <a:chOff x="1871277" y="1576300"/>
              <a:chExt cx="1128371" cy="437861"/>
            </a:xfrm>
          </p:grpSpPr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B9B3EC54-1393-480E-ABCD-55E465BB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96" name="Rectangle 795">
                <a:extLst>
                  <a:ext uri="{FF2B5EF4-FFF2-40B4-BE49-F238E27FC236}">
                    <a16:creationId xmlns:a16="http://schemas.microsoft.com/office/drawing/2014/main" id="{3EFF1076-51FF-4F21-BC43-98191D113E0C}"/>
                  </a:ext>
                </a:extLst>
              </p:cNvPr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2C65A820-8A8F-4DA2-8E57-838FC06BD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98" name="Freeform 797">
                <a:extLst>
                  <a:ext uri="{FF2B5EF4-FFF2-40B4-BE49-F238E27FC236}">
                    <a16:creationId xmlns:a16="http://schemas.microsoft.com/office/drawing/2014/main" id="{5FC2FE6C-A705-4682-9E1C-B86110D8C25E}"/>
                  </a:ext>
                </a:extLst>
              </p:cNvPr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9" name="Freeform 798">
                <a:extLst>
                  <a:ext uri="{FF2B5EF4-FFF2-40B4-BE49-F238E27FC236}">
                    <a16:creationId xmlns:a16="http://schemas.microsoft.com/office/drawing/2014/main" id="{85EC9F7D-A799-45AD-8CF1-DBC517A52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00" name="Freeform 799">
                <a:extLst>
                  <a:ext uri="{FF2B5EF4-FFF2-40B4-BE49-F238E27FC236}">
                    <a16:creationId xmlns:a16="http://schemas.microsoft.com/office/drawing/2014/main" id="{60A760A5-94C7-45DA-A1C8-B016F963B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01" name="Freeform 800">
                <a:extLst>
                  <a:ext uri="{FF2B5EF4-FFF2-40B4-BE49-F238E27FC236}">
                    <a16:creationId xmlns:a16="http://schemas.microsoft.com/office/drawing/2014/main" id="{17D3080E-030E-46E8-A02C-BE9CEB57F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FBEF5F28-9550-48F9-A8D4-EBEBA1F621FE}"/>
                  </a:ext>
                </a:extLst>
              </p:cNvPr>
              <p:cNvCxnSpPr>
                <a:cxnSpLocks noChangeShapeType="1"/>
                <a:endCxn id="79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A0B8272C-7525-423E-8F2D-4076FE79E0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36017" name="Picture 1005" descr="antenna_stylized">
              <a:extLst>
                <a:ext uri="{FF2B5EF4-FFF2-40B4-BE49-F238E27FC236}">
                  <a16:creationId xmlns:a16="http://schemas.microsoft.com/office/drawing/2014/main" id="{751670DE-B2D3-41C6-A604-E69C5D1B0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00" y="309515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18" name="Picture 1005" descr="antenna_stylized">
              <a:extLst>
                <a:ext uri="{FF2B5EF4-FFF2-40B4-BE49-F238E27FC236}">
                  <a16:creationId xmlns:a16="http://schemas.microsoft.com/office/drawing/2014/main" id="{8C94CA98-BEDE-44C8-A62B-BB3C380DF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51" y="5490536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19" name="Picture 1005" descr="antenna_stylized">
              <a:extLst>
                <a:ext uri="{FF2B5EF4-FFF2-40B4-BE49-F238E27FC236}">
                  <a16:creationId xmlns:a16="http://schemas.microsoft.com/office/drawing/2014/main" id="{0BE61341-ABEC-4525-9D87-142401F86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711" y="543869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20" name="Picture 934" descr="antenna_radiation_stylized">
              <a:extLst>
                <a:ext uri="{FF2B5EF4-FFF2-40B4-BE49-F238E27FC236}">
                  <a16:creationId xmlns:a16="http://schemas.microsoft.com/office/drawing/2014/main" id="{B747DAD7-FFFD-4593-B418-029816932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52" y="5017186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8" descr="underline_base">
            <a:extLst>
              <a:ext uri="{FF2B5EF4-FFF2-40B4-BE49-F238E27FC236}">
                <a16:creationId xmlns:a16="http://schemas.microsoft.com/office/drawing/2014/main" id="{AB4FA4E8-5B39-4FBC-B4AC-356CA13F42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04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>
            <a:extLst>
              <a:ext uri="{FF2B5EF4-FFF2-40B4-BE49-F238E27FC236}">
                <a16:creationId xmlns:a16="http://schemas.microsoft.com/office/drawing/2014/main" id="{D3FB419E-043F-48E0-B572-D683ED8A9F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71438"/>
            <a:ext cx="8462962" cy="94773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 alternative: Multiplexing</a:t>
            </a:r>
            <a:endParaRPr lang="fr-FR" altLang="en-US" sz="4000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7C9516B-991A-4F72-9AE4-D9424024C870}"/>
              </a:ext>
            </a:extLst>
          </p:cNvPr>
          <p:cNvGrpSpPr>
            <a:grpSpLocks/>
          </p:cNvGrpSpPr>
          <p:nvPr/>
        </p:nvGrpSpPr>
        <p:grpSpPr bwMode="auto">
          <a:xfrm>
            <a:off x="606764" y="1347788"/>
            <a:ext cx="7239000" cy="2438400"/>
            <a:chOff x="288" y="1007"/>
            <a:chExt cx="4560" cy="1536"/>
          </a:xfrm>
        </p:grpSpPr>
        <p:sp>
          <p:nvSpPr>
            <p:cNvPr id="66659" name="Text Box 4">
              <a:extLst>
                <a:ext uri="{FF2B5EF4-FFF2-40B4-BE49-F238E27FC236}">
                  <a16:creationId xmlns:a16="http://schemas.microsoft.com/office/drawing/2014/main" id="{D902F723-75F5-46F6-BBA6-74285190B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FDM</a:t>
              </a:r>
              <a:endParaRPr lang="fr-FR" altLang="en-US"/>
            </a:p>
          </p:txBody>
        </p:sp>
        <p:grpSp>
          <p:nvGrpSpPr>
            <p:cNvPr id="66660" name="Group 5">
              <a:extLst>
                <a:ext uri="{FF2B5EF4-FFF2-40B4-BE49-F238E27FC236}">
                  <a16:creationId xmlns:a16="http://schemas.microsoft.com/office/drawing/2014/main" id="{11409782-2048-4947-BA40-61B5D5EC4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66661" name="Line 6">
                <a:extLst>
                  <a:ext uri="{FF2B5EF4-FFF2-40B4-BE49-F238E27FC236}">
                    <a16:creationId xmlns:a16="http://schemas.microsoft.com/office/drawing/2014/main" id="{D471B0B2-8776-425F-A3B9-FEF6F499F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2" name="Text Box 7">
                <a:extLst>
                  <a:ext uri="{FF2B5EF4-FFF2-40B4-BE49-F238E27FC236}">
                    <a16:creationId xmlns:a16="http://schemas.microsoft.com/office/drawing/2014/main" id="{370DC641-02F6-4A69-8373-576B1E3C0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frequency</a:t>
                </a:r>
                <a:endParaRPr lang="fr-FR" altLang="en-US"/>
              </a:p>
            </p:txBody>
          </p:sp>
          <p:sp>
            <p:nvSpPr>
              <p:cNvPr id="66663" name="Line 8">
                <a:extLst>
                  <a:ext uri="{FF2B5EF4-FFF2-40B4-BE49-F238E27FC236}">
                    <a16:creationId xmlns:a16="http://schemas.microsoft.com/office/drawing/2014/main" id="{B30A20BF-5E3C-44EA-9611-23176B8DF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4" name="Text Box 9">
                <a:extLst>
                  <a:ext uri="{FF2B5EF4-FFF2-40B4-BE49-F238E27FC236}">
                    <a16:creationId xmlns:a16="http://schemas.microsoft.com/office/drawing/2014/main" id="{A1F5B2E3-D073-41E3-9500-562016CC3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time</a:t>
                </a:r>
                <a:endParaRPr lang="fr-FR" altLang="en-US"/>
              </a:p>
            </p:txBody>
          </p:sp>
          <p:sp>
            <p:nvSpPr>
              <p:cNvPr id="66665" name="Rectangle 10">
                <a:extLst>
                  <a:ext uri="{FF2B5EF4-FFF2-40B4-BE49-F238E27FC236}">
                    <a16:creationId xmlns:a16="http://schemas.microsoft.com/office/drawing/2014/main" id="{C73EE776-8D29-4222-85C8-69DA2D92D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D32B12A3-A79A-4E38-B0BF-8659133CF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64" y="2276475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08" name="Rectangle 12">
            <a:extLst>
              <a:ext uri="{FF2B5EF4-FFF2-40B4-BE49-F238E27FC236}">
                <a16:creationId xmlns:a16="http://schemas.microsoft.com/office/drawing/2014/main" id="{537E125A-F83C-46F9-85DD-0FFBC271A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64" y="2505075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09" name="Rectangle 13">
            <a:extLst>
              <a:ext uri="{FF2B5EF4-FFF2-40B4-BE49-F238E27FC236}">
                <a16:creationId xmlns:a16="http://schemas.microsoft.com/office/drawing/2014/main" id="{98E94DC6-3A87-4E0C-AC4D-DFE73BB52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64" y="2733675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10" name="Rectangle 14">
            <a:extLst>
              <a:ext uri="{FF2B5EF4-FFF2-40B4-BE49-F238E27FC236}">
                <a16:creationId xmlns:a16="http://schemas.microsoft.com/office/drawing/2014/main" id="{A78DEE2F-A14B-4B1F-AD2C-10C3A054B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64" y="2962275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5684D88B-F787-4DAC-AA9B-9E0F10D244D5}"/>
              </a:ext>
            </a:extLst>
          </p:cNvPr>
          <p:cNvGrpSpPr>
            <a:grpSpLocks/>
          </p:cNvGrpSpPr>
          <p:nvPr/>
        </p:nvGrpSpPr>
        <p:grpSpPr bwMode="auto">
          <a:xfrm>
            <a:off x="594064" y="3509963"/>
            <a:ext cx="7239000" cy="2516187"/>
            <a:chOff x="288" y="2543"/>
            <a:chExt cx="4560" cy="1585"/>
          </a:xfrm>
        </p:grpSpPr>
        <p:sp>
          <p:nvSpPr>
            <p:cNvPr id="66653" name="Text Box 16">
              <a:extLst>
                <a:ext uri="{FF2B5EF4-FFF2-40B4-BE49-F238E27FC236}">
                  <a16:creationId xmlns:a16="http://schemas.microsoft.com/office/drawing/2014/main" id="{99B18FDF-80C6-450B-B5FD-F172027B3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TDM</a:t>
              </a:r>
              <a:endParaRPr lang="fr-FR" altLang="en-US"/>
            </a:p>
          </p:txBody>
        </p:sp>
        <p:sp>
          <p:nvSpPr>
            <p:cNvPr id="66654" name="Line 17">
              <a:extLst>
                <a:ext uri="{FF2B5EF4-FFF2-40B4-BE49-F238E27FC236}">
                  <a16:creationId xmlns:a16="http://schemas.microsoft.com/office/drawing/2014/main" id="{397A7679-E022-40A5-998A-40A153C30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5" name="Text Box 18">
              <a:extLst>
                <a:ext uri="{FF2B5EF4-FFF2-40B4-BE49-F238E27FC236}">
                  <a16:creationId xmlns:a16="http://schemas.microsoft.com/office/drawing/2014/main" id="{A9645EC4-D57E-41A0-A930-CD70B249D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frequency</a:t>
              </a:r>
              <a:endParaRPr lang="fr-FR" altLang="en-US"/>
            </a:p>
          </p:txBody>
        </p:sp>
        <p:sp>
          <p:nvSpPr>
            <p:cNvPr id="66656" name="Line 19">
              <a:extLst>
                <a:ext uri="{FF2B5EF4-FFF2-40B4-BE49-F238E27FC236}">
                  <a16:creationId xmlns:a16="http://schemas.microsoft.com/office/drawing/2014/main" id="{D7B2557A-56DE-4830-A728-D54A8E2D1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57" name="Text Box 20">
              <a:extLst>
                <a:ext uri="{FF2B5EF4-FFF2-40B4-BE49-F238E27FC236}">
                  <a16:creationId xmlns:a16="http://schemas.microsoft.com/office/drawing/2014/main" id="{4CEAC8DA-512B-4708-9399-64CED02C8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time</a:t>
              </a:r>
              <a:endParaRPr lang="fr-FR" altLang="en-US"/>
            </a:p>
          </p:txBody>
        </p:sp>
        <p:sp>
          <p:nvSpPr>
            <p:cNvPr id="66658" name="Rectangle 21">
              <a:extLst>
                <a:ext uri="{FF2B5EF4-FFF2-40B4-BE49-F238E27FC236}">
                  <a16:creationId xmlns:a16="http://schemas.microsoft.com/office/drawing/2014/main" id="{9221155B-D5FB-43AC-A6AE-0401D342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501747B6-FE75-4F22-8BBE-B07CDC9460A4}"/>
              </a:ext>
            </a:extLst>
          </p:cNvPr>
          <p:cNvGrpSpPr>
            <a:grpSpLocks/>
          </p:cNvGrpSpPr>
          <p:nvPr/>
        </p:nvGrpSpPr>
        <p:grpSpPr bwMode="auto">
          <a:xfrm>
            <a:off x="2956264" y="4502150"/>
            <a:ext cx="3886200" cy="914400"/>
            <a:chOff x="1776" y="3168"/>
            <a:chExt cx="2448" cy="576"/>
          </a:xfrm>
        </p:grpSpPr>
        <p:sp>
          <p:nvSpPr>
            <p:cNvPr id="66648" name="Rectangle 23">
              <a:extLst>
                <a:ext uri="{FF2B5EF4-FFF2-40B4-BE49-F238E27FC236}">
                  <a16:creationId xmlns:a16="http://schemas.microsoft.com/office/drawing/2014/main" id="{A14FED53-D12B-4A48-9275-22BCF13A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49" name="Rectangle 24">
              <a:extLst>
                <a:ext uri="{FF2B5EF4-FFF2-40B4-BE49-F238E27FC236}">
                  <a16:creationId xmlns:a16="http://schemas.microsoft.com/office/drawing/2014/main" id="{BBA08605-FA25-4B71-8365-7D15AE731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50" name="Rectangle 25">
              <a:extLst>
                <a:ext uri="{FF2B5EF4-FFF2-40B4-BE49-F238E27FC236}">
                  <a16:creationId xmlns:a16="http://schemas.microsoft.com/office/drawing/2014/main" id="{45B640FA-3DCF-4876-B4E2-5890876EC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51" name="Rectangle 26">
              <a:extLst>
                <a:ext uri="{FF2B5EF4-FFF2-40B4-BE49-F238E27FC236}">
                  <a16:creationId xmlns:a16="http://schemas.microsoft.com/office/drawing/2014/main" id="{E9AA4387-C045-46F4-BE42-B0C37ECC5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52" name="Rectangle 27">
              <a:extLst>
                <a:ext uri="{FF2B5EF4-FFF2-40B4-BE49-F238E27FC236}">
                  <a16:creationId xmlns:a16="http://schemas.microsoft.com/office/drawing/2014/main" id="{01B53C4D-8F41-4AE5-9A86-718983546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58CC9846-4345-447E-BBC3-8CF48028CB49}"/>
              </a:ext>
            </a:extLst>
          </p:cNvPr>
          <p:cNvGrpSpPr>
            <a:grpSpLocks/>
          </p:cNvGrpSpPr>
          <p:nvPr/>
        </p:nvGrpSpPr>
        <p:grpSpPr bwMode="auto">
          <a:xfrm>
            <a:off x="3184864" y="4502150"/>
            <a:ext cx="3886200" cy="914400"/>
            <a:chOff x="1920" y="3168"/>
            <a:chExt cx="2448" cy="576"/>
          </a:xfrm>
        </p:grpSpPr>
        <p:sp>
          <p:nvSpPr>
            <p:cNvPr id="66643" name="Rectangle 29">
              <a:extLst>
                <a:ext uri="{FF2B5EF4-FFF2-40B4-BE49-F238E27FC236}">
                  <a16:creationId xmlns:a16="http://schemas.microsoft.com/office/drawing/2014/main" id="{1ED18562-0095-4ADB-8861-A9D59C19E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44" name="Rectangle 30">
              <a:extLst>
                <a:ext uri="{FF2B5EF4-FFF2-40B4-BE49-F238E27FC236}">
                  <a16:creationId xmlns:a16="http://schemas.microsoft.com/office/drawing/2014/main" id="{4D1B3E41-23E9-4649-B161-7CFB27A75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45" name="Rectangle 31">
              <a:extLst>
                <a:ext uri="{FF2B5EF4-FFF2-40B4-BE49-F238E27FC236}">
                  <a16:creationId xmlns:a16="http://schemas.microsoft.com/office/drawing/2014/main" id="{84D64518-5D2F-42B3-AAC6-EE533DF4C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46" name="Rectangle 32">
              <a:extLst>
                <a:ext uri="{FF2B5EF4-FFF2-40B4-BE49-F238E27FC236}">
                  <a16:creationId xmlns:a16="http://schemas.microsoft.com/office/drawing/2014/main" id="{39F8F21A-D01F-4AEA-88FC-DA67286EA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47" name="Rectangle 33">
              <a:extLst>
                <a:ext uri="{FF2B5EF4-FFF2-40B4-BE49-F238E27FC236}">
                  <a16:creationId xmlns:a16="http://schemas.microsoft.com/office/drawing/2014/main" id="{E8779B05-5730-4FDA-A891-3E08D882A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5AC5E623-7412-43A3-A890-A9D180B19898}"/>
              </a:ext>
            </a:extLst>
          </p:cNvPr>
          <p:cNvGrpSpPr>
            <a:grpSpLocks/>
          </p:cNvGrpSpPr>
          <p:nvPr/>
        </p:nvGrpSpPr>
        <p:grpSpPr bwMode="auto">
          <a:xfrm>
            <a:off x="3413464" y="4502150"/>
            <a:ext cx="3886200" cy="914400"/>
            <a:chOff x="2064" y="3168"/>
            <a:chExt cx="2448" cy="576"/>
          </a:xfrm>
        </p:grpSpPr>
        <p:sp>
          <p:nvSpPr>
            <p:cNvPr id="66638" name="Rectangle 35">
              <a:extLst>
                <a:ext uri="{FF2B5EF4-FFF2-40B4-BE49-F238E27FC236}">
                  <a16:creationId xmlns:a16="http://schemas.microsoft.com/office/drawing/2014/main" id="{270162D7-3C39-4B22-B0B5-130693928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39" name="Rectangle 36">
              <a:extLst>
                <a:ext uri="{FF2B5EF4-FFF2-40B4-BE49-F238E27FC236}">
                  <a16:creationId xmlns:a16="http://schemas.microsoft.com/office/drawing/2014/main" id="{C9A1425B-7DDD-483A-81F8-D40818A14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40" name="Rectangle 37">
              <a:extLst>
                <a:ext uri="{FF2B5EF4-FFF2-40B4-BE49-F238E27FC236}">
                  <a16:creationId xmlns:a16="http://schemas.microsoft.com/office/drawing/2014/main" id="{791012FE-D8E1-44A8-A8E9-7FE6F08BF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41" name="Rectangle 38">
              <a:extLst>
                <a:ext uri="{FF2B5EF4-FFF2-40B4-BE49-F238E27FC236}">
                  <a16:creationId xmlns:a16="http://schemas.microsoft.com/office/drawing/2014/main" id="{72D08B46-CCDD-44DB-BC1F-E8E8E54CA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42" name="Rectangle 39">
              <a:extLst>
                <a:ext uri="{FF2B5EF4-FFF2-40B4-BE49-F238E27FC236}">
                  <a16:creationId xmlns:a16="http://schemas.microsoft.com/office/drawing/2014/main" id="{6515ED1F-BB43-4C6A-BCA2-342474035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40">
            <a:extLst>
              <a:ext uri="{FF2B5EF4-FFF2-40B4-BE49-F238E27FC236}">
                <a16:creationId xmlns:a16="http://schemas.microsoft.com/office/drawing/2014/main" id="{020045C7-FF95-4A00-A4C1-2FA6138148FB}"/>
              </a:ext>
            </a:extLst>
          </p:cNvPr>
          <p:cNvGrpSpPr>
            <a:grpSpLocks/>
          </p:cNvGrpSpPr>
          <p:nvPr/>
        </p:nvGrpSpPr>
        <p:grpSpPr bwMode="auto">
          <a:xfrm>
            <a:off x="3642064" y="4502150"/>
            <a:ext cx="3886200" cy="914400"/>
            <a:chOff x="2208" y="3168"/>
            <a:chExt cx="2448" cy="576"/>
          </a:xfrm>
        </p:grpSpPr>
        <p:sp>
          <p:nvSpPr>
            <p:cNvPr id="66633" name="Rectangle 41">
              <a:extLst>
                <a:ext uri="{FF2B5EF4-FFF2-40B4-BE49-F238E27FC236}">
                  <a16:creationId xmlns:a16="http://schemas.microsoft.com/office/drawing/2014/main" id="{96621A98-4E0A-49E0-BB35-128BEC077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34" name="Rectangle 42">
              <a:extLst>
                <a:ext uri="{FF2B5EF4-FFF2-40B4-BE49-F238E27FC236}">
                  <a16:creationId xmlns:a16="http://schemas.microsoft.com/office/drawing/2014/main" id="{0EF38DA1-94BD-4749-81C7-67E5900E8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35" name="Rectangle 43">
              <a:extLst>
                <a:ext uri="{FF2B5EF4-FFF2-40B4-BE49-F238E27FC236}">
                  <a16:creationId xmlns:a16="http://schemas.microsoft.com/office/drawing/2014/main" id="{0338BADF-3B5E-4A62-A2AC-B8F2A4839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36" name="Rectangle 44">
              <a:extLst>
                <a:ext uri="{FF2B5EF4-FFF2-40B4-BE49-F238E27FC236}">
                  <a16:creationId xmlns:a16="http://schemas.microsoft.com/office/drawing/2014/main" id="{370EED37-5C01-4DAE-ABB4-27DB8DF01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637" name="Rectangle 45">
              <a:extLst>
                <a:ext uri="{FF2B5EF4-FFF2-40B4-BE49-F238E27FC236}">
                  <a16:creationId xmlns:a16="http://schemas.microsoft.com/office/drawing/2014/main" id="{99748279-8373-47DD-B540-0FC0E6F33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46">
            <a:extLst>
              <a:ext uri="{FF2B5EF4-FFF2-40B4-BE49-F238E27FC236}">
                <a16:creationId xmlns:a16="http://schemas.microsoft.com/office/drawing/2014/main" id="{70FF1819-397D-454F-ABB7-2A6F3B3AFB5E}"/>
              </a:ext>
            </a:extLst>
          </p:cNvPr>
          <p:cNvGrpSpPr>
            <a:grpSpLocks/>
          </p:cNvGrpSpPr>
          <p:nvPr/>
        </p:nvGrpSpPr>
        <p:grpSpPr bwMode="auto">
          <a:xfrm>
            <a:off x="2956264" y="2505075"/>
            <a:ext cx="4572000" cy="457200"/>
            <a:chOff x="1776" y="1728"/>
            <a:chExt cx="2880" cy="288"/>
          </a:xfrm>
        </p:grpSpPr>
        <p:sp>
          <p:nvSpPr>
            <p:cNvPr id="66630" name="Line 47">
              <a:extLst>
                <a:ext uri="{FF2B5EF4-FFF2-40B4-BE49-F238E27FC236}">
                  <a16:creationId xmlns:a16="http://schemas.microsoft.com/office/drawing/2014/main" id="{1CCE4951-2E6D-4B5D-BA97-089F50B25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1" name="Line 48">
              <a:extLst>
                <a:ext uri="{FF2B5EF4-FFF2-40B4-BE49-F238E27FC236}">
                  <a16:creationId xmlns:a16="http://schemas.microsoft.com/office/drawing/2014/main" id="{220E4444-719F-4B0C-ADD1-E9E540AE03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32" name="Line 49">
              <a:extLst>
                <a:ext uri="{FF2B5EF4-FFF2-40B4-BE49-F238E27FC236}">
                  <a16:creationId xmlns:a16="http://schemas.microsoft.com/office/drawing/2014/main" id="{EFBF5CE4-D787-4E6F-8F24-2F4C5E70C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758DE174-0C5A-4CB3-9A8C-A132B79E9422}"/>
              </a:ext>
            </a:extLst>
          </p:cNvPr>
          <p:cNvGrpSpPr>
            <a:grpSpLocks/>
          </p:cNvGrpSpPr>
          <p:nvPr/>
        </p:nvGrpSpPr>
        <p:grpSpPr bwMode="auto">
          <a:xfrm>
            <a:off x="3184864" y="4502150"/>
            <a:ext cx="4114800" cy="914400"/>
            <a:chOff x="1920" y="3168"/>
            <a:chExt cx="2592" cy="576"/>
          </a:xfrm>
        </p:grpSpPr>
        <p:sp>
          <p:nvSpPr>
            <p:cNvPr id="66611" name="Line 51">
              <a:extLst>
                <a:ext uri="{FF2B5EF4-FFF2-40B4-BE49-F238E27FC236}">
                  <a16:creationId xmlns:a16="http://schemas.microsoft.com/office/drawing/2014/main" id="{C3FB9F4A-FAE1-4DAE-9BCC-9D2D395D7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Line 52">
              <a:extLst>
                <a:ext uri="{FF2B5EF4-FFF2-40B4-BE49-F238E27FC236}">
                  <a16:creationId xmlns:a16="http://schemas.microsoft.com/office/drawing/2014/main" id="{42C144F3-B45F-4068-B3E5-832C9EAEE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3" name="Line 53">
              <a:extLst>
                <a:ext uri="{FF2B5EF4-FFF2-40B4-BE49-F238E27FC236}">
                  <a16:creationId xmlns:a16="http://schemas.microsoft.com/office/drawing/2014/main" id="{F3192FEC-63D4-44A8-BFC8-3A21824D1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4" name="Line 54">
              <a:extLst>
                <a:ext uri="{FF2B5EF4-FFF2-40B4-BE49-F238E27FC236}">
                  <a16:creationId xmlns:a16="http://schemas.microsoft.com/office/drawing/2014/main" id="{A4F2943D-E47F-4CCD-AB52-25783B8CA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5" name="Line 55">
              <a:extLst>
                <a:ext uri="{FF2B5EF4-FFF2-40B4-BE49-F238E27FC236}">
                  <a16:creationId xmlns:a16="http://schemas.microsoft.com/office/drawing/2014/main" id="{E8C22177-20A5-4EDE-AEE2-49CA187AC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6" name="Line 56">
              <a:extLst>
                <a:ext uri="{FF2B5EF4-FFF2-40B4-BE49-F238E27FC236}">
                  <a16:creationId xmlns:a16="http://schemas.microsoft.com/office/drawing/2014/main" id="{7CE777E5-66F0-47AE-886E-373A10643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7" name="Line 57">
              <a:extLst>
                <a:ext uri="{FF2B5EF4-FFF2-40B4-BE49-F238E27FC236}">
                  <a16:creationId xmlns:a16="http://schemas.microsoft.com/office/drawing/2014/main" id="{B0FCEAB9-77CD-4E07-9B77-78ABBC272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8" name="Line 58">
              <a:extLst>
                <a:ext uri="{FF2B5EF4-FFF2-40B4-BE49-F238E27FC236}">
                  <a16:creationId xmlns:a16="http://schemas.microsoft.com/office/drawing/2014/main" id="{BFB64E6B-DF7E-4487-B4F9-0689B7762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9" name="Line 59">
              <a:extLst>
                <a:ext uri="{FF2B5EF4-FFF2-40B4-BE49-F238E27FC236}">
                  <a16:creationId xmlns:a16="http://schemas.microsoft.com/office/drawing/2014/main" id="{F4131DC7-3B01-4E73-9D3D-250E69C5B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0" name="Line 60">
              <a:extLst>
                <a:ext uri="{FF2B5EF4-FFF2-40B4-BE49-F238E27FC236}">
                  <a16:creationId xmlns:a16="http://schemas.microsoft.com/office/drawing/2014/main" id="{45936E8A-DDC2-4124-9B12-985AA210D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1" name="Line 61">
              <a:extLst>
                <a:ext uri="{FF2B5EF4-FFF2-40B4-BE49-F238E27FC236}">
                  <a16:creationId xmlns:a16="http://schemas.microsoft.com/office/drawing/2014/main" id="{94738B55-9768-425C-BAA1-2808249F8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2" name="Line 62">
              <a:extLst>
                <a:ext uri="{FF2B5EF4-FFF2-40B4-BE49-F238E27FC236}">
                  <a16:creationId xmlns:a16="http://schemas.microsoft.com/office/drawing/2014/main" id="{BA444C40-11ED-4B12-AE5D-27ECBB295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3" name="Line 63">
              <a:extLst>
                <a:ext uri="{FF2B5EF4-FFF2-40B4-BE49-F238E27FC236}">
                  <a16:creationId xmlns:a16="http://schemas.microsoft.com/office/drawing/2014/main" id="{054AC9FD-695B-4D91-A16D-4A9CBA7C8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4" name="Line 64">
              <a:extLst>
                <a:ext uri="{FF2B5EF4-FFF2-40B4-BE49-F238E27FC236}">
                  <a16:creationId xmlns:a16="http://schemas.microsoft.com/office/drawing/2014/main" id="{B21F88CE-811A-46B0-BF21-0AC2C5833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5" name="Line 65">
              <a:extLst>
                <a:ext uri="{FF2B5EF4-FFF2-40B4-BE49-F238E27FC236}">
                  <a16:creationId xmlns:a16="http://schemas.microsoft.com/office/drawing/2014/main" id="{07B2219B-C597-4DDD-B042-0E88BC99C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6" name="Line 66">
              <a:extLst>
                <a:ext uri="{FF2B5EF4-FFF2-40B4-BE49-F238E27FC236}">
                  <a16:creationId xmlns:a16="http://schemas.microsoft.com/office/drawing/2014/main" id="{06CDD49C-8EC2-4AC3-922E-C4C2B2BD3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7" name="Line 67">
              <a:extLst>
                <a:ext uri="{FF2B5EF4-FFF2-40B4-BE49-F238E27FC236}">
                  <a16:creationId xmlns:a16="http://schemas.microsoft.com/office/drawing/2014/main" id="{A0C9A3AE-1C7F-4475-9FBE-2FEBCB7D8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8" name="Line 68">
              <a:extLst>
                <a:ext uri="{FF2B5EF4-FFF2-40B4-BE49-F238E27FC236}">
                  <a16:creationId xmlns:a16="http://schemas.microsoft.com/office/drawing/2014/main" id="{C775C12A-53D1-4FCB-96C4-D13B6CB26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9" name="Line 69">
              <a:extLst>
                <a:ext uri="{FF2B5EF4-FFF2-40B4-BE49-F238E27FC236}">
                  <a16:creationId xmlns:a16="http://schemas.microsoft.com/office/drawing/2014/main" id="{6438FB5A-09EE-4FA4-A076-878FF682A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>
            <a:extLst>
              <a:ext uri="{FF2B5EF4-FFF2-40B4-BE49-F238E27FC236}">
                <a16:creationId xmlns:a16="http://schemas.microsoft.com/office/drawing/2014/main" id="{57B587BD-4F97-437B-B339-F2CC2547E708}"/>
              </a:ext>
            </a:extLst>
          </p:cNvPr>
          <p:cNvGrpSpPr>
            <a:grpSpLocks/>
          </p:cNvGrpSpPr>
          <p:nvPr/>
        </p:nvGrpSpPr>
        <p:grpSpPr bwMode="auto">
          <a:xfrm>
            <a:off x="2956264" y="2390775"/>
            <a:ext cx="4572000" cy="685800"/>
            <a:chOff x="1776" y="1656"/>
            <a:chExt cx="2880" cy="432"/>
          </a:xfrm>
        </p:grpSpPr>
        <p:sp>
          <p:nvSpPr>
            <p:cNvPr id="66607" name="Line 71">
              <a:extLst>
                <a:ext uri="{FF2B5EF4-FFF2-40B4-BE49-F238E27FC236}">
                  <a16:creationId xmlns:a16="http://schemas.microsoft.com/office/drawing/2014/main" id="{6124B796-62BC-4B0F-B66F-73435A3D2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8" name="Line 72">
              <a:extLst>
                <a:ext uri="{FF2B5EF4-FFF2-40B4-BE49-F238E27FC236}">
                  <a16:creationId xmlns:a16="http://schemas.microsoft.com/office/drawing/2014/main" id="{F089EE3F-DFCF-4B57-BC44-ED4C2BD99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9" name="Line 73">
              <a:extLst>
                <a:ext uri="{FF2B5EF4-FFF2-40B4-BE49-F238E27FC236}">
                  <a16:creationId xmlns:a16="http://schemas.microsoft.com/office/drawing/2014/main" id="{3A6A8B13-8D91-4BBD-92A9-9288EEA8B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0" name="Line 74">
              <a:extLst>
                <a:ext uri="{FF2B5EF4-FFF2-40B4-BE49-F238E27FC236}">
                  <a16:creationId xmlns:a16="http://schemas.microsoft.com/office/drawing/2014/main" id="{A3C135AC-342C-47C7-844D-904E5864C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624C97BF-A4CF-4870-BF9C-AB9A873F63DD}"/>
              </a:ext>
            </a:extLst>
          </p:cNvPr>
          <p:cNvGrpSpPr>
            <a:grpSpLocks/>
          </p:cNvGrpSpPr>
          <p:nvPr/>
        </p:nvGrpSpPr>
        <p:grpSpPr bwMode="auto">
          <a:xfrm>
            <a:off x="3070564" y="4502150"/>
            <a:ext cx="4343400" cy="914400"/>
            <a:chOff x="1848" y="3168"/>
            <a:chExt cx="2736" cy="576"/>
          </a:xfrm>
        </p:grpSpPr>
        <p:sp>
          <p:nvSpPr>
            <p:cNvPr id="66587" name="Line 76">
              <a:extLst>
                <a:ext uri="{FF2B5EF4-FFF2-40B4-BE49-F238E27FC236}">
                  <a16:creationId xmlns:a16="http://schemas.microsoft.com/office/drawing/2014/main" id="{9FD74D19-8626-48C0-B7E5-04BAE3698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8" name="Line 77">
              <a:extLst>
                <a:ext uri="{FF2B5EF4-FFF2-40B4-BE49-F238E27FC236}">
                  <a16:creationId xmlns:a16="http://schemas.microsoft.com/office/drawing/2014/main" id="{E35DD4FD-D2FC-4D2F-85F6-1B49096F4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9" name="Line 78">
              <a:extLst>
                <a:ext uri="{FF2B5EF4-FFF2-40B4-BE49-F238E27FC236}">
                  <a16:creationId xmlns:a16="http://schemas.microsoft.com/office/drawing/2014/main" id="{D45C7A74-60BE-4FB2-B337-AE58695CE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0" name="Line 79">
              <a:extLst>
                <a:ext uri="{FF2B5EF4-FFF2-40B4-BE49-F238E27FC236}">
                  <a16:creationId xmlns:a16="http://schemas.microsoft.com/office/drawing/2014/main" id="{A61AAC97-CBA2-48AE-885C-B3179BBCF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1" name="Line 80">
              <a:extLst>
                <a:ext uri="{FF2B5EF4-FFF2-40B4-BE49-F238E27FC236}">
                  <a16:creationId xmlns:a16="http://schemas.microsoft.com/office/drawing/2014/main" id="{3144CDF2-E1D3-4C71-AACD-C9B7A8EDE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2" name="Line 81">
              <a:extLst>
                <a:ext uri="{FF2B5EF4-FFF2-40B4-BE49-F238E27FC236}">
                  <a16:creationId xmlns:a16="http://schemas.microsoft.com/office/drawing/2014/main" id="{586FD2BA-E47C-4ADB-A331-B7FEC8242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3" name="Line 82">
              <a:extLst>
                <a:ext uri="{FF2B5EF4-FFF2-40B4-BE49-F238E27FC236}">
                  <a16:creationId xmlns:a16="http://schemas.microsoft.com/office/drawing/2014/main" id="{BB8547DF-A857-49BA-B43A-8E7C67BAB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4" name="Line 83">
              <a:extLst>
                <a:ext uri="{FF2B5EF4-FFF2-40B4-BE49-F238E27FC236}">
                  <a16:creationId xmlns:a16="http://schemas.microsoft.com/office/drawing/2014/main" id="{76D1F730-62F0-4A40-BC9C-94F4C78B1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5" name="Line 84">
              <a:extLst>
                <a:ext uri="{FF2B5EF4-FFF2-40B4-BE49-F238E27FC236}">
                  <a16:creationId xmlns:a16="http://schemas.microsoft.com/office/drawing/2014/main" id="{9C8EBCCB-2935-458B-BADF-5503A43F9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6" name="Line 85">
              <a:extLst>
                <a:ext uri="{FF2B5EF4-FFF2-40B4-BE49-F238E27FC236}">
                  <a16:creationId xmlns:a16="http://schemas.microsoft.com/office/drawing/2014/main" id="{65E08648-91DF-401A-9DF4-A53575398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7" name="Line 86">
              <a:extLst>
                <a:ext uri="{FF2B5EF4-FFF2-40B4-BE49-F238E27FC236}">
                  <a16:creationId xmlns:a16="http://schemas.microsoft.com/office/drawing/2014/main" id="{5733113D-36EB-455C-BC69-0319891CC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8" name="Line 87">
              <a:extLst>
                <a:ext uri="{FF2B5EF4-FFF2-40B4-BE49-F238E27FC236}">
                  <a16:creationId xmlns:a16="http://schemas.microsoft.com/office/drawing/2014/main" id="{E65CA49E-C438-49FA-A69D-838227D8F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9" name="Line 88">
              <a:extLst>
                <a:ext uri="{FF2B5EF4-FFF2-40B4-BE49-F238E27FC236}">
                  <a16:creationId xmlns:a16="http://schemas.microsoft.com/office/drawing/2014/main" id="{F42BA680-6136-4AD1-A5A9-5D9A05EBF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0" name="Line 89">
              <a:extLst>
                <a:ext uri="{FF2B5EF4-FFF2-40B4-BE49-F238E27FC236}">
                  <a16:creationId xmlns:a16="http://schemas.microsoft.com/office/drawing/2014/main" id="{7BB50C30-6018-457E-9FDF-94DEB862E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1" name="Line 90">
              <a:extLst>
                <a:ext uri="{FF2B5EF4-FFF2-40B4-BE49-F238E27FC236}">
                  <a16:creationId xmlns:a16="http://schemas.microsoft.com/office/drawing/2014/main" id="{9A1A63F7-0CBC-4C0E-9526-060D497CB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2" name="Line 91">
              <a:extLst>
                <a:ext uri="{FF2B5EF4-FFF2-40B4-BE49-F238E27FC236}">
                  <a16:creationId xmlns:a16="http://schemas.microsoft.com/office/drawing/2014/main" id="{AA69666D-69C9-4C7E-81CE-235824532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3" name="Line 92">
              <a:extLst>
                <a:ext uri="{FF2B5EF4-FFF2-40B4-BE49-F238E27FC236}">
                  <a16:creationId xmlns:a16="http://schemas.microsoft.com/office/drawing/2014/main" id="{B5965C7F-2520-4DEB-A6B4-2A7A47F2E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Line 93">
              <a:extLst>
                <a:ext uri="{FF2B5EF4-FFF2-40B4-BE49-F238E27FC236}">
                  <a16:creationId xmlns:a16="http://schemas.microsoft.com/office/drawing/2014/main" id="{B6FF02D6-D50E-4731-BFF9-E6D108267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5" name="Line 94">
              <a:extLst>
                <a:ext uri="{FF2B5EF4-FFF2-40B4-BE49-F238E27FC236}">
                  <a16:creationId xmlns:a16="http://schemas.microsoft.com/office/drawing/2014/main" id="{0E184A5E-7A5C-46C7-964C-6D92951E0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6" name="Line 95">
              <a:extLst>
                <a:ext uri="{FF2B5EF4-FFF2-40B4-BE49-F238E27FC236}">
                  <a16:creationId xmlns:a16="http://schemas.microsoft.com/office/drawing/2014/main" id="{B3DC3962-971C-4A50-998F-429BC50E1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>
            <a:extLst>
              <a:ext uri="{FF2B5EF4-FFF2-40B4-BE49-F238E27FC236}">
                <a16:creationId xmlns:a16="http://schemas.microsoft.com/office/drawing/2014/main" id="{2A166DE0-3CF8-4C37-8D84-40CCE11997E1}"/>
              </a:ext>
            </a:extLst>
          </p:cNvPr>
          <p:cNvGrpSpPr>
            <a:grpSpLocks/>
          </p:cNvGrpSpPr>
          <p:nvPr/>
        </p:nvGrpSpPr>
        <p:grpSpPr bwMode="auto">
          <a:xfrm>
            <a:off x="5581989" y="1019175"/>
            <a:ext cx="2709863" cy="952500"/>
            <a:chOff x="3477" y="216"/>
            <a:chExt cx="1707" cy="600"/>
          </a:xfrm>
        </p:grpSpPr>
        <p:grpSp>
          <p:nvGrpSpPr>
            <p:cNvPr id="66580" name="Group 100">
              <a:extLst>
                <a:ext uri="{FF2B5EF4-FFF2-40B4-BE49-F238E27FC236}">
                  <a16:creationId xmlns:a16="http://schemas.microsoft.com/office/drawing/2014/main" id="{21FB1B70-56A5-4222-B5F1-F7ED9DF68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66582" name="Text Box 101">
                <a:extLst>
                  <a:ext uri="{FF2B5EF4-FFF2-40B4-BE49-F238E27FC236}">
                    <a16:creationId xmlns:a16="http://schemas.microsoft.com/office/drawing/2014/main" id="{F45E672C-5932-48CB-8F09-9860EC4F2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4 users</a:t>
                </a:r>
                <a:endParaRPr lang="fr-FR" altLang="en-US"/>
              </a:p>
            </p:txBody>
          </p:sp>
          <p:sp>
            <p:nvSpPr>
              <p:cNvPr id="66583" name="Rectangle 102">
                <a:extLst>
                  <a:ext uri="{FF2B5EF4-FFF2-40B4-BE49-F238E27FC236}">
                    <a16:creationId xmlns:a16="http://schemas.microsoft.com/office/drawing/2014/main" id="{AD2FFA2F-0B4E-4722-B689-516EF201C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84" name="Rectangle 103">
                <a:extLst>
                  <a:ext uri="{FF2B5EF4-FFF2-40B4-BE49-F238E27FC236}">
                    <a16:creationId xmlns:a16="http://schemas.microsoft.com/office/drawing/2014/main" id="{423C5F79-5483-4193-8551-677640FCA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85" name="Rectangle 104">
                <a:extLst>
                  <a:ext uri="{FF2B5EF4-FFF2-40B4-BE49-F238E27FC236}">
                    <a16:creationId xmlns:a16="http://schemas.microsoft.com/office/drawing/2014/main" id="{BDAF66CD-ADD8-4493-8392-18DFEB8EE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86" name="Rectangle 105">
                <a:extLst>
                  <a:ext uri="{FF2B5EF4-FFF2-40B4-BE49-F238E27FC236}">
                    <a16:creationId xmlns:a16="http://schemas.microsoft.com/office/drawing/2014/main" id="{BCF75A6F-126F-48CE-B1E9-F475AC555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6581" name="Text Box 106">
              <a:extLst>
                <a:ext uri="{FF2B5EF4-FFF2-40B4-BE49-F238E27FC236}">
                  <a16:creationId xmlns:a16="http://schemas.microsoft.com/office/drawing/2014/main" id="{52DF3A2D-36DB-4941-ACCC-B0FA1E3A1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Example:</a:t>
              </a:r>
              <a:endParaRPr lang="fr-F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0F428CB-4653-414E-A16C-6E57AF90A8F5}"/>
              </a:ext>
            </a:extLst>
          </p:cNvPr>
          <p:cNvSpPr txBox="1"/>
          <p:nvPr/>
        </p:nvSpPr>
        <p:spPr>
          <a:xfrm>
            <a:off x="867197" y="6270924"/>
            <a:ext cx="71810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Multiplexing makes “circuit switching” more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347">
            <a:extLst>
              <a:ext uri="{FF2B5EF4-FFF2-40B4-BE49-F238E27FC236}">
                <a16:creationId xmlns:a16="http://schemas.microsoft.com/office/drawing/2014/main" id="{0D79F17A-7B04-40FC-BAAB-0850C2E4A80F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2809875"/>
            <a:ext cx="1162050" cy="714375"/>
            <a:chOff x="1871277" y="1576300"/>
            <a:chExt cx="1128371" cy="43786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C8ECE34-A73A-4EB3-B26D-1E90D5020B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336A7B2-4522-47C6-A87E-8D7F53BB8227}"/>
                </a:ext>
              </a:extLst>
            </p:cNvPr>
            <p:cNvSpPr/>
            <p:nvPr/>
          </p:nvSpPr>
          <p:spPr bwMode="auto">
            <a:xfrm>
              <a:off x="1871277" y="1739768"/>
              <a:ext cx="1128371" cy="11579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9B6ED49-E1F1-4EB9-A551-1E7E344C0C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86D9922-855E-4232-BCD0-A1B514E71ABB}"/>
                </a:ext>
              </a:extLst>
            </p:cNvPr>
            <p:cNvSpPr/>
            <p:nvPr/>
          </p:nvSpPr>
          <p:spPr bwMode="auto">
            <a:xfrm>
              <a:off x="2159536" y="1673602"/>
              <a:ext cx="548771" cy="160549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DCF4CDC-24E7-452B-90B7-18BF58624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52B61D1-59CA-470B-85D4-89EC72CC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3D88E01-8E13-4394-AD14-E675B379B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A61D2C9-FE9F-4506-A259-8F30D13F76CA}"/>
                </a:ext>
              </a:extLst>
            </p:cNvPr>
            <p:cNvCxnSpPr>
              <a:cxnSpLocks noChangeShapeType="1"/>
              <a:endCxn id="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751CA28-435D-449B-BB4F-8F608518B5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8611" name="Picture 36" descr="underline_base">
            <a:extLst>
              <a:ext uri="{FF2B5EF4-FFF2-40B4-BE49-F238E27FC236}">
                <a16:creationId xmlns:a16="http://schemas.microsoft.com/office/drawing/2014/main" id="{772B6173-355E-4311-9855-9908C5F234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52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2">
            <a:extLst>
              <a:ext uri="{FF2B5EF4-FFF2-40B4-BE49-F238E27FC236}">
                <a16:creationId xmlns:a16="http://schemas.microsoft.com/office/drawing/2014/main" id="{EAF9C685-C28D-4F1E-820F-C012D24CF9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5438" y="177800"/>
            <a:ext cx="8001000" cy="768350"/>
          </a:xfrm>
        </p:spPr>
        <p:txBody>
          <a:bodyPr/>
          <a:lstStyle/>
          <a:p>
            <a:pPr eaLnBrk="1" hangingPunct="1"/>
            <a:r>
              <a:rPr lang="en-US" altLang="en-US" sz="3600"/>
              <a:t>Packet switching versus circuit switching</a:t>
            </a:r>
            <a:endParaRPr lang="en-US" altLang="en-US"/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A343C71B-15F9-480A-BFA5-7C2AAB9E1C6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pPr marL="231775" indent="-231775" eaLnBrk="1" hangingPunct="1">
              <a:buSzPct val="75000"/>
              <a:buFont typeface="Wingdings" panose="05000000000000000000" pitchFamily="2" charset="2"/>
              <a:buNone/>
              <a:tabLst>
                <a:tab pos="566738" algn="l"/>
              </a:tabLst>
            </a:pPr>
            <a:r>
              <a:rPr lang="en-US" altLang="en-US" sz="2400">
                <a:solidFill>
                  <a:srgbClr val="000099"/>
                </a:solidFill>
              </a:rPr>
              <a:t>example:</a:t>
            </a:r>
          </a:p>
          <a:p>
            <a:pPr marL="231775" indent="-231775" eaLnBrk="1" hangingPunct="1">
              <a:buSzTx/>
              <a:tabLst>
                <a:tab pos="566738" algn="l"/>
              </a:tabLst>
            </a:pPr>
            <a:r>
              <a:rPr lang="en-US" altLang="en-US" sz="2400"/>
              <a:t>1 Mb/s link</a:t>
            </a:r>
          </a:p>
          <a:p>
            <a:pPr marL="231775" indent="-231775" eaLnBrk="1" hangingPunct="1">
              <a:buSzTx/>
              <a:tabLst>
                <a:tab pos="566738" algn="l"/>
              </a:tabLst>
            </a:pPr>
            <a:r>
              <a:rPr lang="en-US" altLang="en-US" sz="2400"/>
              <a:t>each user: </a:t>
            </a: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altLang="en-US" sz="2000">
                <a:ea typeface="Arial" panose="020B0604020202020204" pitchFamily="34" charset="0"/>
              </a:rPr>
              <a:t>100 kb/s when </a:t>
            </a:r>
            <a:r>
              <a:rPr lang="ja-JP" altLang="en-US" sz="2000">
                <a:ea typeface="MS PGothic" panose="020B0600070205080204" pitchFamily="34" charset="-128"/>
              </a:rPr>
              <a:t>“</a:t>
            </a:r>
            <a:r>
              <a:rPr lang="en-US" altLang="ja-JP" sz="2000">
                <a:ea typeface="MS PGothic" panose="020B0600070205080204" pitchFamily="34" charset="-128"/>
              </a:rPr>
              <a:t>active</a:t>
            </a:r>
            <a:r>
              <a:rPr lang="ja-JP" altLang="en-US" sz="2000">
                <a:ea typeface="MS PGothic" panose="020B0600070205080204" pitchFamily="34" charset="-128"/>
              </a:rPr>
              <a:t>”</a:t>
            </a:r>
            <a:endParaRPr lang="en-US" altLang="ja-JP" sz="2000">
              <a:ea typeface="MS PGothic" panose="020B0600070205080204" pitchFamily="34" charset="-128"/>
            </a:endParaRP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altLang="en-US" sz="2000">
                <a:ea typeface="Arial" panose="020B0604020202020204" pitchFamily="34" charset="0"/>
              </a:rPr>
              <a:t>active 10% of time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endParaRPr lang="en-US" altLang="en-US" sz="2000">
              <a:ea typeface="Arial" panose="020B0604020202020204" pitchFamily="34" charset="0"/>
            </a:endParaRPr>
          </a:p>
          <a:p>
            <a:pPr marL="231775" indent="-231775" eaLnBrk="1" hangingPunct="1">
              <a:tabLst>
                <a:tab pos="566738" algn="l"/>
              </a:tabLst>
            </a:pPr>
            <a:r>
              <a:rPr lang="en-US" altLang="en-US" sz="2400" i="1">
                <a:solidFill>
                  <a:srgbClr val="CC0000"/>
                </a:solidFill>
              </a:rPr>
              <a:t>circuit-switching:</a:t>
            </a:r>
            <a:r>
              <a:rPr lang="en-US" altLang="en-US" sz="2400"/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altLang="en-US" sz="2000">
                <a:ea typeface="Arial" panose="020B0604020202020204" pitchFamily="34" charset="0"/>
              </a:rPr>
              <a:t>10 users</a:t>
            </a:r>
          </a:p>
          <a:p>
            <a:pPr marL="231775" indent="-231775" eaLnBrk="1" hangingPunct="1">
              <a:tabLst>
                <a:tab pos="566738" algn="l"/>
              </a:tabLst>
            </a:pPr>
            <a:r>
              <a:rPr lang="en-US" altLang="en-US" sz="2400" i="1">
                <a:solidFill>
                  <a:srgbClr val="CC0000"/>
                </a:solidFill>
              </a:rPr>
              <a:t>packet switching:</a:t>
            </a:r>
            <a:r>
              <a:rPr lang="en-US" altLang="en-US" sz="2400"/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altLang="en-US" sz="2000">
                <a:ea typeface="Arial" panose="020B0604020202020204" pitchFamily="34" charset="0"/>
              </a:rPr>
              <a:t>with 35 users, probability &gt; 10 active at same time is less than .0004 *</a:t>
            </a:r>
          </a:p>
          <a:p>
            <a:pPr marL="231775" indent="-231775" eaLnBrk="1" hangingPunct="1">
              <a:tabLst>
                <a:tab pos="566738" algn="l"/>
              </a:tabLst>
            </a:pPr>
            <a:endParaRPr lang="en-US" altLang="en-US" sz="2400"/>
          </a:p>
        </p:txBody>
      </p:sp>
      <p:sp>
        <p:nvSpPr>
          <p:cNvPr id="68614" name="Rectangle 4">
            <a:extLst>
              <a:ext uri="{FF2B5EF4-FFF2-40B4-BE49-F238E27FC236}">
                <a16:creationId xmlns:a16="http://schemas.microsoft.com/office/drawing/2014/main" id="{471A528E-AC85-4A3C-AA10-E006C6954E9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8300" y="1122363"/>
            <a:ext cx="8715375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packet switching allows more users to use network!</a:t>
            </a:r>
          </a:p>
        </p:txBody>
      </p:sp>
      <p:sp>
        <p:nvSpPr>
          <p:cNvPr id="68615" name="Line 15">
            <a:extLst>
              <a:ext uri="{FF2B5EF4-FFF2-40B4-BE49-F238E27FC236}">
                <a16:creationId xmlns:a16="http://schemas.microsoft.com/office/drawing/2014/main" id="{DAFDBAD5-C811-4552-8CEB-D6890C7AD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0038" y="2562225"/>
            <a:ext cx="8382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16">
            <a:extLst>
              <a:ext uri="{FF2B5EF4-FFF2-40B4-BE49-F238E27FC236}">
                <a16:creationId xmlns:a16="http://schemas.microsoft.com/office/drawing/2014/main" id="{A57B60A8-45D2-40C5-ABC2-0AD7E7544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238" y="3019425"/>
            <a:ext cx="20383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17">
            <a:extLst>
              <a:ext uri="{FF2B5EF4-FFF2-40B4-BE49-F238E27FC236}">
                <a16:creationId xmlns:a16="http://schemas.microsoft.com/office/drawing/2014/main" id="{3DA75429-B7AE-42D9-BE31-3FA3F26F6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238" y="3171825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8">
            <a:extLst>
              <a:ext uri="{FF2B5EF4-FFF2-40B4-BE49-F238E27FC236}">
                <a16:creationId xmlns:a16="http://schemas.microsoft.com/office/drawing/2014/main" id="{9A5F55C6-7A26-471A-B6BD-9EA9DE5F13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6238" y="3171825"/>
            <a:ext cx="7620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Text Box 19">
            <a:extLst>
              <a:ext uri="{FF2B5EF4-FFF2-40B4-BE49-F238E27FC236}">
                <a16:creationId xmlns:a16="http://schemas.microsoft.com/office/drawing/2014/main" id="{72B80FA4-313C-46DB-8DB0-66DB51FDB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2740025"/>
            <a:ext cx="73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0"/>
              </a:rPr>
              <a:t>N</a:t>
            </a:r>
            <a:r>
              <a:rPr lang="en-US" altLang="en-US" sz="2000">
                <a:solidFill>
                  <a:srgbClr val="000099"/>
                </a:solidFill>
                <a:latin typeface="Gill Sans MT" panose="020B0502020104020203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rgbClr val="000099"/>
                </a:solidFill>
                <a:latin typeface="Gill Sans MT" panose="020B0502020104020203" pitchFamily="34" charset="0"/>
              </a:rPr>
              <a:t>users</a:t>
            </a:r>
          </a:p>
        </p:txBody>
      </p:sp>
      <p:sp>
        <p:nvSpPr>
          <p:cNvPr id="68620" name="Text Box 20">
            <a:extLst>
              <a:ext uri="{FF2B5EF4-FFF2-40B4-BE49-F238E27FC236}">
                <a16:creationId xmlns:a16="http://schemas.microsoft.com/office/drawing/2014/main" id="{A97B2D00-FF98-4D9D-B303-81BE68585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3303588"/>
            <a:ext cx="146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1 Mbps link</a:t>
            </a:r>
          </a:p>
        </p:txBody>
      </p:sp>
      <p:sp>
        <p:nvSpPr>
          <p:cNvPr id="68621" name="Line 47">
            <a:extLst>
              <a:ext uri="{FF2B5EF4-FFF2-40B4-BE49-F238E27FC236}">
                <a16:creationId xmlns:a16="http://schemas.microsoft.com/office/drawing/2014/main" id="{FDA8BD73-EEDC-4A10-9CC0-5A0FC35F3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1413" y="3100388"/>
            <a:ext cx="1409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22" name="Group 35">
            <a:extLst>
              <a:ext uri="{FF2B5EF4-FFF2-40B4-BE49-F238E27FC236}">
                <a16:creationId xmlns:a16="http://schemas.microsoft.com/office/drawing/2014/main" id="{828E490D-B93B-465E-9BDF-527323ADB618}"/>
              </a:ext>
            </a:extLst>
          </p:cNvPr>
          <p:cNvGrpSpPr>
            <a:grpSpLocks/>
          </p:cNvGrpSpPr>
          <p:nvPr/>
        </p:nvGrpSpPr>
        <p:grpSpPr bwMode="auto">
          <a:xfrm>
            <a:off x="4719638" y="4767263"/>
            <a:ext cx="4168775" cy="985837"/>
            <a:chOff x="3016" y="3097"/>
            <a:chExt cx="2626" cy="621"/>
          </a:xfrm>
        </p:grpSpPr>
        <p:sp>
          <p:nvSpPr>
            <p:cNvPr id="68632" name="Text Box 48">
              <a:extLst>
                <a:ext uri="{FF2B5EF4-FFF2-40B4-BE49-F238E27FC236}">
                  <a16:creationId xmlns:a16="http://schemas.microsoft.com/office/drawing/2014/main" id="{AAC3E516-0B32-49AC-B6B8-5F2612F27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3097"/>
              <a:ext cx="2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CC0000"/>
                  </a:solidFill>
                  <a:latin typeface="Gill Sans MT" panose="020B0502020104020203" pitchFamily="34" charset="0"/>
                </a:rPr>
                <a:t>Q:</a:t>
              </a:r>
              <a:r>
                <a:rPr lang="en-US" altLang="en-US">
                  <a:latin typeface="Gill Sans MT" panose="020B0502020104020203" pitchFamily="34" charset="0"/>
                </a:rPr>
                <a:t> how did we get value 0.0004?</a:t>
              </a:r>
            </a:p>
          </p:txBody>
        </p:sp>
        <p:sp>
          <p:nvSpPr>
            <p:cNvPr id="68633" name="Text Box 48">
              <a:extLst>
                <a:ext uri="{FF2B5EF4-FFF2-40B4-BE49-F238E27FC236}">
                  <a16:creationId xmlns:a16="http://schemas.microsoft.com/office/drawing/2014/main" id="{4B9CF3E2-AFE2-4264-8A8F-3E0F78BBB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1" y="3430"/>
              <a:ext cx="2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CC0000"/>
                  </a:solidFill>
                  <a:latin typeface="Gill Sans MT" panose="020B0502020104020203" pitchFamily="34" charset="0"/>
                </a:rPr>
                <a:t>Q:</a:t>
              </a:r>
              <a:r>
                <a:rPr lang="en-US" altLang="en-US">
                  <a:latin typeface="Gill Sans MT" panose="020B0502020104020203" pitchFamily="34" charset="0"/>
                </a:rPr>
                <a:t> what happens if &gt; 35 users ?</a:t>
              </a:r>
            </a:p>
          </p:txBody>
        </p:sp>
      </p:grpSp>
      <p:sp>
        <p:nvSpPr>
          <p:cNvPr id="68623" name="Text Box 34">
            <a:extLst>
              <a:ext uri="{FF2B5EF4-FFF2-40B4-BE49-F238E27FC236}">
                <a16:creationId xmlns:a16="http://schemas.microsoft.com/office/drawing/2014/main" id="{B34FF23F-2AEB-4783-B9CD-0C24AF5A85CC}"/>
              </a:ext>
            </a:extLst>
          </p:cNvPr>
          <p:cNvSpPr txBox="1">
            <a:spLocks noChangeArrowheads="1"/>
          </p:cNvSpPr>
          <p:nvPr/>
        </p:nvSpPr>
        <p:spPr bwMode="auto">
          <a:xfrm rot="5273514">
            <a:off x="4791869" y="2780507"/>
            <a:ext cx="73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/>
              <a:t>…..</a:t>
            </a:r>
          </a:p>
        </p:txBody>
      </p:sp>
      <p:grpSp>
        <p:nvGrpSpPr>
          <p:cNvPr id="68624" name="Group 37">
            <a:extLst>
              <a:ext uri="{FF2B5EF4-FFF2-40B4-BE49-F238E27FC236}">
                <a16:creationId xmlns:a16="http://schemas.microsoft.com/office/drawing/2014/main" id="{CA2CBD21-3AC7-4F81-AFC4-19A4CAF376FA}"/>
              </a:ext>
            </a:extLst>
          </p:cNvPr>
          <p:cNvGrpSpPr>
            <a:grpSpLocks/>
          </p:cNvGrpSpPr>
          <p:nvPr/>
        </p:nvGrpSpPr>
        <p:grpSpPr bwMode="auto">
          <a:xfrm>
            <a:off x="4646613" y="2066925"/>
            <a:ext cx="779462" cy="679450"/>
            <a:chOff x="-44" y="1473"/>
            <a:chExt cx="981" cy="1105"/>
          </a:xfrm>
        </p:grpSpPr>
        <p:pic>
          <p:nvPicPr>
            <p:cNvPr id="68630" name="Picture 38" descr="desktop_computer_stylized_medium">
              <a:extLst>
                <a:ext uri="{FF2B5EF4-FFF2-40B4-BE49-F238E27FC236}">
                  <a16:creationId xmlns:a16="http://schemas.microsoft.com/office/drawing/2014/main" id="{9733E7CC-65C4-4AD2-9075-106AFE1FA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1" name="Freeform 39">
              <a:extLst>
                <a:ext uri="{FF2B5EF4-FFF2-40B4-BE49-F238E27FC236}">
                  <a16:creationId xmlns:a16="http://schemas.microsoft.com/office/drawing/2014/main" id="{8FA4C185-6A7E-46F3-861C-DBC80D4DC4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25" name="Group 40">
            <a:extLst>
              <a:ext uri="{FF2B5EF4-FFF2-40B4-BE49-F238E27FC236}">
                <a16:creationId xmlns:a16="http://schemas.microsoft.com/office/drawing/2014/main" id="{E7162E59-1ED6-413E-B38E-25BE8309540F}"/>
              </a:ext>
            </a:extLst>
          </p:cNvPr>
          <p:cNvGrpSpPr>
            <a:grpSpLocks/>
          </p:cNvGrpSpPr>
          <p:nvPr/>
        </p:nvGrpSpPr>
        <p:grpSpPr bwMode="auto">
          <a:xfrm>
            <a:off x="4651375" y="3392488"/>
            <a:ext cx="779463" cy="679450"/>
            <a:chOff x="-44" y="1473"/>
            <a:chExt cx="981" cy="1105"/>
          </a:xfrm>
        </p:grpSpPr>
        <p:pic>
          <p:nvPicPr>
            <p:cNvPr id="68628" name="Picture 41" descr="desktop_computer_stylized_medium">
              <a:extLst>
                <a:ext uri="{FF2B5EF4-FFF2-40B4-BE49-F238E27FC236}">
                  <a16:creationId xmlns:a16="http://schemas.microsoft.com/office/drawing/2014/main" id="{451C9050-DF4A-450F-A547-AAAB8A416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9" name="Freeform 42">
              <a:extLst>
                <a:ext uri="{FF2B5EF4-FFF2-40B4-BE49-F238E27FC236}">
                  <a16:creationId xmlns:a16="http://schemas.microsoft.com/office/drawing/2014/main" id="{DE416183-0EF7-47E8-8750-EDF9B8E29D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627" name="TextBox 1">
            <a:extLst>
              <a:ext uri="{FF2B5EF4-FFF2-40B4-BE49-F238E27FC236}">
                <a16:creationId xmlns:a16="http://schemas.microsoft.com/office/drawing/2014/main" id="{6B4EF1E2-4FDA-4B4B-A133-0A75AF6AF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6127750"/>
            <a:ext cx="914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* Check out the online interactive exercises for more examples: h</a:t>
            </a:r>
            <a:r>
              <a:rPr lang="en-US" altLang="en-US" sz="1200"/>
              <a:t>ttp://gaia.cs.umass.edu/kurose_ross/interactive/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7961"/>
            <a:ext cx="7772400" cy="1143000"/>
          </a:xfrm>
        </p:spPr>
        <p:txBody>
          <a:bodyPr/>
          <a:lstStyle/>
          <a:p>
            <a:r>
              <a:rPr lang="en-US" dirty="0"/>
              <a:t>Acing the Homework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8540"/>
            <a:ext cx="8001000" cy="4114800"/>
          </a:xfrm>
        </p:spPr>
        <p:txBody>
          <a:bodyPr/>
          <a:lstStyle/>
          <a:p>
            <a:r>
              <a:rPr lang="en-US" dirty="0"/>
              <a:t>See what parts you find easy</a:t>
            </a:r>
          </a:p>
          <a:p>
            <a:pPr lvl="1"/>
            <a:r>
              <a:rPr lang="en-US" dirty="0"/>
              <a:t>Work with friends to master the rest</a:t>
            </a:r>
          </a:p>
          <a:p>
            <a:pPr lvl="3"/>
            <a:endParaRPr lang="en-US" dirty="0"/>
          </a:p>
          <a:p>
            <a:r>
              <a:rPr lang="en-US" dirty="0"/>
              <a:t>Set it aside and then come back and check it</a:t>
            </a:r>
          </a:p>
          <a:p>
            <a:pPr lvl="4"/>
            <a:endParaRPr lang="en-US" dirty="0"/>
          </a:p>
          <a:p>
            <a:r>
              <a:rPr lang="en-US" dirty="0"/>
              <a:t>Office hours on Monday are well timed!</a:t>
            </a:r>
          </a:p>
          <a:p>
            <a:pPr lvl="1"/>
            <a:r>
              <a:rPr lang="en-US" dirty="0"/>
              <a:t>AVW 3126 from 3:30-4:30 PM</a:t>
            </a:r>
          </a:p>
          <a:p>
            <a:pPr lvl="4"/>
            <a:endParaRPr lang="en-US" dirty="0"/>
          </a:p>
          <a:p>
            <a:r>
              <a:rPr lang="en-US" dirty="0"/>
              <a:t>Submit early and often</a:t>
            </a:r>
          </a:p>
          <a:p>
            <a:pPr lvl="1"/>
            <a:r>
              <a:rPr lang="en-US" dirty="0"/>
              <a:t>Sharp cutoff at 5 PM Tuesday, no credit for late</a:t>
            </a:r>
          </a:p>
        </p:txBody>
      </p:sp>
    </p:spTree>
    <p:extLst>
      <p:ext uri="{BB962C8B-B14F-4D97-AF65-F5344CB8AC3E}">
        <p14:creationId xmlns:p14="http://schemas.microsoft.com/office/powerpoint/2010/main" val="1974429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You Go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On a sheet of paper, answer the following (ungraded) question (no names, please):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	</a:t>
            </a:r>
            <a:r>
              <a:rPr lang="en-US" sz="4000"/>
              <a:t>What was the muddiest point in today’s class?</a:t>
            </a:r>
          </a:p>
        </p:txBody>
      </p:sp>
    </p:spTree>
    <p:extLst>
      <p:ext uri="{BB962C8B-B14F-4D97-AF65-F5344CB8AC3E}">
        <p14:creationId xmlns:p14="http://schemas.microsoft.com/office/powerpoint/2010/main" val="335637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5F795ED1-2E29-4AD4-BF2B-6374DC594E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9863"/>
            <a:ext cx="8382000" cy="846137"/>
          </a:xfrm>
        </p:spPr>
        <p:txBody>
          <a:bodyPr/>
          <a:lstStyle/>
          <a:p>
            <a:pPr eaLnBrk="1" hangingPunct="1"/>
            <a:r>
              <a:rPr lang="en-US" altLang="en-US" sz="3600"/>
              <a:t>What</a:t>
            </a:r>
            <a:r>
              <a:rPr lang="ja-JP" altLang="en-US" sz="3600"/>
              <a:t>’</a:t>
            </a:r>
            <a:r>
              <a:rPr lang="en-US" altLang="ja-JP" sz="3600"/>
              <a:t>s the Internet: a service view</a:t>
            </a:r>
            <a:endParaRPr lang="en-US" altLang="en-US"/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9388407B-73F1-409E-A886-6DF5D66F8CE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655763"/>
            <a:ext cx="4435475" cy="4105275"/>
          </a:xfrm>
        </p:spPr>
        <p:txBody>
          <a:bodyPr/>
          <a:lstStyle/>
          <a:p>
            <a:pPr marL="287338" indent="-287338" eaLnBrk="1" hangingPunct="1"/>
            <a:r>
              <a:rPr lang="en-US" altLang="en-US" i="1">
                <a:solidFill>
                  <a:srgbClr val="CC0000"/>
                </a:solidFill>
              </a:rPr>
              <a:t>infrastructure that provides services to applications:</a:t>
            </a:r>
            <a:endParaRPr lang="en-US" altLang="en-US" sz="2400"/>
          </a:p>
          <a:p>
            <a:pPr marL="682625" lvl="1" indent="-225425" eaLnBrk="1" hangingPunct="1"/>
            <a:r>
              <a:rPr lang="en-US" altLang="en-US">
                <a:ea typeface="Arial" panose="020B0604020202020204" pitchFamily="34" charset="0"/>
              </a:rPr>
              <a:t>Web, VoIP, email, games, e-commerce, social nets, …</a:t>
            </a:r>
          </a:p>
          <a:p>
            <a:pPr marL="287338" indent="-287338" eaLnBrk="1" hangingPunct="1"/>
            <a:r>
              <a:rPr lang="en-US" altLang="en-US" i="1">
                <a:solidFill>
                  <a:srgbClr val="CC0000"/>
                </a:solidFill>
              </a:rPr>
              <a:t>provides programming interface to apps</a:t>
            </a:r>
          </a:p>
          <a:p>
            <a:pPr marL="682625" lvl="1" indent="-225425" eaLnBrk="1" hangingPunct="1"/>
            <a:r>
              <a:rPr lang="en-US" altLang="en-US">
                <a:ea typeface="Arial" panose="020B0604020202020204" pitchFamily="34" charset="0"/>
              </a:rPr>
              <a:t>hooks that allow sending and receiving  app programs to </a:t>
            </a:r>
            <a:r>
              <a:rPr lang="ja-JP" altLang="en-US">
                <a:ea typeface="MS PGothic" panose="020B0600070205080204" pitchFamily="34" charset="-128"/>
              </a:rPr>
              <a:t>“</a:t>
            </a:r>
            <a:r>
              <a:rPr lang="en-US" altLang="ja-JP">
                <a:ea typeface="MS PGothic" panose="020B0600070205080204" pitchFamily="34" charset="-128"/>
              </a:rPr>
              <a:t>connect</a:t>
            </a:r>
            <a:r>
              <a:rPr lang="ja-JP" altLang="en-US">
                <a:ea typeface="MS PGothic" panose="020B0600070205080204" pitchFamily="34" charset="-128"/>
              </a:rPr>
              <a:t>”</a:t>
            </a:r>
            <a:r>
              <a:rPr lang="en-US" altLang="ja-JP">
                <a:ea typeface="MS PGothic" panose="020B0600070205080204" pitchFamily="34" charset="-128"/>
              </a:rPr>
              <a:t> to Internet</a:t>
            </a:r>
          </a:p>
          <a:p>
            <a:pPr marL="682625" lvl="1" indent="-225425" eaLnBrk="1" hangingPunct="1"/>
            <a:r>
              <a:rPr lang="en-US" altLang="en-US">
                <a:ea typeface="Arial" panose="020B0604020202020204" pitchFamily="34" charset="0"/>
              </a:rPr>
              <a:t>provides service options, analogous to postal service</a:t>
            </a:r>
          </a:p>
        </p:txBody>
      </p:sp>
      <p:pic>
        <p:nvPicPr>
          <p:cNvPr id="27651" name="Picture 645" descr="underline_base">
            <a:extLst>
              <a:ext uri="{FF2B5EF4-FFF2-40B4-BE49-F238E27FC236}">
                <a16:creationId xmlns:a16="http://schemas.microsoft.com/office/drawing/2014/main" id="{47FF2D65-E086-492F-9679-2856BC2AF3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04863"/>
            <a:ext cx="65484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979">
            <a:extLst>
              <a:ext uri="{FF2B5EF4-FFF2-40B4-BE49-F238E27FC236}">
                <a16:creationId xmlns:a16="http://schemas.microsoft.com/office/drawing/2014/main" id="{62554BF1-CB08-42B5-9B66-00BC575275F1}"/>
              </a:ext>
            </a:extLst>
          </p:cNvPr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27655" name="Freeform 416">
              <a:extLst>
                <a:ext uri="{FF2B5EF4-FFF2-40B4-BE49-F238E27FC236}">
                  <a16:creationId xmlns:a16="http://schemas.microsoft.com/office/drawing/2014/main" id="{F1DD133C-54DA-4F2B-B809-87AD0E451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2001838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415">
              <a:extLst>
                <a:ext uri="{FF2B5EF4-FFF2-40B4-BE49-F238E27FC236}">
                  <a16:creationId xmlns:a16="http://schemas.microsoft.com/office/drawing/2014/main" id="{CAEB401A-54AD-48AE-B364-2351A3A04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665">
              <a:extLst>
                <a:ext uri="{FF2B5EF4-FFF2-40B4-BE49-F238E27FC236}">
                  <a16:creationId xmlns:a16="http://schemas.microsoft.com/office/drawing/2014/main" id="{A4DA6304-2CF2-425A-844B-A218C079B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8" name="Group 666">
              <a:extLst>
                <a:ext uri="{FF2B5EF4-FFF2-40B4-BE49-F238E27FC236}">
                  <a16:creationId xmlns:a16="http://schemas.microsoft.com/office/drawing/2014/main" id="{6BE88DEA-0C0E-40CA-9755-BD4260E19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28265" name="Rectangle 667">
                <a:extLst>
                  <a:ext uri="{FF2B5EF4-FFF2-40B4-BE49-F238E27FC236}">
                    <a16:creationId xmlns:a16="http://schemas.microsoft.com/office/drawing/2014/main" id="{2709ECF4-BD85-49D0-A9C5-C8BA5AAAF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266" name="AutoShape 668">
                <a:extLst>
                  <a:ext uri="{FF2B5EF4-FFF2-40B4-BE49-F238E27FC236}">
                    <a16:creationId xmlns:a16="http://schemas.microsoft.com/office/drawing/2014/main" id="{66093B7E-42F5-43E0-AD20-2B3D43399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27659" name="Freeform 669">
              <a:extLst>
                <a:ext uri="{FF2B5EF4-FFF2-40B4-BE49-F238E27FC236}">
                  <a16:creationId xmlns:a16="http://schemas.microsoft.com/office/drawing/2014/main" id="{D7092C77-11FD-4253-BF48-5E6BA20A0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670">
              <a:extLst>
                <a:ext uri="{FF2B5EF4-FFF2-40B4-BE49-F238E27FC236}">
                  <a16:creationId xmlns:a16="http://schemas.microsoft.com/office/drawing/2014/main" id="{FAEDCE01-C44B-4557-96DA-3493485F84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671">
              <a:extLst>
                <a:ext uri="{FF2B5EF4-FFF2-40B4-BE49-F238E27FC236}">
                  <a16:creationId xmlns:a16="http://schemas.microsoft.com/office/drawing/2014/main" id="{8F43D368-EA91-40A3-ADAA-064AD149AA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672">
              <a:extLst>
                <a:ext uri="{FF2B5EF4-FFF2-40B4-BE49-F238E27FC236}">
                  <a16:creationId xmlns:a16="http://schemas.microsoft.com/office/drawing/2014/main" id="{692B85DC-A455-41F4-9F37-E23C761EC3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674">
              <a:extLst>
                <a:ext uri="{FF2B5EF4-FFF2-40B4-BE49-F238E27FC236}">
                  <a16:creationId xmlns:a16="http://schemas.microsoft.com/office/drawing/2014/main" id="{6ADEADFE-7304-43A3-82FE-8527607B9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675">
              <a:extLst>
                <a:ext uri="{FF2B5EF4-FFF2-40B4-BE49-F238E27FC236}">
                  <a16:creationId xmlns:a16="http://schemas.microsoft.com/office/drawing/2014/main" id="{8E6F8A19-D8C3-4D33-A963-C50744D4E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678">
              <a:extLst>
                <a:ext uri="{FF2B5EF4-FFF2-40B4-BE49-F238E27FC236}">
                  <a16:creationId xmlns:a16="http://schemas.microsoft.com/office/drawing/2014/main" id="{394B20C2-0105-4321-AEE2-E2537B591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679">
              <a:extLst>
                <a:ext uri="{FF2B5EF4-FFF2-40B4-BE49-F238E27FC236}">
                  <a16:creationId xmlns:a16="http://schemas.microsoft.com/office/drawing/2014/main" id="{5B11DF16-9ED8-4256-8C0D-5A2638D27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680">
              <a:extLst>
                <a:ext uri="{FF2B5EF4-FFF2-40B4-BE49-F238E27FC236}">
                  <a16:creationId xmlns:a16="http://schemas.microsoft.com/office/drawing/2014/main" id="{9306C8E8-0E97-4B9F-84B3-BB31D0CC4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682">
              <a:extLst>
                <a:ext uri="{FF2B5EF4-FFF2-40B4-BE49-F238E27FC236}">
                  <a16:creationId xmlns:a16="http://schemas.microsoft.com/office/drawing/2014/main" id="{6DBB5A37-BCBD-4F1B-B652-8CCC104CC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683">
              <a:extLst>
                <a:ext uri="{FF2B5EF4-FFF2-40B4-BE49-F238E27FC236}">
                  <a16:creationId xmlns:a16="http://schemas.microsoft.com/office/drawing/2014/main" id="{370B7E6F-772C-4AD8-8CFE-627372BD4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670" name="Picture 684" descr="access_point_stylized_small">
              <a:extLst>
                <a:ext uri="{FF2B5EF4-FFF2-40B4-BE49-F238E27FC236}">
                  <a16:creationId xmlns:a16="http://schemas.microsoft.com/office/drawing/2014/main" id="{9E08955C-7AD2-42C4-A4DB-50FED8417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Line 685">
              <a:extLst>
                <a:ext uri="{FF2B5EF4-FFF2-40B4-BE49-F238E27FC236}">
                  <a16:creationId xmlns:a16="http://schemas.microsoft.com/office/drawing/2014/main" id="{7380E7EC-47FF-4668-9677-F75318D956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686">
              <a:extLst>
                <a:ext uri="{FF2B5EF4-FFF2-40B4-BE49-F238E27FC236}">
                  <a16:creationId xmlns:a16="http://schemas.microsoft.com/office/drawing/2014/main" id="{764B67AE-9644-4D91-BC4E-ADFE53C0B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673" name="Picture 708" descr="access_point_stylized_small">
              <a:extLst>
                <a:ext uri="{FF2B5EF4-FFF2-40B4-BE49-F238E27FC236}">
                  <a16:creationId xmlns:a16="http://schemas.microsoft.com/office/drawing/2014/main" id="{2917FAA9-393B-4E92-AC6A-3E9CE51A4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4" name="Line 711">
              <a:extLst>
                <a:ext uri="{FF2B5EF4-FFF2-40B4-BE49-F238E27FC236}">
                  <a16:creationId xmlns:a16="http://schemas.microsoft.com/office/drawing/2014/main" id="{87EE6988-A504-4C17-85F9-D27B55974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712">
              <a:extLst>
                <a:ext uri="{FF2B5EF4-FFF2-40B4-BE49-F238E27FC236}">
                  <a16:creationId xmlns:a16="http://schemas.microsoft.com/office/drawing/2014/main" id="{B41954F7-2A0A-4F43-AED0-9BF18D55A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713">
              <a:extLst>
                <a:ext uri="{FF2B5EF4-FFF2-40B4-BE49-F238E27FC236}">
                  <a16:creationId xmlns:a16="http://schemas.microsoft.com/office/drawing/2014/main" id="{C986B7DE-A256-4084-8E93-F93D6BD5E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714">
              <a:extLst>
                <a:ext uri="{FF2B5EF4-FFF2-40B4-BE49-F238E27FC236}">
                  <a16:creationId xmlns:a16="http://schemas.microsoft.com/office/drawing/2014/main" id="{78C38EF7-FE2D-4254-9191-51D84A329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715">
              <a:extLst>
                <a:ext uri="{FF2B5EF4-FFF2-40B4-BE49-F238E27FC236}">
                  <a16:creationId xmlns:a16="http://schemas.microsoft.com/office/drawing/2014/main" id="{00209BBF-7FEC-4910-821C-FADE45E66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716">
              <a:extLst>
                <a:ext uri="{FF2B5EF4-FFF2-40B4-BE49-F238E27FC236}">
                  <a16:creationId xmlns:a16="http://schemas.microsoft.com/office/drawing/2014/main" id="{BD837B25-2D3B-45BF-ADD5-E93B083B3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717">
              <a:extLst>
                <a:ext uri="{FF2B5EF4-FFF2-40B4-BE49-F238E27FC236}">
                  <a16:creationId xmlns:a16="http://schemas.microsoft.com/office/drawing/2014/main" id="{F5A64F0D-3D43-4EF2-B253-7FCAEDF0E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718">
              <a:extLst>
                <a:ext uri="{FF2B5EF4-FFF2-40B4-BE49-F238E27FC236}">
                  <a16:creationId xmlns:a16="http://schemas.microsoft.com/office/drawing/2014/main" id="{D052817B-1FE0-461A-9C6C-E9AE508548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719">
              <a:extLst>
                <a:ext uri="{FF2B5EF4-FFF2-40B4-BE49-F238E27FC236}">
                  <a16:creationId xmlns:a16="http://schemas.microsoft.com/office/drawing/2014/main" id="{7FF20410-B807-4C82-A170-2DF97CEE3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720">
              <a:extLst>
                <a:ext uri="{FF2B5EF4-FFF2-40B4-BE49-F238E27FC236}">
                  <a16:creationId xmlns:a16="http://schemas.microsoft.com/office/drawing/2014/main" id="{22C056C1-F1AA-48BB-B31F-B22864209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721">
              <a:extLst>
                <a:ext uri="{FF2B5EF4-FFF2-40B4-BE49-F238E27FC236}">
                  <a16:creationId xmlns:a16="http://schemas.microsoft.com/office/drawing/2014/main" id="{82CFF255-3010-4018-A1E5-B9310A010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722">
              <a:extLst>
                <a:ext uri="{FF2B5EF4-FFF2-40B4-BE49-F238E27FC236}">
                  <a16:creationId xmlns:a16="http://schemas.microsoft.com/office/drawing/2014/main" id="{151826B4-B496-4C7D-BC82-01891EE03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723">
              <a:extLst>
                <a:ext uri="{FF2B5EF4-FFF2-40B4-BE49-F238E27FC236}">
                  <a16:creationId xmlns:a16="http://schemas.microsoft.com/office/drawing/2014/main" id="{CF8121B2-00F9-45DE-A48B-9BBC91650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724">
              <a:extLst>
                <a:ext uri="{FF2B5EF4-FFF2-40B4-BE49-F238E27FC236}">
                  <a16:creationId xmlns:a16="http://schemas.microsoft.com/office/drawing/2014/main" id="{DD4CBCCA-F65C-497E-A90F-2FFB94B99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25">
              <a:extLst>
                <a:ext uri="{FF2B5EF4-FFF2-40B4-BE49-F238E27FC236}">
                  <a16:creationId xmlns:a16="http://schemas.microsoft.com/office/drawing/2014/main" id="{39838DF9-3E5F-4473-A641-188DB839F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26">
              <a:extLst>
                <a:ext uri="{FF2B5EF4-FFF2-40B4-BE49-F238E27FC236}">
                  <a16:creationId xmlns:a16="http://schemas.microsoft.com/office/drawing/2014/main" id="{5426EEAF-E3AB-4B43-AE97-255F924D7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727">
              <a:extLst>
                <a:ext uri="{FF2B5EF4-FFF2-40B4-BE49-F238E27FC236}">
                  <a16:creationId xmlns:a16="http://schemas.microsoft.com/office/drawing/2014/main" id="{12764E6F-79FF-4FDE-9D3F-B61200DE3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728">
              <a:extLst>
                <a:ext uri="{FF2B5EF4-FFF2-40B4-BE49-F238E27FC236}">
                  <a16:creationId xmlns:a16="http://schemas.microsoft.com/office/drawing/2014/main" id="{56EFDF4F-83AC-49DF-BC6A-8A35F8752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Oval 407">
              <a:extLst>
                <a:ext uri="{FF2B5EF4-FFF2-40B4-BE49-F238E27FC236}">
                  <a16:creationId xmlns:a16="http://schemas.microsoft.com/office/drawing/2014/main" id="{A70A0E11-9C53-4F22-80C1-7CF187942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93" name="Rectangle 410">
              <a:extLst>
                <a:ext uri="{FF2B5EF4-FFF2-40B4-BE49-F238E27FC236}">
                  <a16:creationId xmlns:a16="http://schemas.microsoft.com/office/drawing/2014/main" id="{5356C3B1-6DB5-4BE3-9D9F-58C176E0F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94" name="Oval 411">
              <a:extLst>
                <a:ext uri="{FF2B5EF4-FFF2-40B4-BE49-F238E27FC236}">
                  <a16:creationId xmlns:a16="http://schemas.microsoft.com/office/drawing/2014/main" id="{BFA77D3C-A677-45E1-B12D-90F0739FA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27695" name="Group 732">
              <a:extLst>
                <a:ext uri="{FF2B5EF4-FFF2-40B4-BE49-F238E27FC236}">
                  <a16:creationId xmlns:a16="http://schemas.microsoft.com/office/drawing/2014/main" id="{0974E1E0-C97E-4FCD-970F-F73FC3833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28263" name="Freeform 733">
                <a:extLst>
                  <a:ext uri="{FF2B5EF4-FFF2-40B4-BE49-F238E27FC236}">
                    <a16:creationId xmlns:a16="http://schemas.microsoft.com/office/drawing/2014/main" id="{8A3454E1-CA41-4198-B310-3994B6A86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" name="Freeform 734">
                <a:extLst>
                  <a:ext uri="{FF2B5EF4-FFF2-40B4-BE49-F238E27FC236}">
                    <a16:creationId xmlns:a16="http://schemas.microsoft.com/office/drawing/2014/main" id="{D60ECC6C-C3B7-452A-A8EB-F54210B30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96" name="Line 735">
              <a:extLst>
                <a:ext uri="{FF2B5EF4-FFF2-40B4-BE49-F238E27FC236}">
                  <a16:creationId xmlns:a16="http://schemas.microsoft.com/office/drawing/2014/main" id="{CB4A7DE6-B9CB-45DB-9E6C-C73386EDA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736">
              <a:extLst>
                <a:ext uri="{FF2B5EF4-FFF2-40B4-BE49-F238E27FC236}">
                  <a16:creationId xmlns:a16="http://schemas.microsoft.com/office/drawing/2014/main" id="{0ED25222-AB9C-4378-BE03-5A3DDD392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98" name="Group 737">
              <a:extLst>
                <a:ext uri="{FF2B5EF4-FFF2-40B4-BE49-F238E27FC236}">
                  <a16:creationId xmlns:a16="http://schemas.microsoft.com/office/drawing/2014/main" id="{E0758F32-6B41-4F99-8282-BB937B836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28255" name="Oval 407">
                <a:extLst>
                  <a:ext uri="{FF2B5EF4-FFF2-40B4-BE49-F238E27FC236}">
                    <a16:creationId xmlns:a16="http://schemas.microsoft.com/office/drawing/2014/main" id="{7ED0DF1D-2D37-40BF-AB6A-D5B94B6CC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56" name="Rectangle 410">
                <a:extLst>
                  <a:ext uri="{FF2B5EF4-FFF2-40B4-BE49-F238E27FC236}">
                    <a16:creationId xmlns:a16="http://schemas.microsoft.com/office/drawing/2014/main" id="{9B7F0B18-4B0D-4A8E-9902-3A5D6018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57" name="Oval 411">
                <a:extLst>
                  <a:ext uri="{FF2B5EF4-FFF2-40B4-BE49-F238E27FC236}">
                    <a16:creationId xmlns:a16="http://schemas.microsoft.com/office/drawing/2014/main" id="{E42DD100-CF9A-45D1-A07F-BD8644799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258" name="Group 741">
                <a:extLst>
                  <a:ext uri="{FF2B5EF4-FFF2-40B4-BE49-F238E27FC236}">
                    <a16:creationId xmlns:a16="http://schemas.microsoft.com/office/drawing/2014/main" id="{6C6C13DD-6D3D-47E9-99FD-E04527EBB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61" name="Freeform 742">
                  <a:extLst>
                    <a:ext uri="{FF2B5EF4-FFF2-40B4-BE49-F238E27FC236}">
                      <a16:creationId xmlns:a16="http://schemas.microsoft.com/office/drawing/2014/main" id="{769F35FE-BB8C-4B57-B79A-E22B4A94E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2" name="Freeform 743">
                  <a:extLst>
                    <a:ext uri="{FF2B5EF4-FFF2-40B4-BE49-F238E27FC236}">
                      <a16:creationId xmlns:a16="http://schemas.microsoft.com/office/drawing/2014/main" id="{C3AE607F-B482-4FBA-AE27-4A0092F60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59" name="Line 744">
                <a:extLst>
                  <a:ext uri="{FF2B5EF4-FFF2-40B4-BE49-F238E27FC236}">
                    <a16:creationId xmlns:a16="http://schemas.microsoft.com/office/drawing/2014/main" id="{AAE4B828-2853-49B7-AA52-2D2F55B0E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" name="Line 745">
                <a:extLst>
                  <a:ext uri="{FF2B5EF4-FFF2-40B4-BE49-F238E27FC236}">
                    <a16:creationId xmlns:a16="http://schemas.microsoft.com/office/drawing/2014/main" id="{BB6E81BC-4710-4AFF-AB3C-0DC670519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99" name="Group 746">
              <a:extLst>
                <a:ext uri="{FF2B5EF4-FFF2-40B4-BE49-F238E27FC236}">
                  <a16:creationId xmlns:a16="http://schemas.microsoft.com/office/drawing/2014/main" id="{8FDA6AE1-E13C-49B0-9882-0C776A65A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28247" name="Oval 407">
                <a:extLst>
                  <a:ext uri="{FF2B5EF4-FFF2-40B4-BE49-F238E27FC236}">
                    <a16:creationId xmlns:a16="http://schemas.microsoft.com/office/drawing/2014/main" id="{4B08AB4E-AE9B-4D87-BE90-531C50198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48" name="Rectangle 410">
                <a:extLst>
                  <a:ext uri="{FF2B5EF4-FFF2-40B4-BE49-F238E27FC236}">
                    <a16:creationId xmlns:a16="http://schemas.microsoft.com/office/drawing/2014/main" id="{11E2FAD0-2320-409E-8338-6F1816339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49" name="Oval 411">
                <a:extLst>
                  <a:ext uri="{FF2B5EF4-FFF2-40B4-BE49-F238E27FC236}">
                    <a16:creationId xmlns:a16="http://schemas.microsoft.com/office/drawing/2014/main" id="{C877821C-5DA0-4DA4-97E4-901263186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250" name="Group 750">
                <a:extLst>
                  <a:ext uri="{FF2B5EF4-FFF2-40B4-BE49-F238E27FC236}">
                    <a16:creationId xmlns:a16="http://schemas.microsoft.com/office/drawing/2014/main" id="{A6F7F53C-F4D7-4FCD-824B-97A9D4AD23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53" name="Freeform 751">
                  <a:extLst>
                    <a:ext uri="{FF2B5EF4-FFF2-40B4-BE49-F238E27FC236}">
                      <a16:creationId xmlns:a16="http://schemas.microsoft.com/office/drawing/2014/main" id="{42AE830E-A8C5-4CB1-B9C4-5EDC1CDF14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4" name="Freeform 752">
                  <a:extLst>
                    <a:ext uri="{FF2B5EF4-FFF2-40B4-BE49-F238E27FC236}">
                      <a16:creationId xmlns:a16="http://schemas.microsoft.com/office/drawing/2014/main" id="{C1E7F41D-DB5C-418C-9FB6-242214749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51" name="Line 753">
                <a:extLst>
                  <a:ext uri="{FF2B5EF4-FFF2-40B4-BE49-F238E27FC236}">
                    <a16:creationId xmlns:a16="http://schemas.microsoft.com/office/drawing/2014/main" id="{7ECD0964-E5A9-4F51-A60C-C27EBDC8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2" name="Line 754">
                <a:extLst>
                  <a:ext uri="{FF2B5EF4-FFF2-40B4-BE49-F238E27FC236}">
                    <a16:creationId xmlns:a16="http://schemas.microsoft.com/office/drawing/2014/main" id="{4A2356C2-47A8-46FC-B543-C4D43DE9B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0" name="Group 764">
              <a:extLst>
                <a:ext uri="{FF2B5EF4-FFF2-40B4-BE49-F238E27FC236}">
                  <a16:creationId xmlns:a16="http://schemas.microsoft.com/office/drawing/2014/main" id="{C15D2A39-44AE-4194-9327-E8F51AF61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28239" name="Oval 407">
                <a:extLst>
                  <a:ext uri="{FF2B5EF4-FFF2-40B4-BE49-F238E27FC236}">
                    <a16:creationId xmlns:a16="http://schemas.microsoft.com/office/drawing/2014/main" id="{6836C5DD-4F37-463D-AD8E-9219C84AD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40" name="Rectangle 410">
                <a:extLst>
                  <a:ext uri="{FF2B5EF4-FFF2-40B4-BE49-F238E27FC236}">
                    <a16:creationId xmlns:a16="http://schemas.microsoft.com/office/drawing/2014/main" id="{FB3D5963-CC58-47AD-9F72-FEA62529E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41" name="Oval 411">
                <a:extLst>
                  <a:ext uri="{FF2B5EF4-FFF2-40B4-BE49-F238E27FC236}">
                    <a16:creationId xmlns:a16="http://schemas.microsoft.com/office/drawing/2014/main" id="{F5C6E050-B439-4148-8E08-D06AFDCA6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242" name="Group 768">
                <a:extLst>
                  <a:ext uri="{FF2B5EF4-FFF2-40B4-BE49-F238E27FC236}">
                    <a16:creationId xmlns:a16="http://schemas.microsoft.com/office/drawing/2014/main" id="{4F15A448-E5D1-4786-9585-312A415A8E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45" name="Freeform 769">
                  <a:extLst>
                    <a:ext uri="{FF2B5EF4-FFF2-40B4-BE49-F238E27FC236}">
                      <a16:creationId xmlns:a16="http://schemas.microsoft.com/office/drawing/2014/main" id="{E0F04241-6100-4075-A9D6-046D2056D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" name="Freeform 770">
                  <a:extLst>
                    <a:ext uri="{FF2B5EF4-FFF2-40B4-BE49-F238E27FC236}">
                      <a16:creationId xmlns:a16="http://schemas.microsoft.com/office/drawing/2014/main" id="{E8906D91-06E2-41E6-8AD8-9D2F280016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43" name="Line 771">
                <a:extLst>
                  <a:ext uri="{FF2B5EF4-FFF2-40B4-BE49-F238E27FC236}">
                    <a16:creationId xmlns:a16="http://schemas.microsoft.com/office/drawing/2014/main" id="{3025FEE0-4253-4A7F-85D1-E8A5BBB75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" name="Line 772">
                <a:extLst>
                  <a:ext uri="{FF2B5EF4-FFF2-40B4-BE49-F238E27FC236}">
                    <a16:creationId xmlns:a16="http://schemas.microsoft.com/office/drawing/2014/main" id="{93027E5D-EB28-4DDA-AE98-20A8D73B0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01" name="Line 782">
              <a:extLst>
                <a:ext uri="{FF2B5EF4-FFF2-40B4-BE49-F238E27FC236}">
                  <a16:creationId xmlns:a16="http://schemas.microsoft.com/office/drawing/2014/main" id="{08EC6285-E0D2-4126-A1CC-487588B73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02" name="Group 801">
              <a:extLst>
                <a:ext uri="{FF2B5EF4-FFF2-40B4-BE49-F238E27FC236}">
                  <a16:creationId xmlns:a16="http://schemas.microsoft.com/office/drawing/2014/main" id="{E455B98A-1FDA-4DEA-B423-FA276AFD9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28231" name="Oval 407">
                <a:extLst>
                  <a:ext uri="{FF2B5EF4-FFF2-40B4-BE49-F238E27FC236}">
                    <a16:creationId xmlns:a16="http://schemas.microsoft.com/office/drawing/2014/main" id="{BB996F77-6E95-418B-9617-E4E303B56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32" name="Rectangle 410">
                <a:extLst>
                  <a:ext uri="{FF2B5EF4-FFF2-40B4-BE49-F238E27FC236}">
                    <a16:creationId xmlns:a16="http://schemas.microsoft.com/office/drawing/2014/main" id="{B0E18419-359A-4187-AD2F-D8036AA4A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33" name="Oval 411">
                <a:extLst>
                  <a:ext uri="{FF2B5EF4-FFF2-40B4-BE49-F238E27FC236}">
                    <a16:creationId xmlns:a16="http://schemas.microsoft.com/office/drawing/2014/main" id="{5E47DBDE-AADD-4C30-80C8-8680E3BDB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234" name="Group 805">
                <a:extLst>
                  <a:ext uri="{FF2B5EF4-FFF2-40B4-BE49-F238E27FC236}">
                    <a16:creationId xmlns:a16="http://schemas.microsoft.com/office/drawing/2014/main" id="{351DA1D0-887F-40BA-BBA4-6468F9C229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37" name="Freeform 806">
                  <a:extLst>
                    <a:ext uri="{FF2B5EF4-FFF2-40B4-BE49-F238E27FC236}">
                      <a16:creationId xmlns:a16="http://schemas.microsoft.com/office/drawing/2014/main" id="{431463B8-0398-462E-A9D8-37AC02F5A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8" name="Freeform 807">
                  <a:extLst>
                    <a:ext uri="{FF2B5EF4-FFF2-40B4-BE49-F238E27FC236}">
                      <a16:creationId xmlns:a16="http://schemas.microsoft.com/office/drawing/2014/main" id="{EA66AFBD-1C5B-4B87-8BF4-7C9A55860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35" name="Line 808">
                <a:extLst>
                  <a:ext uri="{FF2B5EF4-FFF2-40B4-BE49-F238E27FC236}">
                    <a16:creationId xmlns:a16="http://schemas.microsoft.com/office/drawing/2014/main" id="{C5EAEE58-27BD-4374-B71C-D3B8741EC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" name="Line 809">
                <a:extLst>
                  <a:ext uri="{FF2B5EF4-FFF2-40B4-BE49-F238E27FC236}">
                    <a16:creationId xmlns:a16="http://schemas.microsoft.com/office/drawing/2014/main" id="{B72B19C2-46ED-495A-8582-9CDDB9DDE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3" name="Group 810">
              <a:extLst>
                <a:ext uri="{FF2B5EF4-FFF2-40B4-BE49-F238E27FC236}">
                  <a16:creationId xmlns:a16="http://schemas.microsoft.com/office/drawing/2014/main" id="{DB8A4FD5-A71B-4709-A813-E90A17E43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28223" name="Oval 407">
                <a:extLst>
                  <a:ext uri="{FF2B5EF4-FFF2-40B4-BE49-F238E27FC236}">
                    <a16:creationId xmlns:a16="http://schemas.microsoft.com/office/drawing/2014/main" id="{7CB88F42-E7E3-4180-A5E6-B0F393805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24" name="Rectangle 410">
                <a:extLst>
                  <a:ext uri="{FF2B5EF4-FFF2-40B4-BE49-F238E27FC236}">
                    <a16:creationId xmlns:a16="http://schemas.microsoft.com/office/drawing/2014/main" id="{3560F5FD-701F-4F8C-8E06-1057E4145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25" name="Oval 411">
                <a:extLst>
                  <a:ext uri="{FF2B5EF4-FFF2-40B4-BE49-F238E27FC236}">
                    <a16:creationId xmlns:a16="http://schemas.microsoft.com/office/drawing/2014/main" id="{B68188E8-67E5-4B6A-BA82-18DEA2492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226" name="Group 814">
                <a:extLst>
                  <a:ext uri="{FF2B5EF4-FFF2-40B4-BE49-F238E27FC236}">
                    <a16:creationId xmlns:a16="http://schemas.microsoft.com/office/drawing/2014/main" id="{E3A61C7A-CBD3-4A58-81DA-0EB3361DD3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29" name="Freeform 815">
                  <a:extLst>
                    <a:ext uri="{FF2B5EF4-FFF2-40B4-BE49-F238E27FC236}">
                      <a16:creationId xmlns:a16="http://schemas.microsoft.com/office/drawing/2014/main" id="{823D864F-F5A3-4ADC-B441-66982B067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0" name="Freeform 816">
                  <a:extLst>
                    <a:ext uri="{FF2B5EF4-FFF2-40B4-BE49-F238E27FC236}">
                      <a16:creationId xmlns:a16="http://schemas.microsoft.com/office/drawing/2014/main" id="{35AD163F-926D-453C-AE73-6917D7E5B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27" name="Line 817">
                <a:extLst>
                  <a:ext uri="{FF2B5EF4-FFF2-40B4-BE49-F238E27FC236}">
                    <a16:creationId xmlns:a16="http://schemas.microsoft.com/office/drawing/2014/main" id="{FF4194A7-F5A6-45EC-AB21-7230CB4FC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8" name="Line 818">
                <a:extLst>
                  <a:ext uri="{FF2B5EF4-FFF2-40B4-BE49-F238E27FC236}">
                    <a16:creationId xmlns:a16="http://schemas.microsoft.com/office/drawing/2014/main" id="{D851DFD7-C0C8-4E60-A8A8-FADFD22B6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4" name="Group 819">
              <a:extLst>
                <a:ext uri="{FF2B5EF4-FFF2-40B4-BE49-F238E27FC236}">
                  <a16:creationId xmlns:a16="http://schemas.microsoft.com/office/drawing/2014/main" id="{C65C7FE1-C9B6-4389-B4B2-6058FAF76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28215" name="Oval 407">
                <a:extLst>
                  <a:ext uri="{FF2B5EF4-FFF2-40B4-BE49-F238E27FC236}">
                    <a16:creationId xmlns:a16="http://schemas.microsoft.com/office/drawing/2014/main" id="{0583DFAC-24A8-4179-96D4-C6923CA3C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16" name="Rectangle 410">
                <a:extLst>
                  <a:ext uri="{FF2B5EF4-FFF2-40B4-BE49-F238E27FC236}">
                    <a16:creationId xmlns:a16="http://schemas.microsoft.com/office/drawing/2014/main" id="{C852F803-10DF-40FF-800F-B3AFDFF2A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17" name="Oval 411">
                <a:extLst>
                  <a:ext uri="{FF2B5EF4-FFF2-40B4-BE49-F238E27FC236}">
                    <a16:creationId xmlns:a16="http://schemas.microsoft.com/office/drawing/2014/main" id="{F746FEC6-BDF6-449F-90A0-37467ECF6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218" name="Group 823">
                <a:extLst>
                  <a:ext uri="{FF2B5EF4-FFF2-40B4-BE49-F238E27FC236}">
                    <a16:creationId xmlns:a16="http://schemas.microsoft.com/office/drawing/2014/main" id="{11E4335D-EED0-4F8F-83ED-6116E61456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21" name="Freeform 824">
                  <a:extLst>
                    <a:ext uri="{FF2B5EF4-FFF2-40B4-BE49-F238E27FC236}">
                      <a16:creationId xmlns:a16="http://schemas.microsoft.com/office/drawing/2014/main" id="{25793470-638D-44E1-BF7B-F210175DC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2" name="Freeform 825">
                  <a:extLst>
                    <a:ext uri="{FF2B5EF4-FFF2-40B4-BE49-F238E27FC236}">
                      <a16:creationId xmlns:a16="http://schemas.microsoft.com/office/drawing/2014/main" id="{BE57F083-D6BB-4AA0-B038-3AA51F56C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19" name="Line 826">
                <a:extLst>
                  <a:ext uri="{FF2B5EF4-FFF2-40B4-BE49-F238E27FC236}">
                    <a16:creationId xmlns:a16="http://schemas.microsoft.com/office/drawing/2014/main" id="{C5608192-E0A7-4620-9D6F-7C8563D79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" name="Line 827">
                <a:extLst>
                  <a:ext uri="{FF2B5EF4-FFF2-40B4-BE49-F238E27FC236}">
                    <a16:creationId xmlns:a16="http://schemas.microsoft.com/office/drawing/2014/main" id="{342F2CEA-8A6E-4E58-B1BC-6316ED6AD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5" name="Group 828">
              <a:extLst>
                <a:ext uri="{FF2B5EF4-FFF2-40B4-BE49-F238E27FC236}">
                  <a16:creationId xmlns:a16="http://schemas.microsoft.com/office/drawing/2014/main" id="{C441B163-1F1B-491D-AA9E-9E3CEAD28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28207" name="Oval 407">
                <a:extLst>
                  <a:ext uri="{FF2B5EF4-FFF2-40B4-BE49-F238E27FC236}">
                    <a16:creationId xmlns:a16="http://schemas.microsoft.com/office/drawing/2014/main" id="{8816AAFC-B2F4-4185-9589-9C23E32FD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08" name="Rectangle 410">
                <a:extLst>
                  <a:ext uri="{FF2B5EF4-FFF2-40B4-BE49-F238E27FC236}">
                    <a16:creationId xmlns:a16="http://schemas.microsoft.com/office/drawing/2014/main" id="{70605B02-6A1A-43C7-AC4C-0DBD84A81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09" name="Oval 411">
                <a:extLst>
                  <a:ext uri="{FF2B5EF4-FFF2-40B4-BE49-F238E27FC236}">
                    <a16:creationId xmlns:a16="http://schemas.microsoft.com/office/drawing/2014/main" id="{2CFAA489-DE4B-4FCC-90E5-43DCC1F47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210" name="Group 832">
                <a:extLst>
                  <a:ext uri="{FF2B5EF4-FFF2-40B4-BE49-F238E27FC236}">
                    <a16:creationId xmlns:a16="http://schemas.microsoft.com/office/drawing/2014/main" id="{E5E26E6A-7323-45C3-97A1-88B97B8D56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13" name="Freeform 833">
                  <a:extLst>
                    <a:ext uri="{FF2B5EF4-FFF2-40B4-BE49-F238E27FC236}">
                      <a16:creationId xmlns:a16="http://schemas.microsoft.com/office/drawing/2014/main" id="{2F430BA0-E3A4-4EEF-A7CC-E7A563A94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4" name="Freeform 834">
                  <a:extLst>
                    <a:ext uri="{FF2B5EF4-FFF2-40B4-BE49-F238E27FC236}">
                      <a16:creationId xmlns:a16="http://schemas.microsoft.com/office/drawing/2014/main" id="{9A609A7C-7C45-4D8D-BCF1-D6AB4D01D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11" name="Line 835">
                <a:extLst>
                  <a:ext uri="{FF2B5EF4-FFF2-40B4-BE49-F238E27FC236}">
                    <a16:creationId xmlns:a16="http://schemas.microsoft.com/office/drawing/2014/main" id="{6145B1A5-0CD6-47ED-A66C-0C9388B9A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" name="Line 836">
                <a:extLst>
                  <a:ext uri="{FF2B5EF4-FFF2-40B4-BE49-F238E27FC236}">
                    <a16:creationId xmlns:a16="http://schemas.microsoft.com/office/drawing/2014/main" id="{67E06D28-C819-497E-B495-20057A941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6" name="Group 846">
              <a:extLst>
                <a:ext uri="{FF2B5EF4-FFF2-40B4-BE49-F238E27FC236}">
                  <a16:creationId xmlns:a16="http://schemas.microsoft.com/office/drawing/2014/main" id="{2A46694B-82CB-48DA-8C78-A05422D61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28191" name="Line 270">
                <a:extLst>
                  <a:ext uri="{FF2B5EF4-FFF2-40B4-BE49-F238E27FC236}">
                    <a16:creationId xmlns:a16="http://schemas.microsoft.com/office/drawing/2014/main" id="{E19BBE2D-8E5B-4C73-91E7-17A6C4D8D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2" name="Line 271">
                <a:extLst>
                  <a:ext uri="{FF2B5EF4-FFF2-40B4-BE49-F238E27FC236}">
                    <a16:creationId xmlns:a16="http://schemas.microsoft.com/office/drawing/2014/main" id="{EF430AF5-C197-466C-824B-4B80B92F6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3" name="Line 272">
                <a:extLst>
                  <a:ext uri="{FF2B5EF4-FFF2-40B4-BE49-F238E27FC236}">
                    <a16:creationId xmlns:a16="http://schemas.microsoft.com/office/drawing/2014/main" id="{D45A4421-B2EC-49B4-B9DB-7AB59FEFE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4" name="Line 273">
                <a:extLst>
                  <a:ext uri="{FF2B5EF4-FFF2-40B4-BE49-F238E27FC236}">
                    <a16:creationId xmlns:a16="http://schemas.microsoft.com/office/drawing/2014/main" id="{1D9B26F6-2A4D-4D1B-AE24-C75B35EB5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5" name="Line 274">
                <a:extLst>
                  <a:ext uri="{FF2B5EF4-FFF2-40B4-BE49-F238E27FC236}">
                    <a16:creationId xmlns:a16="http://schemas.microsoft.com/office/drawing/2014/main" id="{3C6562CC-A9A8-4F94-8D99-FDC4A0893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6" name="Line 275">
                <a:extLst>
                  <a:ext uri="{FF2B5EF4-FFF2-40B4-BE49-F238E27FC236}">
                    <a16:creationId xmlns:a16="http://schemas.microsoft.com/office/drawing/2014/main" id="{69B1219A-E835-4145-BD6D-99C24AAF9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7" name="Line 276">
                <a:extLst>
                  <a:ext uri="{FF2B5EF4-FFF2-40B4-BE49-F238E27FC236}">
                    <a16:creationId xmlns:a16="http://schemas.microsoft.com/office/drawing/2014/main" id="{A29CAB83-635E-4736-8FFF-14473C180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8" name="Line 277">
                <a:extLst>
                  <a:ext uri="{FF2B5EF4-FFF2-40B4-BE49-F238E27FC236}">
                    <a16:creationId xmlns:a16="http://schemas.microsoft.com/office/drawing/2014/main" id="{1F90394B-020F-4192-A416-84F427529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9" name="Line 278">
                <a:extLst>
                  <a:ext uri="{FF2B5EF4-FFF2-40B4-BE49-F238E27FC236}">
                    <a16:creationId xmlns:a16="http://schemas.microsoft.com/office/drawing/2014/main" id="{2F0229EB-9124-45DB-AE8A-4C441456B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0" name="Line 279">
                <a:extLst>
                  <a:ext uri="{FF2B5EF4-FFF2-40B4-BE49-F238E27FC236}">
                    <a16:creationId xmlns:a16="http://schemas.microsoft.com/office/drawing/2014/main" id="{D89F359A-0420-4848-9C5B-4EC9CDA8E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1" name="Line 280">
                <a:extLst>
                  <a:ext uri="{FF2B5EF4-FFF2-40B4-BE49-F238E27FC236}">
                    <a16:creationId xmlns:a16="http://schemas.microsoft.com/office/drawing/2014/main" id="{192F9878-0246-4185-BDE9-94006BA06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2" name="Line 281">
                <a:extLst>
                  <a:ext uri="{FF2B5EF4-FFF2-40B4-BE49-F238E27FC236}">
                    <a16:creationId xmlns:a16="http://schemas.microsoft.com/office/drawing/2014/main" id="{5D9F6E79-CD60-4587-9578-4107BF18C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3" name="Line 282">
                <a:extLst>
                  <a:ext uri="{FF2B5EF4-FFF2-40B4-BE49-F238E27FC236}">
                    <a16:creationId xmlns:a16="http://schemas.microsoft.com/office/drawing/2014/main" id="{DBE1787E-A2DF-489D-B370-7AEE70351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4" name="Line 283">
                <a:extLst>
                  <a:ext uri="{FF2B5EF4-FFF2-40B4-BE49-F238E27FC236}">
                    <a16:creationId xmlns:a16="http://schemas.microsoft.com/office/drawing/2014/main" id="{974202A3-CCDA-475F-8332-E436C47DE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5" name="Line 284">
                <a:extLst>
                  <a:ext uri="{FF2B5EF4-FFF2-40B4-BE49-F238E27FC236}">
                    <a16:creationId xmlns:a16="http://schemas.microsoft.com/office/drawing/2014/main" id="{DAF134FF-43B8-4EE3-B679-0B29D14C3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6" name="Oval 862">
                <a:extLst>
                  <a:ext uri="{FF2B5EF4-FFF2-40B4-BE49-F238E27FC236}">
                    <a16:creationId xmlns:a16="http://schemas.microsoft.com/office/drawing/2014/main" id="{554E0C2B-6CDC-4573-8881-F3BDF07B7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27707" name="Picture 915" descr="access_point_stylized_small">
              <a:extLst>
                <a:ext uri="{FF2B5EF4-FFF2-40B4-BE49-F238E27FC236}">
                  <a16:creationId xmlns:a16="http://schemas.microsoft.com/office/drawing/2014/main" id="{670E15BE-9559-461E-99B4-8CB95F49F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08" name="Line 918">
              <a:extLst>
                <a:ext uri="{FF2B5EF4-FFF2-40B4-BE49-F238E27FC236}">
                  <a16:creationId xmlns:a16="http://schemas.microsoft.com/office/drawing/2014/main" id="{783B2F18-4301-4830-9BEE-6D87902AE7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9" name="Group 919">
              <a:extLst>
                <a:ext uri="{FF2B5EF4-FFF2-40B4-BE49-F238E27FC236}">
                  <a16:creationId xmlns:a16="http://schemas.microsoft.com/office/drawing/2014/main" id="{CC372CDC-6FF5-4B6B-9C11-E77BA3B22E1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28189" name="Picture 920" descr="desktop_computer_stylized_medium">
                <a:extLst>
                  <a:ext uri="{FF2B5EF4-FFF2-40B4-BE49-F238E27FC236}">
                    <a16:creationId xmlns:a16="http://schemas.microsoft.com/office/drawing/2014/main" id="{2701F0DF-2933-4133-8A24-7337B4F0CE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90" name="Freeform 921">
                <a:extLst>
                  <a:ext uri="{FF2B5EF4-FFF2-40B4-BE49-F238E27FC236}">
                    <a16:creationId xmlns:a16="http://schemas.microsoft.com/office/drawing/2014/main" id="{61AFECFD-7D70-4351-9FE4-EBC073C13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710" name="Group 922">
              <a:extLst>
                <a:ext uri="{FF2B5EF4-FFF2-40B4-BE49-F238E27FC236}">
                  <a16:creationId xmlns:a16="http://schemas.microsoft.com/office/drawing/2014/main" id="{1D5338B5-70A2-4073-A681-94DB2EF4841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28187" name="Picture 923" descr="desktop_computer_stylized_medium">
                <a:extLst>
                  <a:ext uri="{FF2B5EF4-FFF2-40B4-BE49-F238E27FC236}">
                    <a16:creationId xmlns:a16="http://schemas.microsoft.com/office/drawing/2014/main" id="{9B2A7012-A75C-4D6E-99BB-E7F7B1645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88" name="Freeform 924">
                <a:extLst>
                  <a:ext uri="{FF2B5EF4-FFF2-40B4-BE49-F238E27FC236}">
                    <a16:creationId xmlns:a16="http://schemas.microsoft.com/office/drawing/2014/main" id="{5E8C7832-0C8B-4816-9F66-9A7337E1F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711" name="Group 925">
              <a:extLst>
                <a:ext uri="{FF2B5EF4-FFF2-40B4-BE49-F238E27FC236}">
                  <a16:creationId xmlns:a16="http://schemas.microsoft.com/office/drawing/2014/main" id="{304C1192-1690-416F-AD0F-160A81DA911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28185" name="Picture 926" descr="desktop_computer_stylized_medium">
                <a:extLst>
                  <a:ext uri="{FF2B5EF4-FFF2-40B4-BE49-F238E27FC236}">
                    <a16:creationId xmlns:a16="http://schemas.microsoft.com/office/drawing/2014/main" id="{3CAE2D39-113F-4F5E-A359-D3C8B6B63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86" name="Freeform 927">
                <a:extLst>
                  <a:ext uri="{FF2B5EF4-FFF2-40B4-BE49-F238E27FC236}">
                    <a16:creationId xmlns:a16="http://schemas.microsoft.com/office/drawing/2014/main" id="{EF7F45DB-C24A-48CC-96DE-16C81CA6D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712" name="Group 928">
              <a:extLst>
                <a:ext uri="{FF2B5EF4-FFF2-40B4-BE49-F238E27FC236}">
                  <a16:creationId xmlns:a16="http://schemas.microsoft.com/office/drawing/2014/main" id="{C0E9B997-B5AB-4F93-A809-60C1D0B22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28183" name="Picture 929" descr="desktop_computer_stylized_medium">
                <a:extLst>
                  <a:ext uri="{FF2B5EF4-FFF2-40B4-BE49-F238E27FC236}">
                    <a16:creationId xmlns:a16="http://schemas.microsoft.com/office/drawing/2014/main" id="{86073DCE-6327-479D-91A0-1EDED8F4B7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84" name="Freeform 930">
                <a:extLst>
                  <a:ext uri="{FF2B5EF4-FFF2-40B4-BE49-F238E27FC236}">
                    <a16:creationId xmlns:a16="http://schemas.microsoft.com/office/drawing/2014/main" id="{3786F71D-1D88-4F72-A252-1EBFC5162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7713" name="Picture 933" descr="iphone_stylized_small">
              <a:extLst>
                <a:ext uri="{FF2B5EF4-FFF2-40B4-BE49-F238E27FC236}">
                  <a16:creationId xmlns:a16="http://schemas.microsoft.com/office/drawing/2014/main" id="{9DC99DD1-B77E-4C77-869E-FB8B28967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0" y="1604047"/>
              <a:ext cx="136841" cy="32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934" descr="antenna_radiation_stylized">
              <a:extLst>
                <a:ext uri="{FF2B5EF4-FFF2-40B4-BE49-F238E27FC236}">
                  <a16:creationId xmlns:a16="http://schemas.microsoft.com/office/drawing/2014/main" id="{482DA22D-E441-47F5-BF9C-42DDF87BE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1558925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5" name="Picture 936" descr="access_point_stylized_small">
              <a:extLst>
                <a:ext uri="{FF2B5EF4-FFF2-40B4-BE49-F238E27FC236}">
                  <a16:creationId xmlns:a16="http://schemas.microsoft.com/office/drawing/2014/main" id="{9A2707AD-22B0-4FB9-8B3B-0BC2067C4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716" name="Group 938">
              <a:extLst>
                <a:ext uri="{FF2B5EF4-FFF2-40B4-BE49-F238E27FC236}">
                  <a16:creationId xmlns:a16="http://schemas.microsoft.com/office/drawing/2014/main" id="{A182F21F-5944-4DE4-8878-BACE23E55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28151" name="Freeform 939">
                <a:extLst>
                  <a:ext uri="{FF2B5EF4-FFF2-40B4-BE49-F238E27FC236}">
                    <a16:creationId xmlns:a16="http://schemas.microsoft.com/office/drawing/2014/main" id="{D0EF300F-6CB9-4558-B8B3-4EF06A409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2" name="Rectangle 940">
                <a:extLst>
                  <a:ext uri="{FF2B5EF4-FFF2-40B4-BE49-F238E27FC236}">
                    <a16:creationId xmlns:a16="http://schemas.microsoft.com/office/drawing/2014/main" id="{BBD1EF69-1CBF-43D8-BAB5-8023412A6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53" name="Freeform 941">
                <a:extLst>
                  <a:ext uri="{FF2B5EF4-FFF2-40B4-BE49-F238E27FC236}">
                    <a16:creationId xmlns:a16="http://schemas.microsoft.com/office/drawing/2014/main" id="{B6F9AED5-AC44-4AF2-A971-6468DA639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4" name="Freeform 942">
                <a:extLst>
                  <a:ext uri="{FF2B5EF4-FFF2-40B4-BE49-F238E27FC236}">
                    <a16:creationId xmlns:a16="http://schemas.microsoft.com/office/drawing/2014/main" id="{636D4CC5-5537-48E1-BE07-0D180D68E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5" name="Rectangle 943">
                <a:extLst>
                  <a:ext uri="{FF2B5EF4-FFF2-40B4-BE49-F238E27FC236}">
                    <a16:creationId xmlns:a16="http://schemas.microsoft.com/office/drawing/2014/main" id="{5029AFAA-59E2-4AE5-B397-B37490C5B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8156" name="Group 944">
                <a:extLst>
                  <a:ext uri="{FF2B5EF4-FFF2-40B4-BE49-F238E27FC236}">
                    <a16:creationId xmlns:a16="http://schemas.microsoft.com/office/drawing/2014/main" id="{BEC749F9-CE33-4C14-A1F0-1F0826B11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8181" name="AutoShape 945">
                  <a:extLst>
                    <a:ext uri="{FF2B5EF4-FFF2-40B4-BE49-F238E27FC236}">
                      <a16:creationId xmlns:a16="http://schemas.microsoft.com/office/drawing/2014/main" id="{F82B029B-4AED-4586-9EFF-99E418DD3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82" name="AutoShape 946">
                  <a:extLst>
                    <a:ext uri="{FF2B5EF4-FFF2-40B4-BE49-F238E27FC236}">
                      <a16:creationId xmlns:a16="http://schemas.microsoft.com/office/drawing/2014/main" id="{A5CC4C53-FDF5-4B6E-9BA7-67C7AA012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157" name="Rectangle 947">
                <a:extLst>
                  <a:ext uri="{FF2B5EF4-FFF2-40B4-BE49-F238E27FC236}">
                    <a16:creationId xmlns:a16="http://schemas.microsoft.com/office/drawing/2014/main" id="{13AE5B7D-C269-4F22-B76D-4CB2719CB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8158" name="Group 948">
                <a:extLst>
                  <a:ext uri="{FF2B5EF4-FFF2-40B4-BE49-F238E27FC236}">
                    <a16:creationId xmlns:a16="http://schemas.microsoft.com/office/drawing/2014/main" id="{E9965996-4B39-4853-A79D-F68E1DBD76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8179" name="AutoShape 949">
                  <a:extLst>
                    <a:ext uri="{FF2B5EF4-FFF2-40B4-BE49-F238E27FC236}">
                      <a16:creationId xmlns:a16="http://schemas.microsoft.com/office/drawing/2014/main" id="{C1DBA9E7-0F92-445F-BA91-8DD85B1245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80" name="AutoShape 950">
                  <a:extLst>
                    <a:ext uri="{FF2B5EF4-FFF2-40B4-BE49-F238E27FC236}">
                      <a16:creationId xmlns:a16="http://schemas.microsoft.com/office/drawing/2014/main" id="{F1475C32-841E-4755-9CE5-E24EAD5A8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159" name="Rectangle 951">
                <a:extLst>
                  <a:ext uri="{FF2B5EF4-FFF2-40B4-BE49-F238E27FC236}">
                    <a16:creationId xmlns:a16="http://schemas.microsoft.com/office/drawing/2014/main" id="{AEE76F2B-AB42-41C5-999A-A0B7E99DB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60" name="Rectangle 952">
                <a:extLst>
                  <a:ext uri="{FF2B5EF4-FFF2-40B4-BE49-F238E27FC236}">
                    <a16:creationId xmlns:a16="http://schemas.microsoft.com/office/drawing/2014/main" id="{59180856-352B-47D2-9AA3-35979A1BC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8161" name="Group 953">
                <a:extLst>
                  <a:ext uri="{FF2B5EF4-FFF2-40B4-BE49-F238E27FC236}">
                    <a16:creationId xmlns:a16="http://schemas.microsoft.com/office/drawing/2014/main" id="{B8AAEBE2-6ED3-4BE6-89D0-10BB665021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8177" name="AutoShape 954">
                  <a:extLst>
                    <a:ext uri="{FF2B5EF4-FFF2-40B4-BE49-F238E27FC236}">
                      <a16:creationId xmlns:a16="http://schemas.microsoft.com/office/drawing/2014/main" id="{86940365-ECD5-4CB3-8AC2-A465BA5DC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78" name="AutoShape 955">
                  <a:extLst>
                    <a:ext uri="{FF2B5EF4-FFF2-40B4-BE49-F238E27FC236}">
                      <a16:creationId xmlns:a16="http://schemas.microsoft.com/office/drawing/2014/main" id="{9E8D2B08-B447-488C-B643-E69D4BEF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162" name="Freeform 956">
                <a:extLst>
                  <a:ext uri="{FF2B5EF4-FFF2-40B4-BE49-F238E27FC236}">
                    <a16:creationId xmlns:a16="http://schemas.microsoft.com/office/drawing/2014/main" id="{BD9377CD-03C4-4DB0-A5CC-80461092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163" name="Group 957">
                <a:extLst>
                  <a:ext uri="{FF2B5EF4-FFF2-40B4-BE49-F238E27FC236}">
                    <a16:creationId xmlns:a16="http://schemas.microsoft.com/office/drawing/2014/main" id="{83BE0677-6720-4752-B036-1B4736095D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8175" name="AutoShape 958">
                  <a:extLst>
                    <a:ext uri="{FF2B5EF4-FFF2-40B4-BE49-F238E27FC236}">
                      <a16:creationId xmlns:a16="http://schemas.microsoft.com/office/drawing/2014/main" id="{8B9F6538-F6CF-4D12-AF25-FAB5474EF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76" name="AutoShape 959">
                  <a:extLst>
                    <a:ext uri="{FF2B5EF4-FFF2-40B4-BE49-F238E27FC236}">
                      <a16:creationId xmlns:a16="http://schemas.microsoft.com/office/drawing/2014/main" id="{2ECCA342-02FA-4456-AF02-ADABC5C59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164" name="Rectangle 960">
                <a:extLst>
                  <a:ext uri="{FF2B5EF4-FFF2-40B4-BE49-F238E27FC236}">
                    <a16:creationId xmlns:a16="http://schemas.microsoft.com/office/drawing/2014/main" id="{9C36B185-DAB3-4B4A-8359-087F04FDD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65" name="Freeform 961">
                <a:extLst>
                  <a:ext uri="{FF2B5EF4-FFF2-40B4-BE49-F238E27FC236}">
                    <a16:creationId xmlns:a16="http://schemas.microsoft.com/office/drawing/2014/main" id="{3FD7F2BC-DA62-4FCC-AFE4-D5A235255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6" name="Freeform 962">
                <a:extLst>
                  <a:ext uri="{FF2B5EF4-FFF2-40B4-BE49-F238E27FC236}">
                    <a16:creationId xmlns:a16="http://schemas.microsoft.com/office/drawing/2014/main" id="{C3FFCB11-2669-4B3C-B73F-2B18592CF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7" name="Oval 963">
                <a:extLst>
                  <a:ext uri="{FF2B5EF4-FFF2-40B4-BE49-F238E27FC236}">
                    <a16:creationId xmlns:a16="http://schemas.microsoft.com/office/drawing/2014/main" id="{E1B33A85-7D7A-49B2-B20E-23B955D4A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68" name="Freeform 964">
                <a:extLst>
                  <a:ext uri="{FF2B5EF4-FFF2-40B4-BE49-F238E27FC236}">
                    <a16:creationId xmlns:a16="http://schemas.microsoft.com/office/drawing/2014/main" id="{E5B0EB2D-C1A3-49D1-90E6-80B4045AB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9" name="AutoShape 965">
                <a:extLst>
                  <a:ext uri="{FF2B5EF4-FFF2-40B4-BE49-F238E27FC236}">
                    <a16:creationId xmlns:a16="http://schemas.microsoft.com/office/drawing/2014/main" id="{156FD559-8998-457C-A85A-6DC2A54AA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70" name="AutoShape 966">
                <a:extLst>
                  <a:ext uri="{FF2B5EF4-FFF2-40B4-BE49-F238E27FC236}">
                    <a16:creationId xmlns:a16="http://schemas.microsoft.com/office/drawing/2014/main" id="{673E8FF1-6169-4789-9D48-916EB9192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71" name="Oval 967">
                <a:extLst>
                  <a:ext uri="{FF2B5EF4-FFF2-40B4-BE49-F238E27FC236}">
                    <a16:creationId xmlns:a16="http://schemas.microsoft.com/office/drawing/2014/main" id="{FFB1D56B-537B-4336-AE32-FBCE3B891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72" name="Oval 968">
                <a:extLst>
                  <a:ext uri="{FF2B5EF4-FFF2-40B4-BE49-F238E27FC236}">
                    <a16:creationId xmlns:a16="http://schemas.microsoft.com/office/drawing/2014/main" id="{9293F409-A214-4541-8DFF-CEFC7ED10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173" name="Oval 969">
                <a:extLst>
                  <a:ext uri="{FF2B5EF4-FFF2-40B4-BE49-F238E27FC236}">
                    <a16:creationId xmlns:a16="http://schemas.microsoft.com/office/drawing/2014/main" id="{89735BE2-3C91-4348-AB65-AA0B5956F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74" name="Rectangle 970">
                <a:extLst>
                  <a:ext uri="{FF2B5EF4-FFF2-40B4-BE49-F238E27FC236}">
                    <a16:creationId xmlns:a16="http://schemas.microsoft.com/office/drawing/2014/main" id="{5498A016-C3EF-40EC-B50A-6719601DF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7717" name="Group 971">
              <a:extLst>
                <a:ext uri="{FF2B5EF4-FFF2-40B4-BE49-F238E27FC236}">
                  <a16:creationId xmlns:a16="http://schemas.microsoft.com/office/drawing/2014/main" id="{6039935D-7A1F-467C-8A43-8D753F265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28119" name="Freeform 972">
                <a:extLst>
                  <a:ext uri="{FF2B5EF4-FFF2-40B4-BE49-F238E27FC236}">
                    <a16:creationId xmlns:a16="http://schemas.microsoft.com/office/drawing/2014/main" id="{CD7C4402-C141-43AD-9808-D3A006183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0" name="Rectangle 973">
                <a:extLst>
                  <a:ext uri="{FF2B5EF4-FFF2-40B4-BE49-F238E27FC236}">
                    <a16:creationId xmlns:a16="http://schemas.microsoft.com/office/drawing/2014/main" id="{1EFF08A1-2ACA-4D17-B834-C10BCC379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21" name="Freeform 974">
                <a:extLst>
                  <a:ext uri="{FF2B5EF4-FFF2-40B4-BE49-F238E27FC236}">
                    <a16:creationId xmlns:a16="http://schemas.microsoft.com/office/drawing/2014/main" id="{88868D7E-4607-4760-A40C-544DE8C5E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2" name="Freeform 975">
                <a:extLst>
                  <a:ext uri="{FF2B5EF4-FFF2-40B4-BE49-F238E27FC236}">
                    <a16:creationId xmlns:a16="http://schemas.microsoft.com/office/drawing/2014/main" id="{52AE5220-9741-4445-9C3C-1E6F89629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3" name="Rectangle 976">
                <a:extLst>
                  <a:ext uri="{FF2B5EF4-FFF2-40B4-BE49-F238E27FC236}">
                    <a16:creationId xmlns:a16="http://schemas.microsoft.com/office/drawing/2014/main" id="{171A41E5-873B-49C0-8FAB-6BE173D60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8124" name="Group 977">
                <a:extLst>
                  <a:ext uri="{FF2B5EF4-FFF2-40B4-BE49-F238E27FC236}">
                    <a16:creationId xmlns:a16="http://schemas.microsoft.com/office/drawing/2014/main" id="{7BBC5B2E-D5DB-451C-8017-3920993680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8149" name="AutoShape 978">
                  <a:extLst>
                    <a:ext uri="{FF2B5EF4-FFF2-40B4-BE49-F238E27FC236}">
                      <a16:creationId xmlns:a16="http://schemas.microsoft.com/office/drawing/2014/main" id="{51766D93-C1C2-4886-B453-E37CCC461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50" name="AutoShape 979">
                  <a:extLst>
                    <a:ext uri="{FF2B5EF4-FFF2-40B4-BE49-F238E27FC236}">
                      <a16:creationId xmlns:a16="http://schemas.microsoft.com/office/drawing/2014/main" id="{0B606A12-F22F-4B49-9D91-9DD8D6DFA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125" name="Rectangle 980">
                <a:extLst>
                  <a:ext uri="{FF2B5EF4-FFF2-40B4-BE49-F238E27FC236}">
                    <a16:creationId xmlns:a16="http://schemas.microsoft.com/office/drawing/2014/main" id="{94D7AD99-4C73-4AD4-8953-D71043554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8126" name="Group 981">
                <a:extLst>
                  <a:ext uri="{FF2B5EF4-FFF2-40B4-BE49-F238E27FC236}">
                    <a16:creationId xmlns:a16="http://schemas.microsoft.com/office/drawing/2014/main" id="{31450403-4B2F-460F-A571-0D0E34504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8147" name="AutoShape 982">
                  <a:extLst>
                    <a:ext uri="{FF2B5EF4-FFF2-40B4-BE49-F238E27FC236}">
                      <a16:creationId xmlns:a16="http://schemas.microsoft.com/office/drawing/2014/main" id="{D3E06A89-F661-486E-A13A-6CB75CAD0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48" name="AutoShape 983">
                  <a:extLst>
                    <a:ext uri="{FF2B5EF4-FFF2-40B4-BE49-F238E27FC236}">
                      <a16:creationId xmlns:a16="http://schemas.microsoft.com/office/drawing/2014/main" id="{C0F268EF-32F1-4AEF-863D-4EBC5FF806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127" name="Rectangle 984">
                <a:extLst>
                  <a:ext uri="{FF2B5EF4-FFF2-40B4-BE49-F238E27FC236}">
                    <a16:creationId xmlns:a16="http://schemas.microsoft.com/office/drawing/2014/main" id="{E474026C-CD64-40EB-A18A-D01071D2C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28" name="Rectangle 985">
                <a:extLst>
                  <a:ext uri="{FF2B5EF4-FFF2-40B4-BE49-F238E27FC236}">
                    <a16:creationId xmlns:a16="http://schemas.microsoft.com/office/drawing/2014/main" id="{C08B5F4F-D3E2-4281-9C46-21E0D7244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8129" name="Group 986">
                <a:extLst>
                  <a:ext uri="{FF2B5EF4-FFF2-40B4-BE49-F238E27FC236}">
                    <a16:creationId xmlns:a16="http://schemas.microsoft.com/office/drawing/2014/main" id="{31E5972F-CE6A-46F9-82AA-9928C3EDE0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8145" name="AutoShape 987">
                  <a:extLst>
                    <a:ext uri="{FF2B5EF4-FFF2-40B4-BE49-F238E27FC236}">
                      <a16:creationId xmlns:a16="http://schemas.microsoft.com/office/drawing/2014/main" id="{1E6BC23C-3325-4B0E-BD4C-CAC4325C7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46" name="AutoShape 988">
                  <a:extLst>
                    <a:ext uri="{FF2B5EF4-FFF2-40B4-BE49-F238E27FC236}">
                      <a16:creationId xmlns:a16="http://schemas.microsoft.com/office/drawing/2014/main" id="{32E09C2A-A4D3-4139-AA06-A69DC6546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130" name="Freeform 989">
                <a:extLst>
                  <a:ext uri="{FF2B5EF4-FFF2-40B4-BE49-F238E27FC236}">
                    <a16:creationId xmlns:a16="http://schemas.microsoft.com/office/drawing/2014/main" id="{9B08B761-FD71-46A6-850C-A5E8EAA16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131" name="Group 990">
                <a:extLst>
                  <a:ext uri="{FF2B5EF4-FFF2-40B4-BE49-F238E27FC236}">
                    <a16:creationId xmlns:a16="http://schemas.microsoft.com/office/drawing/2014/main" id="{AF0695E7-181A-414C-9859-149C50920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8143" name="AutoShape 991">
                  <a:extLst>
                    <a:ext uri="{FF2B5EF4-FFF2-40B4-BE49-F238E27FC236}">
                      <a16:creationId xmlns:a16="http://schemas.microsoft.com/office/drawing/2014/main" id="{8A28501B-2163-4317-8D4D-05F59ECB4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8144" name="AutoShape 992">
                  <a:extLst>
                    <a:ext uri="{FF2B5EF4-FFF2-40B4-BE49-F238E27FC236}">
                      <a16:creationId xmlns:a16="http://schemas.microsoft.com/office/drawing/2014/main" id="{1AF5943F-049B-4A5E-A3D6-3F51A576F9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8132" name="Rectangle 993">
                <a:extLst>
                  <a:ext uri="{FF2B5EF4-FFF2-40B4-BE49-F238E27FC236}">
                    <a16:creationId xmlns:a16="http://schemas.microsoft.com/office/drawing/2014/main" id="{AA6C7D4B-2574-48A1-9020-661632912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33" name="Freeform 994">
                <a:extLst>
                  <a:ext uri="{FF2B5EF4-FFF2-40B4-BE49-F238E27FC236}">
                    <a16:creationId xmlns:a16="http://schemas.microsoft.com/office/drawing/2014/main" id="{DAD76CAE-F13D-401E-BAC1-DA3318E9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4" name="Freeform 995">
                <a:extLst>
                  <a:ext uri="{FF2B5EF4-FFF2-40B4-BE49-F238E27FC236}">
                    <a16:creationId xmlns:a16="http://schemas.microsoft.com/office/drawing/2014/main" id="{12F041E0-E665-40EE-857C-73B625689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5" name="Oval 996">
                <a:extLst>
                  <a:ext uri="{FF2B5EF4-FFF2-40B4-BE49-F238E27FC236}">
                    <a16:creationId xmlns:a16="http://schemas.microsoft.com/office/drawing/2014/main" id="{A1E87A4B-D667-414C-A097-C8F451E38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36" name="Freeform 997">
                <a:extLst>
                  <a:ext uri="{FF2B5EF4-FFF2-40B4-BE49-F238E27FC236}">
                    <a16:creationId xmlns:a16="http://schemas.microsoft.com/office/drawing/2014/main" id="{7F1278A4-DBD4-4DA7-AD8A-24050BFE5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7" name="AutoShape 998">
                <a:extLst>
                  <a:ext uri="{FF2B5EF4-FFF2-40B4-BE49-F238E27FC236}">
                    <a16:creationId xmlns:a16="http://schemas.microsoft.com/office/drawing/2014/main" id="{815424E6-AFD6-43AD-A07B-285BF615E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38" name="AutoShape 999">
                <a:extLst>
                  <a:ext uri="{FF2B5EF4-FFF2-40B4-BE49-F238E27FC236}">
                    <a16:creationId xmlns:a16="http://schemas.microsoft.com/office/drawing/2014/main" id="{FA0DF1EA-FAD2-47A2-A80E-9E037FEFD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39" name="Oval 1000">
                <a:extLst>
                  <a:ext uri="{FF2B5EF4-FFF2-40B4-BE49-F238E27FC236}">
                    <a16:creationId xmlns:a16="http://schemas.microsoft.com/office/drawing/2014/main" id="{D9C08F3A-8D59-44B3-9D03-416F5E7CD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40" name="Oval 1001">
                <a:extLst>
                  <a:ext uri="{FF2B5EF4-FFF2-40B4-BE49-F238E27FC236}">
                    <a16:creationId xmlns:a16="http://schemas.microsoft.com/office/drawing/2014/main" id="{CE12674B-6CF6-4D0E-890F-886FBA166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141" name="Oval 1002">
                <a:extLst>
                  <a:ext uri="{FF2B5EF4-FFF2-40B4-BE49-F238E27FC236}">
                    <a16:creationId xmlns:a16="http://schemas.microsoft.com/office/drawing/2014/main" id="{1983ED09-5593-426E-AB48-FAC97DFF0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42" name="Rectangle 1003">
                <a:extLst>
                  <a:ext uri="{FF2B5EF4-FFF2-40B4-BE49-F238E27FC236}">
                    <a16:creationId xmlns:a16="http://schemas.microsoft.com/office/drawing/2014/main" id="{A3556515-B56C-421C-BCAD-33DEE06F8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27718" name="Picture 1005" descr="antenna_stylized">
              <a:extLst>
                <a:ext uri="{FF2B5EF4-FFF2-40B4-BE49-F238E27FC236}">
                  <a16:creationId xmlns:a16="http://schemas.microsoft.com/office/drawing/2014/main" id="{562BE115-AC04-4A90-9EB5-B4090A874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2043113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9" name="Picture 1006" descr="laptop_keyboard">
              <a:extLst>
                <a:ext uri="{FF2B5EF4-FFF2-40B4-BE49-F238E27FC236}">
                  <a16:creationId xmlns:a16="http://schemas.microsoft.com/office/drawing/2014/main" id="{EAED00A2-8284-4606-AD01-96EA5506B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327957" y="2291590"/>
              <a:ext cx="437222" cy="1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0" name="Freeform 1007">
              <a:extLst>
                <a:ext uri="{FF2B5EF4-FFF2-40B4-BE49-F238E27FC236}">
                  <a16:creationId xmlns:a16="http://schemas.microsoft.com/office/drawing/2014/main" id="{CC47FFD1-0B16-47C0-9B51-4794B544B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854" y="2136804"/>
              <a:ext cx="351920" cy="208166"/>
            </a:xfrm>
            <a:custGeom>
              <a:avLst/>
              <a:gdLst>
                <a:gd name="T0" fmla="*/ 118 w 2982"/>
                <a:gd name="T1" fmla="*/ 0 h 2442"/>
                <a:gd name="T2" fmla="*/ 0 w 2982"/>
                <a:gd name="T3" fmla="*/ 85 h 2442"/>
                <a:gd name="T4" fmla="*/ 472 w 2982"/>
                <a:gd name="T5" fmla="*/ 85 h 2442"/>
                <a:gd name="T6" fmla="*/ 472 w 2982"/>
                <a:gd name="T7" fmla="*/ 85 h 2442"/>
                <a:gd name="T8" fmla="*/ 118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21" name="Picture 1008" descr="screen">
              <a:extLst>
                <a:ext uri="{FF2B5EF4-FFF2-40B4-BE49-F238E27FC236}">
                  <a16:creationId xmlns:a16="http://schemas.microsoft.com/office/drawing/2014/main" id="{D67D479D-5075-4C1E-993D-B3CA070E5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187" y="2142157"/>
              <a:ext cx="319785" cy="18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2" name="Freeform 1009">
              <a:extLst>
                <a:ext uri="{FF2B5EF4-FFF2-40B4-BE49-F238E27FC236}">
                  <a16:creationId xmlns:a16="http://schemas.microsoft.com/office/drawing/2014/main" id="{8206641D-F270-42BD-A244-D35C8B1D4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928" y="2130663"/>
              <a:ext cx="298168" cy="38736"/>
            </a:xfrm>
            <a:custGeom>
              <a:avLst/>
              <a:gdLst>
                <a:gd name="T0" fmla="*/ 118 w 2528"/>
                <a:gd name="T1" fmla="*/ 0 h 455"/>
                <a:gd name="T2" fmla="*/ 472 w 2528"/>
                <a:gd name="T3" fmla="*/ 85 h 455"/>
                <a:gd name="T4" fmla="*/ 472 w 2528"/>
                <a:gd name="T5" fmla="*/ 85 h 455"/>
                <a:gd name="T6" fmla="*/ 0 w 2528"/>
                <a:gd name="T7" fmla="*/ 85 h 455"/>
                <a:gd name="T8" fmla="*/ 11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1010">
              <a:extLst>
                <a:ext uri="{FF2B5EF4-FFF2-40B4-BE49-F238E27FC236}">
                  <a16:creationId xmlns:a16="http://schemas.microsoft.com/office/drawing/2014/main" id="{E395E307-6016-4CD4-8EC2-2AD8863C3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738" y="2130348"/>
              <a:ext cx="82770" cy="161242"/>
            </a:xfrm>
            <a:custGeom>
              <a:avLst/>
              <a:gdLst>
                <a:gd name="T0" fmla="*/ 118 w 702"/>
                <a:gd name="T1" fmla="*/ 0 h 1893"/>
                <a:gd name="T2" fmla="*/ 0 w 702"/>
                <a:gd name="T3" fmla="*/ 85 h 1893"/>
                <a:gd name="T4" fmla="*/ 118 w 702"/>
                <a:gd name="T5" fmla="*/ 85 h 1893"/>
                <a:gd name="T6" fmla="*/ 118 w 702"/>
                <a:gd name="T7" fmla="*/ 85 h 1893"/>
                <a:gd name="T8" fmla="*/ 11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1011">
              <a:extLst>
                <a:ext uri="{FF2B5EF4-FFF2-40B4-BE49-F238E27FC236}">
                  <a16:creationId xmlns:a16="http://schemas.microsoft.com/office/drawing/2014/main" id="{D79FA028-0176-4625-B1C3-38A0C9ECC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756" y="2159163"/>
              <a:ext cx="89197" cy="186121"/>
            </a:xfrm>
            <a:custGeom>
              <a:avLst/>
              <a:gdLst>
                <a:gd name="T0" fmla="*/ 118 w 756"/>
                <a:gd name="T1" fmla="*/ 0 h 2184"/>
                <a:gd name="T2" fmla="*/ 118 w 756"/>
                <a:gd name="T3" fmla="*/ 85 h 2184"/>
                <a:gd name="T4" fmla="*/ 0 w 756"/>
                <a:gd name="T5" fmla="*/ 85 h 2184"/>
                <a:gd name="T6" fmla="*/ 118 w 756"/>
                <a:gd name="T7" fmla="*/ 85 h 2184"/>
                <a:gd name="T8" fmla="*/ 11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012">
              <a:extLst>
                <a:ext uri="{FF2B5EF4-FFF2-40B4-BE49-F238E27FC236}">
                  <a16:creationId xmlns:a16="http://schemas.microsoft.com/office/drawing/2014/main" id="{8DCF2776-4CE1-4652-9E2C-2629A69FE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764" y="2283402"/>
              <a:ext cx="327186" cy="62828"/>
            </a:xfrm>
            <a:custGeom>
              <a:avLst/>
              <a:gdLst>
                <a:gd name="T0" fmla="*/ 118 w 2773"/>
                <a:gd name="T1" fmla="*/ 0 h 738"/>
                <a:gd name="T2" fmla="*/ 0 w 2773"/>
                <a:gd name="T3" fmla="*/ 85 h 738"/>
                <a:gd name="T4" fmla="*/ 472 w 2773"/>
                <a:gd name="T5" fmla="*/ 85 h 738"/>
                <a:gd name="T6" fmla="*/ 472 w 2773"/>
                <a:gd name="T7" fmla="*/ 85 h 738"/>
                <a:gd name="T8" fmla="*/ 11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1013">
              <a:extLst>
                <a:ext uri="{FF2B5EF4-FFF2-40B4-BE49-F238E27FC236}">
                  <a16:creationId xmlns:a16="http://schemas.microsoft.com/office/drawing/2014/main" id="{870A98AC-0177-418B-83EA-AEDBE066B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689" y="2160738"/>
              <a:ext cx="83549" cy="186909"/>
            </a:xfrm>
            <a:custGeom>
              <a:avLst/>
              <a:gdLst>
                <a:gd name="T0" fmla="*/ 393 w 637"/>
                <a:gd name="T1" fmla="*/ 0 h 1659"/>
                <a:gd name="T2" fmla="*/ 393 w 637"/>
                <a:gd name="T3" fmla="*/ 0 h 1659"/>
                <a:gd name="T4" fmla="*/ 131 w 637"/>
                <a:gd name="T5" fmla="*/ 2366 h 1659"/>
                <a:gd name="T6" fmla="*/ 0 w 637"/>
                <a:gd name="T7" fmla="*/ 2366 h 1659"/>
                <a:gd name="T8" fmla="*/ 39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1014">
              <a:extLst>
                <a:ext uri="{FF2B5EF4-FFF2-40B4-BE49-F238E27FC236}">
                  <a16:creationId xmlns:a16="http://schemas.microsoft.com/office/drawing/2014/main" id="{0C8F0571-7F30-43FA-BBF5-869B20A9F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154" y="2291747"/>
              <a:ext cx="290962" cy="62040"/>
            </a:xfrm>
            <a:custGeom>
              <a:avLst/>
              <a:gdLst>
                <a:gd name="T0" fmla="*/ 0 w 2216"/>
                <a:gd name="T1" fmla="*/ 0 h 550"/>
                <a:gd name="T2" fmla="*/ 131 w 2216"/>
                <a:gd name="T3" fmla="*/ 113 h 550"/>
                <a:gd name="T4" fmla="*/ 1707 w 2216"/>
                <a:gd name="T5" fmla="*/ 790 h 550"/>
                <a:gd name="T6" fmla="*/ 1707 w 2216"/>
                <a:gd name="T7" fmla="*/ 67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28" name="Group 1015">
              <a:extLst>
                <a:ext uri="{FF2B5EF4-FFF2-40B4-BE49-F238E27FC236}">
                  <a16:creationId xmlns:a16="http://schemas.microsoft.com/office/drawing/2014/main" id="{9B4D2142-C29C-4159-AE43-D8FA43EC76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4285" y="2358039"/>
              <a:ext cx="98740" cy="36846"/>
              <a:chOff x="1740" y="2642"/>
              <a:chExt cx="752" cy="327"/>
            </a:xfrm>
          </p:grpSpPr>
          <p:sp>
            <p:nvSpPr>
              <p:cNvPr id="28113" name="Freeform 1016">
                <a:extLst>
                  <a:ext uri="{FF2B5EF4-FFF2-40B4-BE49-F238E27FC236}">
                    <a16:creationId xmlns:a16="http://schemas.microsoft.com/office/drawing/2014/main" id="{FF2FFAEC-17CD-4C93-AA2F-AD5870B44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4" name="Freeform 1017">
                <a:extLst>
                  <a:ext uri="{FF2B5EF4-FFF2-40B4-BE49-F238E27FC236}">
                    <a16:creationId xmlns:a16="http://schemas.microsoft.com/office/drawing/2014/main" id="{27641C93-B22E-4029-B143-FD7DDE423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5" name="Freeform 1018">
                <a:extLst>
                  <a:ext uri="{FF2B5EF4-FFF2-40B4-BE49-F238E27FC236}">
                    <a16:creationId xmlns:a16="http://schemas.microsoft.com/office/drawing/2014/main" id="{B974BF7F-4602-4A59-A151-F3840B444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6" name="Freeform 1019">
                <a:extLst>
                  <a:ext uri="{FF2B5EF4-FFF2-40B4-BE49-F238E27FC236}">
                    <a16:creationId xmlns:a16="http://schemas.microsoft.com/office/drawing/2014/main" id="{7DC23650-3E75-4279-9798-EEFAED50A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7" name="Freeform 1020">
                <a:extLst>
                  <a:ext uri="{FF2B5EF4-FFF2-40B4-BE49-F238E27FC236}">
                    <a16:creationId xmlns:a16="http://schemas.microsoft.com/office/drawing/2014/main" id="{C1AFFA02-82DD-4AD4-9B8A-F77DC8752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8" name="Freeform 1021">
                <a:extLst>
                  <a:ext uri="{FF2B5EF4-FFF2-40B4-BE49-F238E27FC236}">
                    <a16:creationId xmlns:a16="http://schemas.microsoft.com/office/drawing/2014/main" id="{712C84B9-91F7-4FDB-9AC6-2BBC112BB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29" name="Freeform 1022">
              <a:extLst>
                <a:ext uri="{FF2B5EF4-FFF2-40B4-BE49-F238E27FC236}">
                  <a16:creationId xmlns:a16="http://schemas.microsoft.com/office/drawing/2014/main" id="{D9DF250E-5780-46DA-9417-6DB36D7EB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331" y="2363550"/>
              <a:ext cx="119579" cy="80936"/>
            </a:xfrm>
            <a:custGeom>
              <a:avLst/>
              <a:gdLst>
                <a:gd name="T0" fmla="*/ 121 w 990"/>
                <a:gd name="T1" fmla="*/ 307 h 792"/>
                <a:gd name="T2" fmla="*/ 242 w 990"/>
                <a:gd name="T3" fmla="*/ 0 h 792"/>
                <a:gd name="T4" fmla="*/ 242 w 990"/>
                <a:gd name="T5" fmla="*/ 102 h 792"/>
                <a:gd name="T6" fmla="*/ 0 w 990"/>
                <a:gd name="T7" fmla="*/ 307 h 792"/>
                <a:gd name="T8" fmla="*/ 121 w 990"/>
                <a:gd name="T9" fmla="*/ 30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1023">
              <a:extLst>
                <a:ext uri="{FF2B5EF4-FFF2-40B4-BE49-F238E27FC236}">
                  <a16:creationId xmlns:a16="http://schemas.microsoft.com/office/drawing/2014/main" id="{B68017C6-4B07-4988-8268-2B01A5BBD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152" y="2370006"/>
              <a:ext cx="305958" cy="73850"/>
            </a:xfrm>
            <a:custGeom>
              <a:avLst/>
              <a:gdLst>
                <a:gd name="T0" fmla="*/ 121 w 2532"/>
                <a:gd name="T1" fmla="*/ 0 h 723"/>
                <a:gd name="T2" fmla="*/ 121 w 2532"/>
                <a:gd name="T3" fmla="*/ 0 h 723"/>
                <a:gd name="T4" fmla="*/ 725 w 2532"/>
                <a:gd name="T5" fmla="*/ 306 h 723"/>
                <a:gd name="T6" fmla="*/ 725 w 2532"/>
                <a:gd name="T7" fmla="*/ 306 h 723"/>
                <a:gd name="T8" fmla="*/ 0 w 2532"/>
                <a:gd name="T9" fmla="*/ 102 h 723"/>
                <a:gd name="T10" fmla="*/ 12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1024">
              <a:extLst>
                <a:ext uri="{FF2B5EF4-FFF2-40B4-BE49-F238E27FC236}">
                  <a16:creationId xmlns:a16="http://schemas.microsoft.com/office/drawing/2014/main" id="{360A3BE5-5AFF-4F9A-861A-15C779A8D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347" y="2356465"/>
              <a:ext cx="3311" cy="14959"/>
            </a:xfrm>
            <a:custGeom>
              <a:avLst/>
              <a:gdLst>
                <a:gd name="T0" fmla="*/ 127 w 26"/>
                <a:gd name="T1" fmla="*/ 102 h 147"/>
                <a:gd name="T2" fmla="*/ 127 w 26"/>
                <a:gd name="T3" fmla="*/ 102 h 147"/>
                <a:gd name="T4" fmla="*/ 0 w 26"/>
                <a:gd name="T5" fmla="*/ 102 h 147"/>
                <a:gd name="T6" fmla="*/ 127 w 26"/>
                <a:gd name="T7" fmla="*/ 0 h 147"/>
                <a:gd name="T8" fmla="*/ 127 w 26"/>
                <a:gd name="T9" fmla="*/ 10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1025">
              <a:extLst>
                <a:ext uri="{FF2B5EF4-FFF2-40B4-BE49-F238E27FC236}">
                  <a16:creationId xmlns:a16="http://schemas.microsoft.com/office/drawing/2014/main" id="{7AFBE89B-9123-4FCE-8949-12E306B9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542" y="2295526"/>
              <a:ext cx="142170" cy="61883"/>
            </a:xfrm>
            <a:custGeom>
              <a:avLst/>
              <a:gdLst>
                <a:gd name="T0" fmla="*/ 242 w 1176"/>
                <a:gd name="T1" fmla="*/ 0 h 606"/>
                <a:gd name="T2" fmla="*/ 0 w 1176"/>
                <a:gd name="T3" fmla="*/ 204 h 606"/>
                <a:gd name="T4" fmla="*/ 121 w 1176"/>
                <a:gd name="T5" fmla="*/ 204 h 606"/>
                <a:gd name="T6" fmla="*/ 242 w 1176"/>
                <a:gd name="T7" fmla="*/ 102 h 606"/>
                <a:gd name="T8" fmla="*/ 24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1026">
              <a:extLst>
                <a:ext uri="{FF2B5EF4-FFF2-40B4-BE49-F238E27FC236}">
                  <a16:creationId xmlns:a16="http://schemas.microsoft.com/office/drawing/2014/main" id="{5FB495BC-8A91-4FDF-8F87-36170352A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085" y="2359614"/>
              <a:ext cx="290183" cy="71016"/>
            </a:xfrm>
            <a:custGeom>
              <a:avLst/>
              <a:gdLst>
                <a:gd name="T0" fmla="*/ 115 w 2532"/>
                <a:gd name="T1" fmla="*/ 0 h 723"/>
                <a:gd name="T2" fmla="*/ 115 w 2532"/>
                <a:gd name="T3" fmla="*/ 0 h 723"/>
                <a:gd name="T4" fmla="*/ 229 w 2532"/>
                <a:gd name="T5" fmla="*/ 98 h 723"/>
                <a:gd name="T6" fmla="*/ 229 w 2532"/>
                <a:gd name="T7" fmla="*/ 98 h 723"/>
                <a:gd name="T8" fmla="*/ 0 w 2532"/>
                <a:gd name="T9" fmla="*/ 98 h 723"/>
                <a:gd name="T10" fmla="*/ 115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1027">
              <a:extLst>
                <a:ext uri="{FF2B5EF4-FFF2-40B4-BE49-F238E27FC236}">
                  <a16:creationId xmlns:a16="http://schemas.microsoft.com/office/drawing/2014/main" id="{68A1B56F-977C-429D-9D61-DF8D52DE91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627878" y="2354575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5 h 723"/>
                <a:gd name="T6" fmla="*/ 0 w 2532"/>
                <a:gd name="T7" fmla="*/ 305 h 723"/>
                <a:gd name="T8" fmla="*/ 0 w 2532"/>
                <a:gd name="T9" fmla="*/ 10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735" name="Picture 1030" descr="laptop_keyboard">
              <a:extLst>
                <a:ext uri="{FF2B5EF4-FFF2-40B4-BE49-F238E27FC236}">
                  <a16:creationId xmlns:a16="http://schemas.microsoft.com/office/drawing/2014/main" id="{A122BE60-8E6C-454A-8C2C-8768B65EF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36" name="Freeform 1031">
              <a:extLst>
                <a:ext uri="{FF2B5EF4-FFF2-40B4-BE49-F238E27FC236}">
                  <a16:creationId xmlns:a16="http://schemas.microsoft.com/office/drawing/2014/main" id="{58FF58D7-608E-4CF4-8BA2-D05F276EE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37" name="Picture 1032" descr="screen">
              <a:extLst>
                <a:ext uri="{FF2B5EF4-FFF2-40B4-BE49-F238E27FC236}">
                  <a16:creationId xmlns:a16="http://schemas.microsoft.com/office/drawing/2014/main" id="{FA299B3B-79A1-46B3-AFAC-CB06A5057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38" name="Freeform 1033">
              <a:extLst>
                <a:ext uri="{FF2B5EF4-FFF2-40B4-BE49-F238E27FC236}">
                  <a16:creationId xmlns:a16="http://schemas.microsoft.com/office/drawing/2014/main" id="{9898BE33-D1AE-4637-9861-815E6BB2A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1034">
              <a:extLst>
                <a:ext uri="{FF2B5EF4-FFF2-40B4-BE49-F238E27FC236}">
                  <a16:creationId xmlns:a16="http://schemas.microsoft.com/office/drawing/2014/main" id="{892F21F5-20A0-4ACD-8532-A9558FF80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1035">
              <a:extLst>
                <a:ext uri="{FF2B5EF4-FFF2-40B4-BE49-F238E27FC236}">
                  <a16:creationId xmlns:a16="http://schemas.microsoft.com/office/drawing/2014/main" id="{71F0FE93-B86E-44FE-B692-FBAB7B0A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1036">
              <a:extLst>
                <a:ext uri="{FF2B5EF4-FFF2-40B4-BE49-F238E27FC236}">
                  <a16:creationId xmlns:a16="http://schemas.microsoft.com/office/drawing/2014/main" id="{8247369C-C4FD-4F88-B42A-16087E984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1037">
              <a:extLst>
                <a:ext uri="{FF2B5EF4-FFF2-40B4-BE49-F238E27FC236}">
                  <a16:creationId xmlns:a16="http://schemas.microsoft.com/office/drawing/2014/main" id="{CD213F4D-7376-46D3-A0F0-8408BED57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1038">
              <a:extLst>
                <a:ext uri="{FF2B5EF4-FFF2-40B4-BE49-F238E27FC236}">
                  <a16:creationId xmlns:a16="http://schemas.microsoft.com/office/drawing/2014/main" id="{589E050C-571D-44C5-AAAE-BBE5DA19D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44" name="Group 1039">
              <a:extLst>
                <a:ext uri="{FF2B5EF4-FFF2-40B4-BE49-F238E27FC236}">
                  <a16:creationId xmlns:a16="http://schemas.microsoft.com/office/drawing/2014/main" id="{CE07EC09-1DCC-46C8-9946-11A39A95A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28107" name="Freeform 1040">
                <a:extLst>
                  <a:ext uri="{FF2B5EF4-FFF2-40B4-BE49-F238E27FC236}">
                    <a16:creationId xmlns:a16="http://schemas.microsoft.com/office/drawing/2014/main" id="{F48663CF-EA84-469D-91A9-4C9C8F223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8" name="Freeform 1041">
                <a:extLst>
                  <a:ext uri="{FF2B5EF4-FFF2-40B4-BE49-F238E27FC236}">
                    <a16:creationId xmlns:a16="http://schemas.microsoft.com/office/drawing/2014/main" id="{701BB6BC-5D8B-46C2-A5EF-13CFFFF2F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9" name="Freeform 1042">
                <a:extLst>
                  <a:ext uri="{FF2B5EF4-FFF2-40B4-BE49-F238E27FC236}">
                    <a16:creationId xmlns:a16="http://schemas.microsoft.com/office/drawing/2014/main" id="{615B3F48-E6B6-44E7-9F8F-C16AD15DE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0" name="Freeform 1043">
                <a:extLst>
                  <a:ext uri="{FF2B5EF4-FFF2-40B4-BE49-F238E27FC236}">
                    <a16:creationId xmlns:a16="http://schemas.microsoft.com/office/drawing/2014/main" id="{D6D496D6-5705-4A7C-B303-C3E219C3A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1" name="Freeform 1044">
                <a:extLst>
                  <a:ext uri="{FF2B5EF4-FFF2-40B4-BE49-F238E27FC236}">
                    <a16:creationId xmlns:a16="http://schemas.microsoft.com/office/drawing/2014/main" id="{52E20174-3200-4FD3-8798-ADF7D365E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2" name="Freeform 1045">
                <a:extLst>
                  <a:ext uri="{FF2B5EF4-FFF2-40B4-BE49-F238E27FC236}">
                    <a16:creationId xmlns:a16="http://schemas.microsoft.com/office/drawing/2014/main" id="{EE905A51-71AF-4BDD-9420-77DBE57C1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45" name="Freeform 1046">
              <a:extLst>
                <a:ext uri="{FF2B5EF4-FFF2-40B4-BE49-F238E27FC236}">
                  <a16:creationId xmlns:a16="http://schemas.microsoft.com/office/drawing/2014/main" id="{797903A2-3F78-41BA-8ED3-8BAE4DAA7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1047">
              <a:extLst>
                <a:ext uri="{FF2B5EF4-FFF2-40B4-BE49-F238E27FC236}">
                  <a16:creationId xmlns:a16="http://schemas.microsoft.com/office/drawing/2014/main" id="{D22DA74E-B7FD-4621-A859-AA0DBA6EF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1048">
              <a:extLst>
                <a:ext uri="{FF2B5EF4-FFF2-40B4-BE49-F238E27FC236}">
                  <a16:creationId xmlns:a16="http://schemas.microsoft.com/office/drawing/2014/main" id="{F7AE67B9-23AB-434E-AD15-51474CB5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1049">
              <a:extLst>
                <a:ext uri="{FF2B5EF4-FFF2-40B4-BE49-F238E27FC236}">
                  <a16:creationId xmlns:a16="http://schemas.microsoft.com/office/drawing/2014/main" id="{BAA20D1C-C54E-42A7-8484-E9784367A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1050">
              <a:extLst>
                <a:ext uri="{FF2B5EF4-FFF2-40B4-BE49-F238E27FC236}">
                  <a16:creationId xmlns:a16="http://schemas.microsoft.com/office/drawing/2014/main" id="{4A54E65A-96A7-4467-B9AE-AF42CB89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1051">
              <a:extLst>
                <a:ext uri="{FF2B5EF4-FFF2-40B4-BE49-F238E27FC236}">
                  <a16:creationId xmlns:a16="http://schemas.microsoft.com/office/drawing/2014/main" id="{67912DE7-9016-4AC8-8EAF-9C81D3294D5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51" name="Group 2">
              <a:extLst>
                <a:ext uri="{FF2B5EF4-FFF2-40B4-BE49-F238E27FC236}">
                  <a16:creationId xmlns:a16="http://schemas.microsoft.com/office/drawing/2014/main" id="{F436F2B2-129E-4624-8F1B-B3553EE2B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28085" name="Picture 1054" descr="laptop_keyboard">
                <a:extLst>
                  <a:ext uri="{FF2B5EF4-FFF2-40B4-BE49-F238E27FC236}">
                    <a16:creationId xmlns:a16="http://schemas.microsoft.com/office/drawing/2014/main" id="{AAD63184-1934-40D1-B345-916FD841D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86" name="Freeform 1055">
                <a:extLst>
                  <a:ext uri="{FF2B5EF4-FFF2-40B4-BE49-F238E27FC236}">
                    <a16:creationId xmlns:a16="http://schemas.microsoft.com/office/drawing/2014/main" id="{051BDD04-BA2E-467D-84AD-CB1D211C2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087" name="Picture 1056" descr="screen">
                <a:extLst>
                  <a:ext uri="{FF2B5EF4-FFF2-40B4-BE49-F238E27FC236}">
                    <a16:creationId xmlns:a16="http://schemas.microsoft.com/office/drawing/2014/main" id="{D1E7FF74-BB13-422D-A81D-3F3F86083C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88" name="Freeform 1057">
                <a:extLst>
                  <a:ext uri="{FF2B5EF4-FFF2-40B4-BE49-F238E27FC236}">
                    <a16:creationId xmlns:a16="http://schemas.microsoft.com/office/drawing/2014/main" id="{1A00D949-679F-47C9-A996-3D0445582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9" name="Freeform 1058">
                <a:extLst>
                  <a:ext uri="{FF2B5EF4-FFF2-40B4-BE49-F238E27FC236}">
                    <a16:creationId xmlns:a16="http://schemas.microsoft.com/office/drawing/2014/main" id="{2F88E516-6AEF-4FAE-91C3-2D6C0DF35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0" name="Freeform 1059">
                <a:extLst>
                  <a:ext uri="{FF2B5EF4-FFF2-40B4-BE49-F238E27FC236}">
                    <a16:creationId xmlns:a16="http://schemas.microsoft.com/office/drawing/2014/main" id="{97741FE1-76FC-4AA4-B3A0-D0D30E3B3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1" name="Freeform 1060">
                <a:extLst>
                  <a:ext uri="{FF2B5EF4-FFF2-40B4-BE49-F238E27FC236}">
                    <a16:creationId xmlns:a16="http://schemas.microsoft.com/office/drawing/2014/main" id="{0705962A-7EDF-4171-965E-ECF04299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2" name="Freeform 1061">
                <a:extLst>
                  <a:ext uri="{FF2B5EF4-FFF2-40B4-BE49-F238E27FC236}">
                    <a16:creationId xmlns:a16="http://schemas.microsoft.com/office/drawing/2014/main" id="{8C742955-C834-4786-8FD2-CD1568875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3" name="Freeform 1062">
                <a:extLst>
                  <a:ext uri="{FF2B5EF4-FFF2-40B4-BE49-F238E27FC236}">
                    <a16:creationId xmlns:a16="http://schemas.microsoft.com/office/drawing/2014/main" id="{6F1E14C1-D033-4595-9369-7EE62372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094" name="Group 1063">
                <a:extLst>
                  <a:ext uri="{FF2B5EF4-FFF2-40B4-BE49-F238E27FC236}">
                    <a16:creationId xmlns:a16="http://schemas.microsoft.com/office/drawing/2014/main" id="{45DC1E43-FB6C-4CFC-95AE-CCF7B6D0B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28101" name="Freeform 1064">
                  <a:extLst>
                    <a:ext uri="{FF2B5EF4-FFF2-40B4-BE49-F238E27FC236}">
                      <a16:creationId xmlns:a16="http://schemas.microsoft.com/office/drawing/2014/main" id="{F6EC8D85-B677-41B4-B34C-A7971866B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2" name="Freeform 1065">
                  <a:extLst>
                    <a:ext uri="{FF2B5EF4-FFF2-40B4-BE49-F238E27FC236}">
                      <a16:creationId xmlns:a16="http://schemas.microsoft.com/office/drawing/2014/main" id="{F081A559-8CB4-4E60-B315-322B5AF13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3" name="Freeform 1066">
                  <a:extLst>
                    <a:ext uri="{FF2B5EF4-FFF2-40B4-BE49-F238E27FC236}">
                      <a16:creationId xmlns:a16="http://schemas.microsoft.com/office/drawing/2014/main" id="{CBF8780F-8371-4A2A-AF18-D6D2110789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4" name="Freeform 1067">
                  <a:extLst>
                    <a:ext uri="{FF2B5EF4-FFF2-40B4-BE49-F238E27FC236}">
                      <a16:creationId xmlns:a16="http://schemas.microsoft.com/office/drawing/2014/main" id="{2D995E15-6F2A-438E-8082-866DD3BCA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5" name="Freeform 1068">
                  <a:extLst>
                    <a:ext uri="{FF2B5EF4-FFF2-40B4-BE49-F238E27FC236}">
                      <a16:creationId xmlns:a16="http://schemas.microsoft.com/office/drawing/2014/main" id="{73820216-3464-4D4A-BDB4-A8FE9212B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6" name="Freeform 1069">
                  <a:extLst>
                    <a:ext uri="{FF2B5EF4-FFF2-40B4-BE49-F238E27FC236}">
                      <a16:creationId xmlns:a16="http://schemas.microsoft.com/office/drawing/2014/main" id="{307BACF9-9DC3-4DE8-9064-D74D8426C0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95" name="Freeform 1070">
                <a:extLst>
                  <a:ext uri="{FF2B5EF4-FFF2-40B4-BE49-F238E27FC236}">
                    <a16:creationId xmlns:a16="http://schemas.microsoft.com/office/drawing/2014/main" id="{2F8AE777-A52E-4A03-990C-8F8ECB1A8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6" name="Freeform 1071">
                <a:extLst>
                  <a:ext uri="{FF2B5EF4-FFF2-40B4-BE49-F238E27FC236}">
                    <a16:creationId xmlns:a16="http://schemas.microsoft.com/office/drawing/2014/main" id="{B8F43714-B030-4820-AA8D-3986480CF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7" name="Freeform 1072">
                <a:extLst>
                  <a:ext uri="{FF2B5EF4-FFF2-40B4-BE49-F238E27FC236}">
                    <a16:creationId xmlns:a16="http://schemas.microsoft.com/office/drawing/2014/main" id="{1A141FAF-851A-4105-9F6E-16A0244DA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" name="Freeform 1073">
                <a:extLst>
                  <a:ext uri="{FF2B5EF4-FFF2-40B4-BE49-F238E27FC236}">
                    <a16:creationId xmlns:a16="http://schemas.microsoft.com/office/drawing/2014/main" id="{97CF9275-6602-4A19-A55E-EB589F905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" name="Freeform 1074">
                <a:extLst>
                  <a:ext uri="{FF2B5EF4-FFF2-40B4-BE49-F238E27FC236}">
                    <a16:creationId xmlns:a16="http://schemas.microsoft.com/office/drawing/2014/main" id="{763C6657-0331-4762-85D1-540B812B4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0" name="Freeform 1075">
                <a:extLst>
                  <a:ext uri="{FF2B5EF4-FFF2-40B4-BE49-F238E27FC236}">
                    <a16:creationId xmlns:a16="http://schemas.microsoft.com/office/drawing/2014/main" id="{735E9B15-B449-4360-81DE-EE23207F08F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7752" name="Picture 1077" descr="desktop_computer_stylized_medium">
              <a:extLst>
                <a:ext uri="{FF2B5EF4-FFF2-40B4-BE49-F238E27FC236}">
                  <a16:creationId xmlns:a16="http://schemas.microsoft.com/office/drawing/2014/main" id="{9DE870A9-8DCF-4F61-8897-181BDC2AE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325" y="3300413"/>
              <a:ext cx="3429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3" name="Freeform 1078">
              <a:extLst>
                <a:ext uri="{FF2B5EF4-FFF2-40B4-BE49-F238E27FC236}">
                  <a16:creationId xmlns:a16="http://schemas.microsoft.com/office/drawing/2014/main" id="{3B48D694-CF14-4190-AAB3-FF7191A7CC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302568" y="3332533"/>
              <a:ext cx="161685" cy="153507"/>
            </a:xfrm>
            <a:custGeom>
              <a:avLst/>
              <a:gdLst>
                <a:gd name="T0" fmla="*/ 0 w 356"/>
                <a:gd name="T1" fmla="*/ 0 h 368"/>
                <a:gd name="T2" fmla="*/ 136251 w 356"/>
                <a:gd name="T3" fmla="*/ 5840 h 368"/>
                <a:gd name="T4" fmla="*/ 161685 w 356"/>
                <a:gd name="T5" fmla="*/ 122639 h 368"/>
                <a:gd name="T6" fmla="*/ 35425 w 356"/>
                <a:gd name="T7" fmla="*/ 1535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7754" name="Picture 1081" descr="laptop_keyboard">
              <a:extLst>
                <a:ext uri="{FF2B5EF4-FFF2-40B4-BE49-F238E27FC236}">
                  <a16:creationId xmlns:a16="http://schemas.microsoft.com/office/drawing/2014/main" id="{747AE117-EB9C-4C31-9EB9-4F0CE5EE4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5" name="Freeform 1082">
              <a:extLst>
                <a:ext uri="{FF2B5EF4-FFF2-40B4-BE49-F238E27FC236}">
                  <a16:creationId xmlns:a16="http://schemas.microsoft.com/office/drawing/2014/main" id="{B551A0C9-00A5-40CE-A031-3CB75820C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56" name="Picture 1083" descr="screen">
              <a:extLst>
                <a:ext uri="{FF2B5EF4-FFF2-40B4-BE49-F238E27FC236}">
                  <a16:creationId xmlns:a16="http://schemas.microsoft.com/office/drawing/2014/main" id="{2ED40CE1-D768-43C7-9D89-B21241150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7" name="Freeform 1084">
              <a:extLst>
                <a:ext uri="{FF2B5EF4-FFF2-40B4-BE49-F238E27FC236}">
                  <a16:creationId xmlns:a16="http://schemas.microsoft.com/office/drawing/2014/main" id="{85F6B1E7-CA28-4097-B8DF-3C16B2F72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085">
              <a:extLst>
                <a:ext uri="{FF2B5EF4-FFF2-40B4-BE49-F238E27FC236}">
                  <a16:creationId xmlns:a16="http://schemas.microsoft.com/office/drawing/2014/main" id="{F85F55DF-71FE-44B7-938D-483A042CE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086">
              <a:extLst>
                <a:ext uri="{FF2B5EF4-FFF2-40B4-BE49-F238E27FC236}">
                  <a16:creationId xmlns:a16="http://schemas.microsoft.com/office/drawing/2014/main" id="{81747FDD-E72F-486F-BFBA-DD98E7819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087">
              <a:extLst>
                <a:ext uri="{FF2B5EF4-FFF2-40B4-BE49-F238E27FC236}">
                  <a16:creationId xmlns:a16="http://schemas.microsoft.com/office/drawing/2014/main" id="{5EED3FED-FB91-45C6-B18B-CE744AA3D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088">
              <a:extLst>
                <a:ext uri="{FF2B5EF4-FFF2-40B4-BE49-F238E27FC236}">
                  <a16:creationId xmlns:a16="http://schemas.microsoft.com/office/drawing/2014/main" id="{DD460DA1-0369-47CB-A505-58918482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089">
              <a:extLst>
                <a:ext uri="{FF2B5EF4-FFF2-40B4-BE49-F238E27FC236}">
                  <a16:creationId xmlns:a16="http://schemas.microsoft.com/office/drawing/2014/main" id="{195A1B2F-9101-441E-81A7-75B9A9CC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63" name="Group 1090">
              <a:extLst>
                <a:ext uri="{FF2B5EF4-FFF2-40B4-BE49-F238E27FC236}">
                  <a16:creationId xmlns:a16="http://schemas.microsoft.com/office/drawing/2014/main" id="{88B4F431-36DF-44E2-B97A-2A103D5C8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28079" name="Freeform 1091">
                <a:extLst>
                  <a:ext uri="{FF2B5EF4-FFF2-40B4-BE49-F238E27FC236}">
                    <a16:creationId xmlns:a16="http://schemas.microsoft.com/office/drawing/2014/main" id="{D0149057-C602-4045-BCB6-23AAE923C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0" name="Freeform 1092">
                <a:extLst>
                  <a:ext uri="{FF2B5EF4-FFF2-40B4-BE49-F238E27FC236}">
                    <a16:creationId xmlns:a16="http://schemas.microsoft.com/office/drawing/2014/main" id="{B58737E9-C84E-4562-9162-EA1A2F1E5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1" name="Freeform 1093">
                <a:extLst>
                  <a:ext uri="{FF2B5EF4-FFF2-40B4-BE49-F238E27FC236}">
                    <a16:creationId xmlns:a16="http://schemas.microsoft.com/office/drawing/2014/main" id="{4183179C-7AE0-4427-AFC7-C5F032B11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2" name="Freeform 1094">
                <a:extLst>
                  <a:ext uri="{FF2B5EF4-FFF2-40B4-BE49-F238E27FC236}">
                    <a16:creationId xmlns:a16="http://schemas.microsoft.com/office/drawing/2014/main" id="{48F671DB-0192-4D86-BC65-D8CA62AEA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3" name="Freeform 1095">
                <a:extLst>
                  <a:ext uri="{FF2B5EF4-FFF2-40B4-BE49-F238E27FC236}">
                    <a16:creationId xmlns:a16="http://schemas.microsoft.com/office/drawing/2014/main" id="{4CB6FBF0-1976-4C3F-8DF0-DB01FAE32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4" name="Freeform 1096">
                <a:extLst>
                  <a:ext uri="{FF2B5EF4-FFF2-40B4-BE49-F238E27FC236}">
                    <a16:creationId xmlns:a16="http://schemas.microsoft.com/office/drawing/2014/main" id="{FD6D53E7-F4D0-470A-B1B2-0A901D614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64" name="Freeform 1097">
              <a:extLst>
                <a:ext uri="{FF2B5EF4-FFF2-40B4-BE49-F238E27FC236}">
                  <a16:creationId xmlns:a16="http://schemas.microsoft.com/office/drawing/2014/main" id="{E11267F0-391D-4F16-8173-C4ACF2B0B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098">
              <a:extLst>
                <a:ext uri="{FF2B5EF4-FFF2-40B4-BE49-F238E27FC236}">
                  <a16:creationId xmlns:a16="http://schemas.microsoft.com/office/drawing/2014/main" id="{5EB32314-EF0E-49D2-9231-377AD1A5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099">
              <a:extLst>
                <a:ext uri="{FF2B5EF4-FFF2-40B4-BE49-F238E27FC236}">
                  <a16:creationId xmlns:a16="http://schemas.microsoft.com/office/drawing/2014/main" id="{E9CBB835-9856-4529-ADC6-C04F92C2F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100">
              <a:extLst>
                <a:ext uri="{FF2B5EF4-FFF2-40B4-BE49-F238E27FC236}">
                  <a16:creationId xmlns:a16="http://schemas.microsoft.com/office/drawing/2014/main" id="{9FE02F81-3914-4C83-8937-BC7F6BD9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101">
              <a:extLst>
                <a:ext uri="{FF2B5EF4-FFF2-40B4-BE49-F238E27FC236}">
                  <a16:creationId xmlns:a16="http://schemas.microsoft.com/office/drawing/2014/main" id="{C9459EBB-7E2D-4E4A-95D1-81240DC8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102">
              <a:extLst>
                <a:ext uri="{FF2B5EF4-FFF2-40B4-BE49-F238E27FC236}">
                  <a16:creationId xmlns:a16="http://schemas.microsoft.com/office/drawing/2014/main" id="{61FCEA82-94E5-473A-A5BB-A07A87FE41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70" name="Group 1103">
              <a:extLst>
                <a:ext uri="{FF2B5EF4-FFF2-40B4-BE49-F238E27FC236}">
                  <a16:creationId xmlns:a16="http://schemas.microsoft.com/office/drawing/2014/main" id="{6D054E59-6290-4868-A543-E1F021623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28071" name="Oval 407">
                <a:extLst>
                  <a:ext uri="{FF2B5EF4-FFF2-40B4-BE49-F238E27FC236}">
                    <a16:creationId xmlns:a16="http://schemas.microsoft.com/office/drawing/2014/main" id="{9A2EF54B-16A8-426D-B2D6-9DD6A9596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72" name="Rectangle 410">
                <a:extLst>
                  <a:ext uri="{FF2B5EF4-FFF2-40B4-BE49-F238E27FC236}">
                    <a16:creationId xmlns:a16="http://schemas.microsoft.com/office/drawing/2014/main" id="{27EA7F09-C9DB-49D3-BF70-50000455B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73" name="Oval 411">
                <a:extLst>
                  <a:ext uri="{FF2B5EF4-FFF2-40B4-BE49-F238E27FC236}">
                    <a16:creationId xmlns:a16="http://schemas.microsoft.com/office/drawing/2014/main" id="{3BD8EA38-363D-4DC0-9A73-B516AC29F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074" name="Group 1107">
                <a:extLst>
                  <a:ext uri="{FF2B5EF4-FFF2-40B4-BE49-F238E27FC236}">
                    <a16:creationId xmlns:a16="http://schemas.microsoft.com/office/drawing/2014/main" id="{0AECF7FF-874B-4E2D-BD86-14AE1BE0B2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077" name="Freeform 1108">
                  <a:extLst>
                    <a:ext uri="{FF2B5EF4-FFF2-40B4-BE49-F238E27FC236}">
                      <a16:creationId xmlns:a16="http://schemas.microsoft.com/office/drawing/2014/main" id="{6896A6A6-738C-48C0-9B6C-5E98E0CEF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78" name="Freeform 1109">
                  <a:extLst>
                    <a:ext uri="{FF2B5EF4-FFF2-40B4-BE49-F238E27FC236}">
                      <a16:creationId xmlns:a16="http://schemas.microsoft.com/office/drawing/2014/main" id="{47453BB8-5385-452E-94EE-35B856B27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75" name="Line 1110">
                <a:extLst>
                  <a:ext uri="{FF2B5EF4-FFF2-40B4-BE49-F238E27FC236}">
                    <a16:creationId xmlns:a16="http://schemas.microsoft.com/office/drawing/2014/main" id="{317269B2-6711-4743-A39E-070A54CE7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6" name="Line 1111">
                <a:extLst>
                  <a:ext uri="{FF2B5EF4-FFF2-40B4-BE49-F238E27FC236}">
                    <a16:creationId xmlns:a16="http://schemas.microsoft.com/office/drawing/2014/main" id="{CFC13C8B-78F6-4009-8743-40E989C13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1" name="Group 1112">
              <a:extLst>
                <a:ext uri="{FF2B5EF4-FFF2-40B4-BE49-F238E27FC236}">
                  <a16:creationId xmlns:a16="http://schemas.microsoft.com/office/drawing/2014/main" id="{7B0861D7-7640-4110-BEF6-71C925514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28063" name="Oval 407">
                <a:extLst>
                  <a:ext uri="{FF2B5EF4-FFF2-40B4-BE49-F238E27FC236}">
                    <a16:creationId xmlns:a16="http://schemas.microsoft.com/office/drawing/2014/main" id="{1A336A21-C1DC-4789-B881-0BD0A71ED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64" name="Rectangle 410">
                <a:extLst>
                  <a:ext uri="{FF2B5EF4-FFF2-40B4-BE49-F238E27FC236}">
                    <a16:creationId xmlns:a16="http://schemas.microsoft.com/office/drawing/2014/main" id="{8F7D5907-4015-43B1-A00E-1C8FE4A88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65" name="Oval 411">
                <a:extLst>
                  <a:ext uri="{FF2B5EF4-FFF2-40B4-BE49-F238E27FC236}">
                    <a16:creationId xmlns:a16="http://schemas.microsoft.com/office/drawing/2014/main" id="{C09D4907-A90C-4D59-A5CA-4ADE1C906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066" name="Group 1116">
                <a:extLst>
                  <a:ext uri="{FF2B5EF4-FFF2-40B4-BE49-F238E27FC236}">
                    <a16:creationId xmlns:a16="http://schemas.microsoft.com/office/drawing/2014/main" id="{8FABC4E6-FF13-4785-8A34-1237178A2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069" name="Freeform 1117">
                  <a:extLst>
                    <a:ext uri="{FF2B5EF4-FFF2-40B4-BE49-F238E27FC236}">
                      <a16:creationId xmlns:a16="http://schemas.microsoft.com/office/drawing/2014/main" id="{34E6A068-5C11-467E-8614-5EFA27295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70" name="Freeform 1118">
                  <a:extLst>
                    <a:ext uri="{FF2B5EF4-FFF2-40B4-BE49-F238E27FC236}">
                      <a16:creationId xmlns:a16="http://schemas.microsoft.com/office/drawing/2014/main" id="{E3542FE2-F6E2-4763-8BCB-7990C1901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67" name="Line 1119">
                <a:extLst>
                  <a:ext uri="{FF2B5EF4-FFF2-40B4-BE49-F238E27FC236}">
                    <a16:creationId xmlns:a16="http://schemas.microsoft.com/office/drawing/2014/main" id="{20AB7A4D-A95F-48B6-9A64-1237CCE36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8" name="Line 1120">
                <a:extLst>
                  <a:ext uri="{FF2B5EF4-FFF2-40B4-BE49-F238E27FC236}">
                    <a16:creationId xmlns:a16="http://schemas.microsoft.com/office/drawing/2014/main" id="{7CEC1410-3A94-454F-A9AA-BE7CA6704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2" name="Group 1121">
              <a:extLst>
                <a:ext uri="{FF2B5EF4-FFF2-40B4-BE49-F238E27FC236}">
                  <a16:creationId xmlns:a16="http://schemas.microsoft.com/office/drawing/2014/main" id="{686ED199-131F-4D47-B224-03E0286D0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28055" name="Oval 407">
                <a:extLst>
                  <a:ext uri="{FF2B5EF4-FFF2-40B4-BE49-F238E27FC236}">
                    <a16:creationId xmlns:a16="http://schemas.microsoft.com/office/drawing/2014/main" id="{B9BEA730-C357-4E73-9F36-7C04082FE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56" name="Rectangle 410">
                <a:extLst>
                  <a:ext uri="{FF2B5EF4-FFF2-40B4-BE49-F238E27FC236}">
                    <a16:creationId xmlns:a16="http://schemas.microsoft.com/office/drawing/2014/main" id="{6705DC21-6A83-4DAD-966B-748D83B09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57" name="Oval 411">
                <a:extLst>
                  <a:ext uri="{FF2B5EF4-FFF2-40B4-BE49-F238E27FC236}">
                    <a16:creationId xmlns:a16="http://schemas.microsoft.com/office/drawing/2014/main" id="{650256F3-DFC6-40DB-9702-2EAC20EE3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058" name="Group 1125">
                <a:extLst>
                  <a:ext uri="{FF2B5EF4-FFF2-40B4-BE49-F238E27FC236}">
                    <a16:creationId xmlns:a16="http://schemas.microsoft.com/office/drawing/2014/main" id="{513C7D6F-3EDA-4B58-8B5D-100D6895F6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8061" name="Freeform 1126">
                  <a:extLst>
                    <a:ext uri="{FF2B5EF4-FFF2-40B4-BE49-F238E27FC236}">
                      <a16:creationId xmlns:a16="http://schemas.microsoft.com/office/drawing/2014/main" id="{DBFAB37D-916A-4BAE-916D-67A9D770DA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62" name="Freeform 1127">
                  <a:extLst>
                    <a:ext uri="{FF2B5EF4-FFF2-40B4-BE49-F238E27FC236}">
                      <a16:creationId xmlns:a16="http://schemas.microsoft.com/office/drawing/2014/main" id="{83B4FF76-031A-417D-A722-B4810EFF3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59" name="Line 1128">
                <a:extLst>
                  <a:ext uri="{FF2B5EF4-FFF2-40B4-BE49-F238E27FC236}">
                    <a16:creationId xmlns:a16="http://schemas.microsoft.com/office/drawing/2014/main" id="{F9C9AE59-F0CC-4271-BB54-FD7441AE2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0" name="Line 1129">
                <a:extLst>
                  <a:ext uri="{FF2B5EF4-FFF2-40B4-BE49-F238E27FC236}">
                    <a16:creationId xmlns:a16="http://schemas.microsoft.com/office/drawing/2014/main" id="{DC6EBE26-866C-4140-AE81-D61880A64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3" name="Group 1130">
              <a:extLst>
                <a:ext uri="{FF2B5EF4-FFF2-40B4-BE49-F238E27FC236}">
                  <a16:creationId xmlns:a16="http://schemas.microsoft.com/office/drawing/2014/main" id="{45062A24-3FD6-4B6F-A7BE-FDC7C4919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28047" name="Oval 407">
                <a:extLst>
                  <a:ext uri="{FF2B5EF4-FFF2-40B4-BE49-F238E27FC236}">
                    <a16:creationId xmlns:a16="http://schemas.microsoft.com/office/drawing/2014/main" id="{16B2F89F-DA71-4997-9E12-1FE32EF53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48" name="Rectangle 410">
                <a:extLst>
                  <a:ext uri="{FF2B5EF4-FFF2-40B4-BE49-F238E27FC236}">
                    <a16:creationId xmlns:a16="http://schemas.microsoft.com/office/drawing/2014/main" id="{4559975E-CD77-47B5-9664-7157863AC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49" name="Oval 411">
                <a:extLst>
                  <a:ext uri="{FF2B5EF4-FFF2-40B4-BE49-F238E27FC236}">
                    <a16:creationId xmlns:a16="http://schemas.microsoft.com/office/drawing/2014/main" id="{06496452-3C9C-4DC0-B62E-616FAD248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050" name="Group 1134">
                <a:extLst>
                  <a:ext uri="{FF2B5EF4-FFF2-40B4-BE49-F238E27FC236}">
                    <a16:creationId xmlns:a16="http://schemas.microsoft.com/office/drawing/2014/main" id="{7089956A-42C0-4F6F-8D9A-3EC6CF68EA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8053" name="Freeform 1135">
                  <a:extLst>
                    <a:ext uri="{FF2B5EF4-FFF2-40B4-BE49-F238E27FC236}">
                      <a16:creationId xmlns:a16="http://schemas.microsoft.com/office/drawing/2014/main" id="{641CB002-34F2-4EC6-80BD-5BE07B330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54" name="Freeform 1136">
                  <a:extLst>
                    <a:ext uri="{FF2B5EF4-FFF2-40B4-BE49-F238E27FC236}">
                      <a16:creationId xmlns:a16="http://schemas.microsoft.com/office/drawing/2014/main" id="{1769D246-DEFB-458C-836F-FE67EC6CE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51" name="Line 1137">
                <a:extLst>
                  <a:ext uri="{FF2B5EF4-FFF2-40B4-BE49-F238E27FC236}">
                    <a16:creationId xmlns:a16="http://schemas.microsoft.com/office/drawing/2014/main" id="{1E5FA70D-3179-440B-A783-F1653F4F5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2" name="Line 1138">
                <a:extLst>
                  <a:ext uri="{FF2B5EF4-FFF2-40B4-BE49-F238E27FC236}">
                    <a16:creationId xmlns:a16="http://schemas.microsoft.com/office/drawing/2014/main" id="{D427CF48-87CB-4BCB-8051-0601517AB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4" name="Group 1139">
              <a:extLst>
                <a:ext uri="{FF2B5EF4-FFF2-40B4-BE49-F238E27FC236}">
                  <a16:creationId xmlns:a16="http://schemas.microsoft.com/office/drawing/2014/main" id="{0F6E4EF9-567F-4DFD-88F2-B20A8FA15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28039" name="Oval 407">
                <a:extLst>
                  <a:ext uri="{FF2B5EF4-FFF2-40B4-BE49-F238E27FC236}">
                    <a16:creationId xmlns:a16="http://schemas.microsoft.com/office/drawing/2014/main" id="{94561804-32A2-40E1-A2A2-8DED44AA9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40" name="Rectangle 410">
                <a:extLst>
                  <a:ext uri="{FF2B5EF4-FFF2-40B4-BE49-F238E27FC236}">
                    <a16:creationId xmlns:a16="http://schemas.microsoft.com/office/drawing/2014/main" id="{D72B5D82-38D3-4090-9D67-3C80BD2F6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41" name="Oval 411">
                <a:extLst>
                  <a:ext uri="{FF2B5EF4-FFF2-40B4-BE49-F238E27FC236}">
                    <a16:creationId xmlns:a16="http://schemas.microsoft.com/office/drawing/2014/main" id="{2E85A33F-BD25-456D-8313-75ECF01CA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8042" name="Group 1143">
                <a:extLst>
                  <a:ext uri="{FF2B5EF4-FFF2-40B4-BE49-F238E27FC236}">
                    <a16:creationId xmlns:a16="http://schemas.microsoft.com/office/drawing/2014/main" id="{F23F8DD8-89CD-443E-87DB-4C4C229E1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8045" name="Freeform 1144">
                  <a:extLst>
                    <a:ext uri="{FF2B5EF4-FFF2-40B4-BE49-F238E27FC236}">
                      <a16:creationId xmlns:a16="http://schemas.microsoft.com/office/drawing/2014/main" id="{69476582-59AD-4B9E-AFA0-51B770C14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46" name="Freeform 1145">
                  <a:extLst>
                    <a:ext uri="{FF2B5EF4-FFF2-40B4-BE49-F238E27FC236}">
                      <a16:creationId xmlns:a16="http://schemas.microsoft.com/office/drawing/2014/main" id="{8814EBF4-232C-4783-A58A-D02C63B6A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43" name="Line 1146">
                <a:extLst>
                  <a:ext uri="{FF2B5EF4-FFF2-40B4-BE49-F238E27FC236}">
                    <a16:creationId xmlns:a16="http://schemas.microsoft.com/office/drawing/2014/main" id="{4EC69A52-1C2E-4E34-A41D-1564BFD22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4" name="Line 1147">
                <a:extLst>
                  <a:ext uri="{FF2B5EF4-FFF2-40B4-BE49-F238E27FC236}">
                    <a16:creationId xmlns:a16="http://schemas.microsoft.com/office/drawing/2014/main" id="{8463B9FA-C7D9-47A6-9F70-D7954CBB9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5" name="Group 3">
              <a:extLst>
                <a:ext uri="{FF2B5EF4-FFF2-40B4-BE49-F238E27FC236}">
                  <a16:creationId xmlns:a16="http://schemas.microsoft.com/office/drawing/2014/main" id="{B541C2CC-15B5-46FB-91A2-6EEFC7367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28037" name="Picture 555" descr="fridge2.png">
                <a:extLst>
                  <a:ext uri="{FF2B5EF4-FFF2-40B4-BE49-F238E27FC236}">
                    <a16:creationId xmlns:a16="http://schemas.microsoft.com/office/drawing/2014/main" id="{6C448E86-505F-4AA4-9653-FF3EE8F83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38" name="Picture 1115" descr="antenna_stylized">
                <a:extLst>
                  <a:ext uri="{FF2B5EF4-FFF2-40B4-BE49-F238E27FC236}">
                    <a16:creationId xmlns:a16="http://schemas.microsoft.com/office/drawing/2014/main" id="{29ECA4DC-CA4C-421B-9344-A2DBB14AD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776" name="Picture 603" descr="car_icon_small">
              <a:extLst>
                <a:ext uri="{FF2B5EF4-FFF2-40B4-BE49-F238E27FC236}">
                  <a16:creationId xmlns:a16="http://schemas.microsoft.com/office/drawing/2014/main" id="{6523098A-019D-40C1-A0AD-7C12CAE87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7" name="Picture 814" descr="light2.png">
              <a:extLst>
                <a:ext uri="{FF2B5EF4-FFF2-40B4-BE49-F238E27FC236}">
                  <a16:creationId xmlns:a16="http://schemas.microsoft.com/office/drawing/2014/main" id="{5E936968-0336-4B3C-80E6-2E081CB88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8" name="Picture 1017" descr="antenna_stylized">
              <a:extLst>
                <a:ext uri="{FF2B5EF4-FFF2-40B4-BE49-F238E27FC236}">
                  <a16:creationId xmlns:a16="http://schemas.microsoft.com/office/drawing/2014/main" id="{1A773D5B-AAAA-450E-BFDF-8C75BF0B1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9" name="Picture 1017" descr="antenna_stylized">
              <a:extLst>
                <a:ext uri="{FF2B5EF4-FFF2-40B4-BE49-F238E27FC236}">
                  <a16:creationId xmlns:a16="http://schemas.microsoft.com/office/drawing/2014/main" id="{B44AEDEC-7E31-4100-9B1F-C4B58B2FF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780" name="Group 347">
              <a:extLst>
                <a:ext uri="{FF2B5EF4-FFF2-40B4-BE49-F238E27FC236}">
                  <a16:creationId xmlns:a16="http://schemas.microsoft.com/office/drawing/2014/main" id="{A9653AAD-EB13-4AE5-B81F-84BD623EB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1354" name="Oval 1353">
                <a:extLst>
                  <a:ext uri="{FF2B5EF4-FFF2-40B4-BE49-F238E27FC236}">
                    <a16:creationId xmlns:a16="http://schemas.microsoft.com/office/drawing/2014/main" id="{2CF75C44-F54A-4D20-9331-84F3BE0AD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55" name="Rectangle 1354">
                <a:extLst>
                  <a:ext uri="{FF2B5EF4-FFF2-40B4-BE49-F238E27FC236}">
                    <a16:creationId xmlns:a16="http://schemas.microsoft.com/office/drawing/2014/main" id="{D034646E-566B-4CB0-ADD0-F20624EB60B2}"/>
                  </a:ext>
                </a:extLst>
              </p:cNvPr>
              <p:cNvSpPr/>
              <p:nvPr/>
            </p:nvSpPr>
            <p:spPr bwMode="auto">
              <a:xfrm>
                <a:off x="1872116" y="1739006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6" name="Oval 1355">
                <a:extLst>
                  <a:ext uri="{FF2B5EF4-FFF2-40B4-BE49-F238E27FC236}">
                    <a16:creationId xmlns:a16="http://schemas.microsoft.com/office/drawing/2014/main" id="{666A362A-4ADE-410D-9C92-BAAF41539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57" name="Freeform 1356">
                <a:extLst>
                  <a:ext uri="{FF2B5EF4-FFF2-40B4-BE49-F238E27FC236}">
                    <a16:creationId xmlns:a16="http://schemas.microsoft.com/office/drawing/2014/main" id="{EECA423F-4F84-49E8-803D-F97F71B93655}"/>
                  </a:ext>
                </a:extLst>
              </p:cNvPr>
              <p:cNvSpPr/>
              <p:nvPr/>
            </p:nvSpPr>
            <p:spPr bwMode="auto">
              <a:xfrm>
                <a:off x="2159736" y="1674540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8" name="Freeform 1357">
                <a:extLst>
                  <a:ext uri="{FF2B5EF4-FFF2-40B4-BE49-F238E27FC236}">
                    <a16:creationId xmlns:a16="http://schemas.microsoft.com/office/drawing/2014/main" id="{CE52F63A-74FA-45C5-A300-998EE0542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59" name="Freeform 1358">
                <a:extLst>
                  <a:ext uri="{FF2B5EF4-FFF2-40B4-BE49-F238E27FC236}">
                    <a16:creationId xmlns:a16="http://schemas.microsoft.com/office/drawing/2014/main" id="{6B6E3CDB-9FF3-4F5D-A124-FF4C6A44A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60" name="Freeform 1359">
                <a:extLst>
                  <a:ext uri="{FF2B5EF4-FFF2-40B4-BE49-F238E27FC236}">
                    <a16:creationId xmlns:a16="http://schemas.microsoft.com/office/drawing/2014/main" id="{A993867C-B700-4695-870E-B45BB7E57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361" name="Straight Connector 1360">
                <a:extLst>
                  <a:ext uri="{FF2B5EF4-FFF2-40B4-BE49-F238E27FC236}">
                    <a16:creationId xmlns:a16="http://schemas.microsoft.com/office/drawing/2014/main" id="{2BF665CD-2D26-4784-8D78-B29E8ACED4DD}"/>
                  </a:ext>
                </a:extLst>
              </p:cNvPr>
              <p:cNvCxnSpPr>
                <a:cxnSpLocks noChangeShapeType="1"/>
                <a:endCxn id="1356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2" name="Straight Connector 1361">
                <a:extLst>
                  <a:ext uri="{FF2B5EF4-FFF2-40B4-BE49-F238E27FC236}">
                    <a16:creationId xmlns:a16="http://schemas.microsoft.com/office/drawing/2014/main" id="{9BC02504-9A10-4BA9-A517-52DAA9D977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81" name="Group 347">
              <a:extLst>
                <a:ext uri="{FF2B5EF4-FFF2-40B4-BE49-F238E27FC236}">
                  <a16:creationId xmlns:a16="http://schemas.microsoft.com/office/drawing/2014/main" id="{F278D6C0-16EC-4AE1-9334-140A0698E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1345" name="Oval 1344">
                <a:extLst>
                  <a:ext uri="{FF2B5EF4-FFF2-40B4-BE49-F238E27FC236}">
                    <a16:creationId xmlns:a16="http://schemas.microsoft.com/office/drawing/2014/main" id="{B5D875DE-E07A-4109-BD99-8DD075083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46" name="Rectangle 1345">
                <a:extLst>
                  <a:ext uri="{FF2B5EF4-FFF2-40B4-BE49-F238E27FC236}">
                    <a16:creationId xmlns:a16="http://schemas.microsoft.com/office/drawing/2014/main" id="{0076FA16-AC6E-4759-911C-F611BC643A2A}"/>
                  </a:ext>
                </a:extLst>
              </p:cNvPr>
              <p:cNvSpPr/>
              <p:nvPr/>
            </p:nvSpPr>
            <p:spPr bwMode="auto">
              <a:xfrm>
                <a:off x="1872532" y="1739555"/>
                <a:ext cx="1126060" cy="1160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7" name="Oval 1346">
                <a:extLst>
                  <a:ext uri="{FF2B5EF4-FFF2-40B4-BE49-F238E27FC236}">
                    <a16:creationId xmlns:a16="http://schemas.microsoft.com/office/drawing/2014/main" id="{0C415645-9434-457F-B3C4-5B350B57B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48" name="Freeform 1347">
                <a:extLst>
                  <a:ext uri="{FF2B5EF4-FFF2-40B4-BE49-F238E27FC236}">
                    <a16:creationId xmlns:a16="http://schemas.microsoft.com/office/drawing/2014/main" id="{10FC0073-0785-47D2-AA33-35CD4752F07D}"/>
                  </a:ext>
                </a:extLst>
              </p:cNvPr>
              <p:cNvSpPr/>
              <p:nvPr/>
            </p:nvSpPr>
            <p:spPr bwMode="auto">
              <a:xfrm>
                <a:off x="2160152" y="1672512"/>
                <a:ext cx="548106" cy="16245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9" name="Freeform 1348">
                <a:extLst>
                  <a:ext uri="{FF2B5EF4-FFF2-40B4-BE49-F238E27FC236}">
                    <a16:creationId xmlns:a16="http://schemas.microsoft.com/office/drawing/2014/main" id="{4E7262FC-7DCB-4C48-8F67-514C20974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50" name="Freeform 1349">
                <a:extLst>
                  <a:ext uri="{FF2B5EF4-FFF2-40B4-BE49-F238E27FC236}">
                    <a16:creationId xmlns:a16="http://schemas.microsoft.com/office/drawing/2014/main" id="{91C6640B-27D9-434F-AC36-8B290AAE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51" name="Freeform 1350">
                <a:extLst>
                  <a:ext uri="{FF2B5EF4-FFF2-40B4-BE49-F238E27FC236}">
                    <a16:creationId xmlns:a16="http://schemas.microsoft.com/office/drawing/2014/main" id="{B033DD4F-2405-42AC-8DE7-EC165775D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352" name="Straight Connector 1351">
                <a:extLst>
                  <a:ext uri="{FF2B5EF4-FFF2-40B4-BE49-F238E27FC236}">
                    <a16:creationId xmlns:a16="http://schemas.microsoft.com/office/drawing/2014/main" id="{9FE34BBA-C369-48EE-A0A1-BFFF3BBE784A}"/>
                  </a:ext>
                </a:extLst>
              </p:cNvPr>
              <p:cNvCxnSpPr>
                <a:cxnSpLocks noChangeShapeType="1"/>
                <a:endCxn id="134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3" name="Straight Connector 1352">
                <a:extLst>
                  <a:ext uri="{FF2B5EF4-FFF2-40B4-BE49-F238E27FC236}">
                    <a16:creationId xmlns:a16="http://schemas.microsoft.com/office/drawing/2014/main" id="{2DBC789F-1803-4BD2-AD01-916F7D14A3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82" name="Group 347">
              <a:extLst>
                <a:ext uri="{FF2B5EF4-FFF2-40B4-BE49-F238E27FC236}">
                  <a16:creationId xmlns:a16="http://schemas.microsoft.com/office/drawing/2014/main" id="{D161A1BD-760C-46F4-ADEC-D78A03A09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1336" name="Oval 1335">
                <a:extLst>
                  <a:ext uri="{FF2B5EF4-FFF2-40B4-BE49-F238E27FC236}">
                    <a16:creationId xmlns:a16="http://schemas.microsoft.com/office/drawing/2014/main" id="{734EB184-34A3-4F72-8D79-C4C4237DE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37" name="Rectangle 1336">
                <a:extLst>
                  <a:ext uri="{FF2B5EF4-FFF2-40B4-BE49-F238E27FC236}">
                    <a16:creationId xmlns:a16="http://schemas.microsoft.com/office/drawing/2014/main" id="{92441F92-E452-4DEE-8D63-6D3D95226747}"/>
                  </a:ext>
                </a:extLst>
              </p:cNvPr>
              <p:cNvSpPr/>
              <p:nvPr/>
            </p:nvSpPr>
            <p:spPr bwMode="auto">
              <a:xfrm>
                <a:off x="1872162" y="1738907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8" name="Oval 1337">
                <a:extLst>
                  <a:ext uri="{FF2B5EF4-FFF2-40B4-BE49-F238E27FC236}">
                    <a16:creationId xmlns:a16="http://schemas.microsoft.com/office/drawing/2014/main" id="{BACFAC97-CE0F-41A7-8285-D75EF1730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39" name="Freeform 1338">
                <a:extLst>
                  <a:ext uri="{FF2B5EF4-FFF2-40B4-BE49-F238E27FC236}">
                    <a16:creationId xmlns:a16="http://schemas.microsoft.com/office/drawing/2014/main" id="{52B721D0-C42D-48E2-9C1C-ADE7987CAF8B}"/>
                  </a:ext>
                </a:extLst>
              </p:cNvPr>
              <p:cNvSpPr/>
              <p:nvPr/>
            </p:nvSpPr>
            <p:spPr bwMode="auto">
              <a:xfrm>
                <a:off x="2159782" y="1674441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0" name="Freeform 1339">
                <a:extLst>
                  <a:ext uri="{FF2B5EF4-FFF2-40B4-BE49-F238E27FC236}">
                    <a16:creationId xmlns:a16="http://schemas.microsoft.com/office/drawing/2014/main" id="{6F07CC42-7ABF-4EC9-A183-57A660B92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41" name="Freeform 1340">
                <a:extLst>
                  <a:ext uri="{FF2B5EF4-FFF2-40B4-BE49-F238E27FC236}">
                    <a16:creationId xmlns:a16="http://schemas.microsoft.com/office/drawing/2014/main" id="{FB7C3EA2-58C9-47F8-899D-7D2C7523C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42" name="Freeform 1341">
                <a:extLst>
                  <a:ext uri="{FF2B5EF4-FFF2-40B4-BE49-F238E27FC236}">
                    <a16:creationId xmlns:a16="http://schemas.microsoft.com/office/drawing/2014/main" id="{DA6CF5E1-868F-49A9-B45E-169812E19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343" name="Straight Connector 1342">
                <a:extLst>
                  <a:ext uri="{FF2B5EF4-FFF2-40B4-BE49-F238E27FC236}">
                    <a16:creationId xmlns:a16="http://schemas.microsoft.com/office/drawing/2014/main" id="{61E8FD0E-1C75-4586-8C9E-994788565445}"/>
                  </a:ext>
                </a:extLst>
              </p:cNvPr>
              <p:cNvCxnSpPr>
                <a:cxnSpLocks noChangeShapeType="1"/>
                <a:endCxn id="133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4" name="Straight Connector 1343">
                <a:extLst>
                  <a:ext uri="{FF2B5EF4-FFF2-40B4-BE49-F238E27FC236}">
                    <a16:creationId xmlns:a16="http://schemas.microsoft.com/office/drawing/2014/main" id="{E7C0DD58-1B00-4724-8195-015DDF3B16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83" name="Group 347">
              <a:extLst>
                <a:ext uri="{FF2B5EF4-FFF2-40B4-BE49-F238E27FC236}">
                  <a16:creationId xmlns:a16="http://schemas.microsoft.com/office/drawing/2014/main" id="{EA691723-56D5-4D0E-BFEB-A97C1BF2B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1327" name="Oval 1326">
                <a:extLst>
                  <a:ext uri="{FF2B5EF4-FFF2-40B4-BE49-F238E27FC236}">
                    <a16:creationId xmlns:a16="http://schemas.microsoft.com/office/drawing/2014/main" id="{01B6D757-93D0-4C58-AFB1-246E67856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28" name="Rectangle 1327">
                <a:extLst>
                  <a:ext uri="{FF2B5EF4-FFF2-40B4-BE49-F238E27FC236}">
                    <a16:creationId xmlns:a16="http://schemas.microsoft.com/office/drawing/2014/main" id="{5B515B1F-3468-4634-87E1-F9F08CD71DB6}"/>
                  </a:ext>
                </a:extLst>
              </p:cNvPr>
              <p:cNvSpPr/>
              <p:nvPr/>
            </p:nvSpPr>
            <p:spPr bwMode="auto">
              <a:xfrm>
                <a:off x="1870189" y="1739404"/>
                <a:ext cx="1129316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9" name="Oval 1328">
                <a:extLst>
                  <a:ext uri="{FF2B5EF4-FFF2-40B4-BE49-F238E27FC236}">
                    <a16:creationId xmlns:a16="http://schemas.microsoft.com/office/drawing/2014/main" id="{1690C9BF-5CEE-4419-A0EA-6B14EA221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30" name="Freeform 1329">
                <a:extLst>
                  <a:ext uri="{FF2B5EF4-FFF2-40B4-BE49-F238E27FC236}">
                    <a16:creationId xmlns:a16="http://schemas.microsoft.com/office/drawing/2014/main" id="{94416FBD-8D00-450A-984E-A7F75A639854}"/>
                  </a:ext>
                </a:extLst>
              </p:cNvPr>
              <p:cNvSpPr/>
              <p:nvPr/>
            </p:nvSpPr>
            <p:spPr bwMode="auto">
              <a:xfrm>
                <a:off x="2160944" y="1672426"/>
                <a:ext cx="547803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1" name="Freeform 1330">
                <a:extLst>
                  <a:ext uri="{FF2B5EF4-FFF2-40B4-BE49-F238E27FC236}">
                    <a16:creationId xmlns:a16="http://schemas.microsoft.com/office/drawing/2014/main" id="{2087164C-962F-4F46-9AE4-C0D2C9C60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32" name="Freeform 1331">
                <a:extLst>
                  <a:ext uri="{FF2B5EF4-FFF2-40B4-BE49-F238E27FC236}">
                    <a16:creationId xmlns:a16="http://schemas.microsoft.com/office/drawing/2014/main" id="{2E710304-D385-4476-9579-EF8309B60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33" name="Freeform 1332">
                <a:extLst>
                  <a:ext uri="{FF2B5EF4-FFF2-40B4-BE49-F238E27FC236}">
                    <a16:creationId xmlns:a16="http://schemas.microsoft.com/office/drawing/2014/main" id="{EAF8E6FE-6F5C-433D-8A56-2DD8FBCE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334" name="Straight Connector 1333">
                <a:extLst>
                  <a:ext uri="{FF2B5EF4-FFF2-40B4-BE49-F238E27FC236}">
                    <a16:creationId xmlns:a16="http://schemas.microsoft.com/office/drawing/2014/main" id="{D5B1C102-5DEC-45E7-9FD7-F1811405553F}"/>
                  </a:ext>
                </a:extLst>
              </p:cNvPr>
              <p:cNvCxnSpPr>
                <a:cxnSpLocks noChangeShapeType="1"/>
                <a:endCxn id="1329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5" name="Straight Connector 1334">
                <a:extLst>
                  <a:ext uri="{FF2B5EF4-FFF2-40B4-BE49-F238E27FC236}">
                    <a16:creationId xmlns:a16="http://schemas.microsoft.com/office/drawing/2014/main" id="{277F81B7-C6A0-4426-9F01-CD490033FD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84" name="Group 347">
              <a:extLst>
                <a:ext uri="{FF2B5EF4-FFF2-40B4-BE49-F238E27FC236}">
                  <a16:creationId xmlns:a16="http://schemas.microsoft.com/office/drawing/2014/main" id="{34F2DB03-8590-4525-9F46-97A1D1E56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1318" name="Oval 1317">
                <a:extLst>
                  <a:ext uri="{FF2B5EF4-FFF2-40B4-BE49-F238E27FC236}">
                    <a16:creationId xmlns:a16="http://schemas.microsoft.com/office/drawing/2014/main" id="{B0CFFD4C-C015-448C-8E66-803FE0731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19" name="Rectangle 1318">
                <a:extLst>
                  <a:ext uri="{FF2B5EF4-FFF2-40B4-BE49-F238E27FC236}">
                    <a16:creationId xmlns:a16="http://schemas.microsoft.com/office/drawing/2014/main" id="{34CBDF26-DEC7-4423-8B65-091E211DC5E3}"/>
                  </a:ext>
                </a:extLst>
              </p:cNvPr>
              <p:cNvSpPr/>
              <p:nvPr/>
            </p:nvSpPr>
            <p:spPr bwMode="auto">
              <a:xfrm>
                <a:off x="1873449" y="1739300"/>
                <a:ext cx="1124357" cy="1165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0" name="Oval 1319">
                <a:extLst>
                  <a:ext uri="{FF2B5EF4-FFF2-40B4-BE49-F238E27FC236}">
                    <a16:creationId xmlns:a16="http://schemas.microsoft.com/office/drawing/2014/main" id="{954819C9-8690-4674-90A1-6EA90DC54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21" name="Freeform 1320">
                <a:extLst>
                  <a:ext uri="{FF2B5EF4-FFF2-40B4-BE49-F238E27FC236}">
                    <a16:creationId xmlns:a16="http://schemas.microsoft.com/office/drawing/2014/main" id="{68BC2BEB-94DE-4F9A-BF44-68D91673D85D}"/>
                  </a:ext>
                </a:extLst>
              </p:cNvPr>
              <p:cNvSpPr/>
              <p:nvPr/>
            </p:nvSpPr>
            <p:spPr bwMode="auto">
              <a:xfrm>
                <a:off x="2162315" y="1670752"/>
                <a:ext cx="546626" cy="16108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2" name="Freeform 1321">
                <a:extLst>
                  <a:ext uri="{FF2B5EF4-FFF2-40B4-BE49-F238E27FC236}">
                    <a16:creationId xmlns:a16="http://schemas.microsoft.com/office/drawing/2014/main" id="{45F07BAB-55C5-4E2B-BECF-1F2B02389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23" name="Freeform 1322">
                <a:extLst>
                  <a:ext uri="{FF2B5EF4-FFF2-40B4-BE49-F238E27FC236}">
                    <a16:creationId xmlns:a16="http://schemas.microsoft.com/office/drawing/2014/main" id="{6CAD93B7-38D6-49AD-AE51-8992E7D18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24" name="Freeform 1323">
                <a:extLst>
                  <a:ext uri="{FF2B5EF4-FFF2-40B4-BE49-F238E27FC236}">
                    <a16:creationId xmlns:a16="http://schemas.microsoft.com/office/drawing/2014/main" id="{53FBD0E5-590C-49E8-BFEF-58A80EDD0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325" name="Straight Connector 1324">
                <a:extLst>
                  <a:ext uri="{FF2B5EF4-FFF2-40B4-BE49-F238E27FC236}">
                    <a16:creationId xmlns:a16="http://schemas.microsoft.com/office/drawing/2014/main" id="{E32D530D-7014-4776-AC1C-2CC4A5EAC9BB}"/>
                  </a:ext>
                </a:extLst>
              </p:cNvPr>
              <p:cNvCxnSpPr>
                <a:cxnSpLocks noChangeShapeType="1"/>
                <a:endCxn id="1320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6" name="Straight Connector 1325">
                <a:extLst>
                  <a:ext uri="{FF2B5EF4-FFF2-40B4-BE49-F238E27FC236}">
                    <a16:creationId xmlns:a16="http://schemas.microsoft.com/office/drawing/2014/main" id="{E71AA655-A138-43B3-A13D-EC720802AF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85" name="Group 1110">
              <a:extLst>
                <a:ext uri="{FF2B5EF4-FFF2-40B4-BE49-F238E27FC236}">
                  <a16:creationId xmlns:a16="http://schemas.microsoft.com/office/drawing/2014/main" id="{3152CF0C-6EAA-4FFA-97A0-921BA18685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1309" name="Oval 1308">
                <a:extLst>
                  <a:ext uri="{FF2B5EF4-FFF2-40B4-BE49-F238E27FC236}">
                    <a16:creationId xmlns:a16="http://schemas.microsoft.com/office/drawing/2014/main" id="{F49CCFAD-9F14-4F0C-A4ED-5D36925C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10" name="Rectangle 1309">
                <a:extLst>
                  <a:ext uri="{FF2B5EF4-FFF2-40B4-BE49-F238E27FC236}">
                    <a16:creationId xmlns:a16="http://schemas.microsoft.com/office/drawing/2014/main" id="{2C5CC9FF-ACE5-44E7-AE3C-F81187361688}"/>
                  </a:ext>
                </a:extLst>
              </p:cNvPr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1" name="Oval 1310">
                <a:extLst>
                  <a:ext uri="{FF2B5EF4-FFF2-40B4-BE49-F238E27FC236}">
                    <a16:creationId xmlns:a16="http://schemas.microsoft.com/office/drawing/2014/main" id="{FDDE211A-C1B3-4334-9D67-D6B15011B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12" name="Freeform 1311">
                <a:extLst>
                  <a:ext uri="{FF2B5EF4-FFF2-40B4-BE49-F238E27FC236}">
                    <a16:creationId xmlns:a16="http://schemas.microsoft.com/office/drawing/2014/main" id="{A4832F8F-3EA7-413D-B7FB-1268D90C7A80}"/>
                  </a:ext>
                </a:extLst>
              </p:cNvPr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3" name="Freeform 1312">
                <a:extLst>
                  <a:ext uri="{FF2B5EF4-FFF2-40B4-BE49-F238E27FC236}">
                    <a16:creationId xmlns:a16="http://schemas.microsoft.com/office/drawing/2014/main" id="{A9396B96-5687-49E8-B73B-F6F55C289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14" name="Freeform 1313">
                <a:extLst>
                  <a:ext uri="{FF2B5EF4-FFF2-40B4-BE49-F238E27FC236}">
                    <a16:creationId xmlns:a16="http://schemas.microsoft.com/office/drawing/2014/main" id="{57881249-250F-4EA7-94D8-9E7698893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15" name="Freeform 1314">
                <a:extLst>
                  <a:ext uri="{FF2B5EF4-FFF2-40B4-BE49-F238E27FC236}">
                    <a16:creationId xmlns:a16="http://schemas.microsoft.com/office/drawing/2014/main" id="{79480082-FB9C-4133-B7C1-9D95B9970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316" name="Straight Connector 1315">
                <a:extLst>
                  <a:ext uri="{FF2B5EF4-FFF2-40B4-BE49-F238E27FC236}">
                    <a16:creationId xmlns:a16="http://schemas.microsoft.com/office/drawing/2014/main" id="{66852826-D712-4A51-BAEC-202179F60CF7}"/>
                  </a:ext>
                </a:extLst>
              </p:cNvPr>
              <p:cNvCxnSpPr>
                <a:cxnSpLocks noChangeShapeType="1"/>
                <a:endCxn id="1311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7" name="Straight Connector 1316">
                <a:extLst>
                  <a:ext uri="{FF2B5EF4-FFF2-40B4-BE49-F238E27FC236}">
                    <a16:creationId xmlns:a16="http://schemas.microsoft.com/office/drawing/2014/main" id="{136E7F4E-924D-4F1B-A74E-A8B4216809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86" name="Group 1111">
              <a:extLst>
                <a:ext uri="{FF2B5EF4-FFF2-40B4-BE49-F238E27FC236}">
                  <a16:creationId xmlns:a16="http://schemas.microsoft.com/office/drawing/2014/main" id="{59E23E40-F579-4BEE-9CEC-847848851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1300" name="Oval 1299">
                <a:extLst>
                  <a:ext uri="{FF2B5EF4-FFF2-40B4-BE49-F238E27FC236}">
                    <a16:creationId xmlns:a16="http://schemas.microsoft.com/office/drawing/2014/main" id="{B6A8F751-1657-49B0-92B2-DC0F0F25A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01" name="Rectangle 1300">
                <a:extLst>
                  <a:ext uri="{FF2B5EF4-FFF2-40B4-BE49-F238E27FC236}">
                    <a16:creationId xmlns:a16="http://schemas.microsoft.com/office/drawing/2014/main" id="{AECE7870-2D74-48A2-A07C-C0B4854DCB77}"/>
                  </a:ext>
                </a:extLst>
              </p:cNvPr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2" name="Oval 1301">
                <a:extLst>
                  <a:ext uri="{FF2B5EF4-FFF2-40B4-BE49-F238E27FC236}">
                    <a16:creationId xmlns:a16="http://schemas.microsoft.com/office/drawing/2014/main" id="{E014BFAB-C945-4CC1-BFD0-63CFC268F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03" name="Freeform 1302">
                <a:extLst>
                  <a:ext uri="{FF2B5EF4-FFF2-40B4-BE49-F238E27FC236}">
                    <a16:creationId xmlns:a16="http://schemas.microsoft.com/office/drawing/2014/main" id="{4DEE6821-445F-4E4B-BF62-88558D1DC33F}"/>
                  </a:ext>
                </a:extLst>
              </p:cNvPr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4" name="Freeform 1303">
                <a:extLst>
                  <a:ext uri="{FF2B5EF4-FFF2-40B4-BE49-F238E27FC236}">
                    <a16:creationId xmlns:a16="http://schemas.microsoft.com/office/drawing/2014/main" id="{FAA8F680-5923-43D6-A475-7B5F7FF3F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05" name="Freeform 1304">
                <a:extLst>
                  <a:ext uri="{FF2B5EF4-FFF2-40B4-BE49-F238E27FC236}">
                    <a16:creationId xmlns:a16="http://schemas.microsoft.com/office/drawing/2014/main" id="{D6B1FF32-D5E1-4AB0-B554-D33CF582A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06" name="Freeform 1305">
                <a:extLst>
                  <a:ext uri="{FF2B5EF4-FFF2-40B4-BE49-F238E27FC236}">
                    <a16:creationId xmlns:a16="http://schemas.microsoft.com/office/drawing/2014/main" id="{F6907A81-2912-475D-BD6D-78B9BB401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307" name="Straight Connector 1306">
                <a:extLst>
                  <a:ext uri="{FF2B5EF4-FFF2-40B4-BE49-F238E27FC236}">
                    <a16:creationId xmlns:a16="http://schemas.microsoft.com/office/drawing/2014/main" id="{21BB43AB-2E2E-4C90-AC4B-D01BF6E3AB40}"/>
                  </a:ext>
                </a:extLst>
              </p:cNvPr>
              <p:cNvCxnSpPr>
                <a:cxnSpLocks noChangeShapeType="1"/>
                <a:endCxn id="1302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8" name="Straight Connector 1307">
                <a:extLst>
                  <a:ext uri="{FF2B5EF4-FFF2-40B4-BE49-F238E27FC236}">
                    <a16:creationId xmlns:a16="http://schemas.microsoft.com/office/drawing/2014/main" id="{DF1BD8A6-DE5D-4C39-8395-451385EF8B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87" name="Group 1112">
              <a:extLst>
                <a:ext uri="{FF2B5EF4-FFF2-40B4-BE49-F238E27FC236}">
                  <a16:creationId xmlns:a16="http://schemas.microsoft.com/office/drawing/2014/main" id="{6BC88DB8-9ACE-4825-A263-04E4C2327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1291" name="Oval 1290">
                <a:extLst>
                  <a:ext uri="{FF2B5EF4-FFF2-40B4-BE49-F238E27FC236}">
                    <a16:creationId xmlns:a16="http://schemas.microsoft.com/office/drawing/2014/main" id="{8B948D2A-48F9-4159-B210-31C8A5E15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92" name="Rectangle 1291">
                <a:extLst>
                  <a:ext uri="{FF2B5EF4-FFF2-40B4-BE49-F238E27FC236}">
                    <a16:creationId xmlns:a16="http://schemas.microsoft.com/office/drawing/2014/main" id="{172A680F-83C1-48A6-9A54-53A25AA9F032}"/>
                  </a:ext>
                </a:extLst>
              </p:cNvPr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3" name="Oval 1292">
                <a:extLst>
                  <a:ext uri="{FF2B5EF4-FFF2-40B4-BE49-F238E27FC236}">
                    <a16:creationId xmlns:a16="http://schemas.microsoft.com/office/drawing/2014/main" id="{86F973FC-89CD-4391-A9FA-B8E521F0E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94" name="Freeform 1293">
                <a:extLst>
                  <a:ext uri="{FF2B5EF4-FFF2-40B4-BE49-F238E27FC236}">
                    <a16:creationId xmlns:a16="http://schemas.microsoft.com/office/drawing/2014/main" id="{784822D0-6616-4D6E-B01E-13C3CF742773}"/>
                  </a:ext>
                </a:extLst>
              </p:cNvPr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5" name="Freeform 1294">
                <a:extLst>
                  <a:ext uri="{FF2B5EF4-FFF2-40B4-BE49-F238E27FC236}">
                    <a16:creationId xmlns:a16="http://schemas.microsoft.com/office/drawing/2014/main" id="{764520AC-E6A1-4CA5-9552-C6850E15D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96" name="Freeform 1295">
                <a:extLst>
                  <a:ext uri="{FF2B5EF4-FFF2-40B4-BE49-F238E27FC236}">
                    <a16:creationId xmlns:a16="http://schemas.microsoft.com/office/drawing/2014/main" id="{7ED2F33A-7824-4BE1-9DFC-01B245A1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97" name="Freeform 1296">
                <a:extLst>
                  <a:ext uri="{FF2B5EF4-FFF2-40B4-BE49-F238E27FC236}">
                    <a16:creationId xmlns:a16="http://schemas.microsoft.com/office/drawing/2014/main" id="{887D9244-41AF-46AC-B181-A218F62BB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298" name="Straight Connector 1297">
                <a:extLst>
                  <a:ext uri="{FF2B5EF4-FFF2-40B4-BE49-F238E27FC236}">
                    <a16:creationId xmlns:a16="http://schemas.microsoft.com/office/drawing/2014/main" id="{76420906-E90C-45A7-BDF8-C38C279E6E98}"/>
                  </a:ext>
                </a:extLst>
              </p:cNvPr>
              <p:cNvCxnSpPr>
                <a:cxnSpLocks noChangeShapeType="1"/>
                <a:endCxn id="1293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9" name="Straight Connector 1298">
                <a:extLst>
                  <a:ext uri="{FF2B5EF4-FFF2-40B4-BE49-F238E27FC236}">
                    <a16:creationId xmlns:a16="http://schemas.microsoft.com/office/drawing/2014/main" id="{283645D2-8081-41B0-B59B-EE6801D651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88" name="Group 1113">
              <a:extLst>
                <a:ext uri="{FF2B5EF4-FFF2-40B4-BE49-F238E27FC236}">
                  <a16:creationId xmlns:a16="http://schemas.microsoft.com/office/drawing/2014/main" id="{F29E2BE8-A03D-45B1-82E5-989D271F5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1282" name="Oval 1281">
                <a:extLst>
                  <a:ext uri="{FF2B5EF4-FFF2-40B4-BE49-F238E27FC236}">
                    <a16:creationId xmlns:a16="http://schemas.microsoft.com/office/drawing/2014/main" id="{9395BF45-C75D-4D0E-8203-09ED2ADBA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3" name="Rectangle 1282">
                <a:extLst>
                  <a:ext uri="{FF2B5EF4-FFF2-40B4-BE49-F238E27FC236}">
                    <a16:creationId xmlns:a16="http://schemas.microsoft.com/office/drawing/2014/main" id="{D6FB6F96-8C17-4A8E-9D06-305A08E50406}"/>
                  </a:ext>
                </a:extLst>
              </p:cNvPr>
              <p:cNvSpPr/>
              <p:nvPr/>
            </p:nvSpPr>
            <p:spPr bwMode="auto">
              <a:xfrm>
                <a:off x="7912811" y="162287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4" name="Oval 1283">
                <a:extLst>
                  <a:ext uri="{FF2B5EF4-FFF2-40B4-BE49-F238E27FC236}">
                    <a16:creationId xmlns:a16="http://schemas.microsoft.com/office/drawing/2014/main" id="{A73F1864-3BC9-4816-A63C-D1BA700AA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5" name="Freeform 1284">
                <a:extLst>
                  <a:ext uri="{FF2B5EF4-FFF2-40B4-BE49-F238E27FC236}">
                    <a16:creationId xmlns:a16="http://schemas.microsoft.com/office/drawing/2014/main" id="{A87B4B80-F51E-440C-9562-F396C55C4491}"/>
                  </a:ext>
                </a:extLst>
              </p:cNvPr>
              <p:cNvSpPr/>
              <p:nvPr/>
            </p:nvSpPr>
            <p:spPr bwMode="auto">
              <a:xfrm>
                <a:off x="8071800" y="1581222"/>
                <a:ext cx="306115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6" name="Freeform 1285">
                <a:extLst>
                  <a:ext uri="{FF2B5EF4-FFF2-40B4-BE49-F238E27FC236}">
                    <a16:creationId xmlns:a16="http://schemas.microsoft.com/office/drawing/2014/main" id="{2FCCF694-2D33-4D50-9272-DA736DD7A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87" name="Freeform 1286">
                <a:extLst>
                  <a:ext uri="{FF2B5EF4-FFF2-40B4-BE49-F238E27FC236}">
                    <a16:creationId xmlns:a16="http://schemas.microsoft.com/office/drawing/2014/main" id="{4D969F78-9D07-4AC5-9079-264BCA011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88" name="Freeform 1287">
                <a:extLst>
                  <a:ext uri="{FF2B5EF4-FFF2-40B4-BE49-F238E27FC236}">
                    <a16:creationId xmlns:a16="http://schemas.microsoft.com/office/drawing/2014/main" id="{C2FA9A2F-389C-4C1D-82AE-2A8ED2407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289" name="Straight Connector 1288">
                <a:extLst>
                  <a:ext uri="{FF2B5EF4-FFF2-40B4-BE49-F238E27FC236}">
                    <a16:creationId xmlns:a16="http://schemas.microsoft.com/office/drawing/2014/main" id="{C7F1B997-8F92-4A1C-9846-B41DA50BD0F6}"/>
                  </a:ext>
                </a:extLst>
              </p:cNvPr>
              <p:cNvCxnSpPr>
                <a:cxnSpLocks noChangeShapeType="1"/>
                <a:endCxn id="1284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0" name="Straight Connector 1289">
                <a:extLst>
                  <a:ext uri="{FF2B5EF4-FFF2-40B4-BE49-F238E27FC236}">
                    <a16:creationId xmlns:a16="http://schemas.microsoft.com/office/drawing/2014/main" id="{1B28ABCC-3413-4E62-9000-CB1F02D1403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89" name="Group 1114">
              <a:extLst>
                <a:ext uri="{FF2B5EF4-FFF2-40B4-BE49-F238E27FC236}">
                  <a16:creationId xmlns:a16="http://schemas.microsoft.com/office/drawing/2014/main" id="{148CAF40-6851-437C-A58C-F313DB57E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1273" name="Oval 1272">
                <a:extLst>
                  <a:ext uri="{FF2B5EF4-FFF2-40B4-BE49-F238E27FC236}">
                    <a16:creationId xmlns:a16="http://schemas.microsoft.com/office/drawing/2014/main" id="{8EBB34D0-0A96-4501-868B-87C82CFBB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74" name="Rectangle 1273">
                <a:extLst>
                  <a:ext uri="{FF2B5EF4-FFF2-40B4-BE49-F238E27FC236}">
                    <a16:creationId xmlns:a16="http://schemas.microsoft.com/office/drawing/2014/main" id="{951FB220-9917-4617-A535-42894AAF2EFF}"/>
                  </a:ext>
                </a:extLst>
              </p:cNvPr>
              <p:cNvSpPr/>
              <p:nvPr/>
            </p:nvSpPr>
            <p:spPr bwMode="auto">
              <a:xfrm>
                <a:off x="7913821" y="1622879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5" name="Oval 1274">
                <a:extLst>
                  <a:ext uri="{FF2B5EF4-FFF2-40B4-BE49-F238E27FC236}">
                    <a16:creationId xmlns:a16="http://schemas.microsoft.com/office/drawing/2014/main" id="{9C76C080-6146-4542-89DD-12FCA3C64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76" name="Freeform 1275">
                <a:extLst>
                  <a:ext uri="{FF2B5EF4-FFF2-40B4-BE49-F238E27FC236}">
                    <a16:creationId xmlns:a16="http://schemas.microsoft.com/office/drawing/2014/main" id="{7E3FF106-2C29-4E66-B328-47E53646F1DF}"/>
                  </a:ext>
                </a:extLst>
              </p:cNvPr>
              <p:cNvSpPr/>
              <p:nvPr/>
            </p:nvSpPr>
            <p:spPr bwMode="auto">
              <a:xfrm>
                <a:off x="8072810" y="1581230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7" name="Freeform 1276">
                <a:extLst>
                  <a:ext uri="{FF2B5EF4-FFF2-40B4-BE49-F238E27FC236}">
                    <a16:creationId xmlns:a16="http://schemas.microsoft.com/office/drawing/2014/main" id="{BB225E0C-9298-44DB-813F-ED29A43E2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78" name="Freeform 1277">
                <a:extLst>
                  <a:ext uri="{FF2B5EF4-FFF2-40B4-BE49-F238E27FC236}">
                    <a16:creationId xmlns:a16="http://schemas.microsoft.com/office/drawing/2014/main" id="{EBEA8C03-C12A-40A5-8ABD-868BD1DE5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79" name="Freeform 1278">
                <a:extLst>
                  <a:ext uri="{FF2B5EF4-FFF2-40B4-BE49-F238E27FC236}">
                    <a16:creationId xmlns:a16="http://schemas.microsoft.com/office/drawing/2014/main" id="{F220B377-DB89-49FC-86AE-60F1BC48F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280" name="Straight Connector 1279">
                <a:extLst>
                  <a:ext uri="{FF2B5EF4-FFF2-40B4-BE49-F238E27FC236}">
                    <a16:creationId xmlns:a16="http://schemas.microsoft.com/office/drawing/2014/main" id="{D47B6B4C-0EA1-42F3-BC1A-CC74EA9ED3FA}"/>
                  </a:ext>
                </a:extLst>
              </p:cNvPr>
              <p:cNvCxnSpPr>
                <a:cxnSpLocks noChangeShapeType="1"/>
                <a:endCxn id="1275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1" name="Straight Connector 1280">
                <a:extLst>
                  <a:ext uri="{FF2B5EF4-FFF2-40B4-BE49-F238E27FC236}">
                    <a16:creationId xmlns:a16="http://schemas.microsoft.com/office/drawing/2014/main" id="{D95D649D-8D9B-4FEB-B86E-EB68EEFDC8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90" name="Group 1115">
              <a:extLst>
                <a:ext uri="{FF2B5EF4-FFF2-40B4-BE49-F238E27FC236}">
                  <a16:creationId xmlns:a16="http://schemas.microsoft.com/office/drawing/2014/main" id="{47684F8C-7A4F-4E2D-A8A7-793B6CF95B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1264" name="Oval 1263">
                <a:extLst>
                  <a:ext uri="{FF2B5EF4-FFF2-40B4-BE49-F238E27FC236}">
                    <a16:creationId xmlns:a16="http://schemas.microsoft.com/office/drawing/2014/main" id="{576E9937-6819-47CF-8B49-748BEBDE7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65" name="Rectangle 1264">
                <a:extLst>
                  <a:ext uri="{FF2B5EF4-FFF2-40B4-BE49-F238E27FC236}">
                    <a16:creationId xmlns:a16="http://schemas.microsoft.com/office/drawing/2014/main" id="{7E15EF10-D404-4F30-A76A-C06BAFF8EA7F}"/>
                  </a:ext>
                </a:extLst>
              </p:cNvPr>
              <p:cNvSpPr/>
              <p:nvPr/>
            </p:nvSpPr>
            <p:spPr bwMode="auto">
              <a:xfrm>
                <a:off x="7913688" y="1621637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6" name="Oval 1265">
                <a:extLst>
                  <a:ext uri="{FF2B5EF4-FFF2-40B4-BE49-F238E27FC236}">
                    <a16:creationId xmlns:a16="http://schemas.microsoft.com/office/drawing/2014/main" id="{0BA138F5-CF32-4A92-AF85-3C1EB0EAE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67" name="Freeform 1266">
                <a:extLst>
                  <a:ext uri="{FF2B5EF4-FFF2-40B4-BE49-F238E27FC236}">
                    <a16:creationId xmlns:a16="http://schemas.microsoft.com/office/drawing/2014/main" id="{142B7748-17EE-4980-9FAA-CB4858AA20C3}"/>
                  </a:ext>
                </a:extLst>
              </p:cNvPr>
              <p:cNvSpPr/>
              <p:nvPr/>
            </p:nvSpPr>
            <p:spPr bwMode="auto">
              <a:xfrm>
                <a:off x="8072677" y="1579988"/>
                <a:ext cx="306115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8" name="Freeform 1267">
                <a:extLst>
                  <a:ext uri="{FF2B5EF4-FFF2-40B4-BE49-F238E27FC236}">
                    <a16:creationId xmlns:a16="http://schemas.microsoft.com/office/drawing/2014/main" id="{A446AF8D-4433-4E32-8D84-FCA57C9B7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16897 h 932950"/>
                  <a:gd name="T2" fmla="*/ 64577 w 3723451"/>
                  <a:gd name="T3" fmla="*/ 199 h 932950"/>
                  <a:gd name="T4" fmla="*/ 182917 w 3723451"/>
                  <a:gd name="T5" fmla="*/ 38538 h 932950"/>
                  <a:gd name="T6" fmla="*/ 295814 w 3723451"/>
                  <a:gd name="T7" fmla="*/ 0 h 932950"/>
                  <a:gd name="T8" fmla="*/ 367006 w 3723451"/>
                  <a:gd name="T9" fmla="*/ 15336 h 932950"/>
                  <a:gd name="T10" fmla="*/ 314039 w 3723451"/>
                  <a:gd name="T11" fmla="*/ 34193 h 932950"/>
                  <a:gd name="T12" fmla="*/ 296986 w 3723451"/>
                  <a:gd name="T13" fmla="*/ 29109 h 932950"/>
                  <a:gd name="T14" fmla="*/ 184996 w 3723451"/>
                  <a:gd name="T15" fmla="*/ 69068 h 932950"/>
                  <a:gd name="T16" fmla="*/ 70141 w 3723451"/>
                  <a:gd name="T17" fmla="*/ 30579 h 932950"/>
                  <a:gd name="T18" fmla="*/ 51571 w 3723451"/>
                  <a:gd name="T19" fmla="*/ 34733 h 932950"/>
                  <a:gd name="T20" fmla="*/ 0 w 3723451"/>
                  <a:gd name="T21" fmla="*/ 1689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69" name="Freeform 1268">
                <a:extLst>
                  <a:ext uri="{FF2B5EF4-FFF2-40B4-BE49-F238E27FC236}">
                    <a16:creationId xmlns:a16="http://schemas.microsoft.com/office/drawing/2014/main" id="{CA8C860F-6D9B-4FAF-8F8C-FA28E1C5F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5212 w 1366596"/>
                  <a:gd name="T3" fmla="*/ 46558 h 809868"/>
                  <a:gd name="T4" fmla="*/ 85589 w 1366596"/>
                  <a:gd name="T5" fmla="*/ 60251 h 809868"/>
                  <a:gd name="T6" fmla="*/ 455 w 1366596"/>
                  <a:gd name="T7" fmla="*/ 3183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70" name="Freeform 1269">
                <a:extLst>
                  <a:ext uri="{FF2B5EF4-FFF2-40B4-BE49-F238E27FC236}">
                    <a16:creationId xmlns:a16="http://schemas.microsoft.com/office/drawing/2014/main" id="{5C48100C-E4C3-4BF1-95F9-D861CF32E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31634 w 1348191"/>
                  <a:gd name="T1" fmla="*/ 0 h 791462"/>
                  <a:gd name="T2" fmla="*/ 133456 w 1348191"/>
                  <a:gd name="T3" fmla="*/ 29074 h 791462"/>
                  <a:gd name="T4" fmla="*/ 48281 w 1348191"/>
                  <a:gd name="T5" fmla="*/ 60250 h 791462"/>
                  <a:gd name="T6" fmla="*/ 0 w 1348191"/>
                  <a:gd name="T7" fmla="*/ 46589 h 791462"/>
                  <a:gd name="T8" fmla="*/ 13163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271" name="Straight Connector 1270">
                <a:extLst>
                  <a:ext uri="{FF2B5EF4-FFF2-40B4-BE49-F238E27FC236}">
                    <a16:creationId xmlns:a16="http://schemas.microsoft.com/office/drawing/2014/main" id="{24E47316-3FBE-4482-9C25-1F7FDBACAD66}"/>
                  </a:ext>
                </a:extLst>
              </p:cNvPr>
              <p:cNvCxnSpPr>
                <a:cxnSpLocks noChangeShapeType="1"/>
                <a:endCxn id="1266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2" name="Straight Connector 1271">
                <a:extLst>
                  <a:ext uri="{FF2B5EF4-FFF2-40B4-BE49-F238E27FC236}">
                    <a16:creationId xmlns:a16="http://schemas.microsoft.com/office/drawing/2014/main" id="{FCCC1FE9-104B-4F08-8010-4C0FDFD18B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791" name="Line 421">
              <a:extLst>
                <a:ext uri="{FF2B5EF4-FFF2-40B4-BE49-F238E27FC236}">
                  <a16:creationId xmlns:a16="http://schemas.microsoft.com/office/drawing/2014/main" id="{69793A8C-F183-4666-86CD-4AD1CE1D3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422">
              <a:extLst>
                <a:ext uri="{FF2B5EF4-FFF2-40B4-BE49-F238E27FC236}">
                  <a16:creationId xmlns:a16="http://schemas.microsoft.com/office/drawing/2014/main" id="{95AFE1E7-7EE2-478F-A110-ADE338ACC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423">
              <a:extLst>
                <a:ext uri="{FF2B5EF4-FFF2-40B4-BE49-F238E27FC236}">
                  <a16:creationId xmlns:a16="http://schemas.microsoft.com/office/drawing/2014/main" id="{43B2BBAD-3094-4AC6-B387-2998F97C8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444">
              <a:extLst>
                <a:ext uri="{FF2B5EF4-FFF2-40B4-BE49-F238E27FC236}">
                  <a16:creationId xmlns:a16="http://schemas.microsoft.com/office/drawing/2014/main" id="{F845A5A4-317F-463A-A78B-C09B46B7A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Line 445">
              <a:extLst>
                <a:ext uri="{FF2B5EF4-FFF2-40B4-BE49-F238E27FC236}">
                  <a16:creationId xmlns:a16="http://schemas.microsoft.com/office/drawing/2014/main" id="{3912EB0D-AED4-4860-8571-12C4659E8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446">
              <a:extLst>
                <a:ext uri="{FF2B5EF4-FFF2-40B4-BE49-F238E27FC236}">
                  <a16:creationId xmlns:a16="http://schemas.microsoft.com/office/drawing/2014/main" id="{D9AA144C-BE3B-49F1-8DBE-21F4F20AC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Line 447">
              <a:extLst>
                <a:ext uri="{FF2B5EF4-FFF2-40B4-BE49-F238E27FC236}">
                  <a16:creationId xmlns:a16="http://schemas.microsoft.com/office/drawing/2014/main" id="{AB589B1C-4AFA-43FE-8C56-7FDB86E4F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448">
              <a:extLst>
                <a:ext uri="{FF2B5EF4-FFF2-40B4-BE49-F238E27FC236}">
                  <a16:creationId xmlns:a16="http://schemas.microsoft.com/office/drawing/2014/main" id="{7C7060A5-C348-4496-8C73-887941D55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450">
              <a:extLst>
                <a:ext uri="{FF2B5EF4-FFF2-40B4-BE49-F238E27FC236}">
                  <a16:creationId xmlns:a16="http://schemas.microsoft.com/office/drawing/2014/main" id="{20681CAA-E0DE-494C-A3AE-7607A8C1A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Line 451">
              <a:extLst>
                <a:ext uri="{FF2B5EF4-FFF2-40B4-BE49-F238E27FC236}">
                  <a16:creationId xmlns:a16="http://schemas.microsoft.com/office/drawing/2014/main" id="{AAE92415-0B21-436A-8CEA-6CAC35A97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Line 452">
              <a:extLst>
                <a:ext uri="{FF2B5EF4-FFF2-40B4-BE49-F238E27FC236}">
                  <a16:creationId xmlns:a16="http://schemas.microsoft.com/office/drawing/2014/main" id="{BC9FA05A-A380-4F5F-B497-8F3AD4572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541">
              <a:extLst>
                <a:ext uri="{FF2B5EF4-FFF2-40B4-BE49-F238E27FC236}">
                  <a16:creationId xmlns:a16="http://schemas.microsoft.com/office/drawing/2014/main" id="{73C3C13C-5800-4A67-BEFB-849AEE4ED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03" name="Group 665">
              <a:extLst>
                <a:ext uri="{FF2B5EF4-FFF2-40B4-BE49-F238E27FC236}">
                  <a16:creationId xmlns:a16="http://schemas.microsoft.com/office/drawing/2014/main" id="{DDE03DC5-FDE6-4045-9E06-30AA97E7A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2"/>
              <a:chOff x="4650" y="1129"/>
              <a:chExt cx="246" cy="95"/>
            </a:xfrm>
          </p:grpSpPr>
          <p:sp>
            <p:nvSpPr>
              <p:cNvPr id="27930" name="Oval 407">
                <a:extLst>
                  <a:ext uri="{FF2B5EF4-FFF2-40B4-BE49-F238E27FC236}">
                    <a16:creationId xmlns:a16="http://schemas.microsoft.com/office/drawing/2014/main" id="{FC0E3789-3867-4B53-B1FD-03AA6E9B6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31" name="Rectangle 410">
                <a:extLst>
                  <a:ext uri="{FF2B5EF4-FFF2-40B4-BE49-F238E27FC236}">
                    <a16:creationId xmlns:a16="http://schemas.microsoft.com/office/drawing/2014/main" id="{41510990-7D93-401F-B9DD-AEEE5C762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32" name="Oval 411">
                <a:extLst>
                  <a:ext uri="{FF2B5EF4-FFF2-40B4-BE49-F238E27FC236}">
                    <a16:creationId xmlns:a16="http://schemas.microsoft.com/office/drawing/2014/main" id="{3B62047B-49E0-45AE-8E36-0BA6468A9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7933" name="Group 659">
                <a:extLst>
                  <a:ext uri="{FF2B5EF4-FFF2-40B4-BE49-F238E27FC236}">
                    <a16:creationId xmlns:a16="http://schemas.microsoft.com/office/drawing/2014/main" id="{E7857E95-CEDB-49ED-B993-D95DCFF26E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36" name="Freeform 660">
                  <a:extLst>
                    <a:ext uri="{FF2B5EF4-FFF2-40B4-BE49-F238E27FC236}">
                      <a16:creationId xmlns:a16="http://schemas.microsoft.com/office/drawing/2014/main" id="{791050D3-2422-4337-A55B-AA393E536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7" name="Freeform 661">
                  <a:extLst>
                    <a:ext uri="{FF2B5EF4-FFF2-40B4-BE49-F238E27FC236}">
                      <a16:creationId xmlns:a16="http://schemas.microsoft.com/office/drawing/2014/main" id="{E49AE1C6-4626-495C-9FB4-20AB746BC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34" name="Line 662">
                <a:extLst>
                  <a:ext uri="{FF2B5EF4-FFF2-40B4-BE49-F238E27FC236}">
                    <a16:creationId xmlns:a16="http://schemas.microsoft.com/office/drawing/2014/main" id="{5AC1F774-EDF4-4CF9-8EFC-F0891E0BB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5" name="Line 663">
                <a:extLst>
                  <a:ext uri="{FF2B5EF4-FFF2-40B4-BE49-F238E27FC236}">
                    <a16:creationId xmlns:a16="http://schemas.microsoft.com/office/drawing/2014/main" id="{A04E0F38-6D2B-4F5B-BBF3-7D1228B7B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4" name="Group 675">
              <a:extLst>
                <a:ext uri="{FF2B5EF4-FFF2-40B4-BE49-F238E27FC236}">
                  <a16:creationId xmlns:a16="http://schemas.microsoft.com/office/drawing/2014/main" id="{D53935D6-B00E-4C25-A804-787FFAD55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2"/>
              <a:chOff x="4650" y="1129"/>
              <a:chExt cx="246" cy="95"/>
            </a:xfrm>
          </p:grpSpPr>
          <p:sp>
            <p:nvSpPr>
              <p:cNvPr id="27922" name="Oval 407">
                <a:extLst>
                  <a:ext uri="{FF2B5EF4-FFF2-40B4-BE49-F238E27FC236}">
                    <a16:creationId xmlns:a16="http://schemas.microsoft.com/office/drawing/2014/main" id="{BC18ECEB-E552-4C09-BCBD-3271FED7A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23" name="Rectangle 410">
                <a:extLst>
                  <a:ext uri="{FF2B5EF4-FFF2-40B4-BE49-F238E27FC236}">
                    <a16:creationId xmlns:a16="http://schemas.microsoft.com/office/drawing/2014/main" id="{73C648EF-0AA3-4960-AB0F-28CA5E295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24" name="Oval 411">
                <a:extLst>
                  <a:ext uri="{FF2B5EF4-FFF2-40B4-BE49-F238E27FC236}">
                    <a16:creationId xmlns:a16="http://schemas.microsoft.com/office/drawing/2014/main" id="{FA68EC02-59B0-4CD5-B93C-1BB6958AD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7925" name="Group 679">
                <a:extLst>
                  <a:ext uri="{FF2B5EF4-FFF2-40B4-BE49-F238E27FC236}">
                    <a16:creationId xmlns:a16="http://schemas.microsoft.com/office/drawing/2014/main" id="{5947123E-1BB5-4862-A1AC-43495C8656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28" name="Freeform 680">
                  <a:extLst>
                    <a:ext uri="{FF2B5EF4-FFF2-40B4-BE49-F238E27FC236}">
                      <a16:creationId xmlns:a16="http://schemas.microsoft.com/office/drawing/2014/main" id="{14E20188-A477-4547-A891-D2739CF0F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9" name="Freeform 681">
                  <a:extLst>
                    <a:ext uri="{FF2B5EF4-FFF2-40B4-BE49-F238E27FC236}">
                      <a16:creationId xmlns:a16="http://schemas.microsoft.com/office/drawing/2014/main" id="{652C158C-6606-4AB0-B0EE-B8F89079D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26" name="Line 682">
                <a:extLst>
                  <a:ext uri="{FF2B5EF4-FFF2-40B4-BE49-F238E27FC236}">
                    <a16:creationId xmlns:a16="http://schemas.microsoft.com/office/drawing/2014/main" id="{CBD29852-CD05-424F-B68C-781004520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7" name="Line 683">
                <a:extLst>
                  <a:ext uri="{FF2B5EF4-FFF2-40B4-BE49-F238E27FC236}">
                    <a16:creationId xmlns:a16="http://schemas.microsoft.com/office/drawing/2014/main" id="{014A6975-CA4B-4F42-BD8F-E87E52C9D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5" name="Group 684">
              <a:extLst>
                <a:ext uri="{FF2B5EF4-FFF2-40B4-BE49-F238E27FC236}">
                  <a16:creationId xmlns:a16="http://schemas.microsoft.com/office/drawing/2014/main" id="{BE05F748-EF42-406F-9E83-D767C7A62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2"/>
              <a:chOff x="4650" y="1129"/>
              <a:chExt cx="246" cy="95"/>
            </a:xfrm>
          </p:grpSpPr>
          <p:sp>
            <p:nvSpPr>
              <p:cNvPr id="27914" name="Oval 407">
                <a:extLst>
                  <a:ext uri="{FF2B5EF4-FFF2-40B4-BE49-F238E27FC236}">
                    <a16:creationId xmlns:a16="http://schemas.microsoft.com/office/drawing/2014/main" id="{D600CFC7-0750-4FCF-BDB6-B0F23C182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15" name="Rectangle 410">
                <a:extLst>
                  <a:ext uri="{FF2B5EF4-FFF2-40B4-BE49-F238E27FC236}">
                    <a16:creationId xmlns:a16="http://schemas.microsoft.com/office/drawing/2014/main" id="{8D21AC22-2C11-43F2-9F8B-40BE41C8F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16" name="Oval 411">
                <a:extLst>
                  <a:ext uri="{FF2B5EF4-FFF2-40B4-BE49-F238E27FC236}">
                    <a16:creationId xmlns:a16="http://schemas.microsoft.com/office/drawing/2014/main" id="{93DD89EF-7BCD-4BAD-AF69-CAFCE6B28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7917" name="Group 688">
                <a:extLst>
                  <a:ext uri="{FF2B5EF4-FFF2-40B4-BE49-F238E27FC236}">
                    <a16:creationId xmlns:a16="http://schemas.microsoft.com/office/drawing/2014/main" id="{ADB94C64-73FF-4893-A607-720448561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20" name="Freeform 689">
                  <a:extLst>
                    <a:ext uri="{FF2B5EF4-FFF2-40B4-BE49-F238E27FC236}">
                      <a16:creationId xmlns:a16="http://schemas.microsoft.com/office/drawing/2014/main" id="{9AD0614C-D63C-4909-AC20-064FDDE5C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1" name="Freeform 690">
                  <a:extLst>
                    <a:ext uri="{FF2B5EF4-FFF2-40B4-BE49-F238E27FC236}">
                      <a16:creationId xmlns:a16="http://schemas.microsoft.com/office/drawing/2014/main" id="{00E29222-3EE0-4AD3-A112-22BC2BECD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18" name="Line 691">
                <a:extLst>
                  <a:ext uri="{FF2B5EF4-FFF2-40B4-BE49-F238E27FC236}">
                    <a16:creationId xmlns:a16="http://schemas.microsoft.com/office/drawing/2014/main" id="{F75A1720-CB8D-428C-83B5-5E708E4D5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9" name="Line 692">
                <a:extLst>
                  <a:ext uri="{FF2B5EF4-FFF2-40B4-BE49-F238E27FC236}">
                    <a16:creationId xmlns:a16="http://schemas.microsoft.com/office/drawing/2014/main" id="{5B5472B5-AD9D-4B95-ACB7-2EDE00571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06" name="Line 693">
              <a:extLst>
                <a:ext uri="{FF2B5EF4-FFF2-40B4-BE49-F238E27FC236}">
                  <a16:creationId xmlns:a16="http://schemas.microsoft.com/office/drawing/2014/main" id="{E35F4527-788E-4EDC-9F9A-844C042A8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07" name="Group 694">
              <a:extLst>
                <a:ext uri="{FF2B5EF4-FFF2-40B4-BE49-F238E27FC236}">
                  <a16:creationId xmlns:a16="http://schemas.microsoft.com/office/drawing/2014/main" id="{19985340-00C4-443E-87C8-D28FCCAD8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27906" name="Oval 407">
                <a:extLst>
                  <a:ext uri="{FF2B5EF4-FFF2-40B4-BE49-F238E27FC236}">
                    <a16:creationId xmlns:a16="http://schemas.microsoft.com/office/drawing/2014/main" id="{2E528D07-A253-4F1C-9E06-FD2880342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07" name="Rectangle 410">
                <a:extLst>
                  <a:ext uri="{FF2B5EF4-FFF2-40B4-BE49-F238E27FC236}">
                    <a16:creationId xmlns:a16="http://schemas.microsoft.com/office/drawing/2014/main" id="{61F7B98E-3364-402F-B573-E22575D17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08" name="Oval 411">
                <a:extLst>
                  <a:ext uri="{FF2B5EF4-FFF2-40B4-BE49-F238E27FC236}">
                    <a16:creationId xmlns:a16="http://schemas.microsoft.com/office/drawing/2014/main" id="{A70A7B75-14A5-4F32-A57F-093EF1EF8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7909" name="Group 698">
                <a:extLst>
                  <a:ext uri="{FF2B5EF4-FFF2-40B4-BE49-F238E27FC236}">
                    <a16:creationId xmlns:a16="http://schemas.microsoft.com/office/drawing/2014/main" id="{BF1670EB-A89B-4C69-B48E-1BE6646565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12" name="Freeform 699">
                  <a:extLst>
                    <a:ext uri="{FF2B5EF4-FFF2-40B4-BE49-F238E27FC236}">
                      <a16:creationId xmlns:a16="http://schemas.microsoft.com/office/drawing/2014/main" id="{8FC8D86C-35C5-4131-8612-52B694546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3" name="Freeform 700">
                  <a:extLst>
                    <a:ext uri="{FF2B5EF4-FFF2-40B4-BE49-F238E27FC236}">
                      <a16:creationId xmlns:a16="http://schemas.microsoft.com/office/drawing/2014/main" id="{7996C26D-3058-4D98-9243-C4DA3C538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10" name="Line 701">
                <a:extLst>
                  <a:ext uri="{FF2B5EF4-FFF2-40B4-BE49-F238E27FC236}">
                    <a16:creationId xmlns:a16="http://schemas.microsoft.com/office/drawing/2014/main" id="{E7838E1B-0DE9-4C07-8D63-454E008BE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1" name="Line 702">
                <a:extLst>
                  <a:ext uri="{FF2B5EF4-FFF2-40B4-BE49-F238E27FC236}">
                    <a16:creationId xmlns:a16="http://schemas.microsoft.com/office/drawing/2014/main" id="{51408358-08D7-4A49-A19F-3B8EB1642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8" name="Group 712">
              <a:extLst>
                <a:ext uri="{FF2B5EF4-FFF2-40B4-BE49-F238E27FC236}">
                  <a16:creationId xmlns:a16="http://schemas.microsoft.com/office/drawing/2014/main" id="{CEAA7C55-2A00-449B-8EB2-5F638E859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27898" name="Oval 407">
                <a:extLst>
                  <a:ext uri="{FF2B5EF4-FFF2-40B4-BE49-F238E27FC236}">
                    <a16:creationId xmlns:a16="http://schemas.microsoft.com/office/drawing/2014/main" id="{7F9AA6DA-FECF-46EF-81AB-993C80D5C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99" name="Rectangle 410">
                <a:extLst>
                  <a:ext uri="{FF2B5EF4-FFF2-40B4-BE49-F238E27FC236}">
                    <a16:creationId xmlns:a16="http://schemas.microsoft.com/office/drawing/2014/main" id="{723A1723-ED58-47C5-9C54-D76453ECE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00" name="Oval 411">
                <a:extLst>
                  <a:ext uri="{FF2B5EF4-FFF2-40B4-BE49-F238E27FC236}">
                    <a16:creationId xmlns:a16="http://schemas.microsoft.com/office/drawing/2014/main" id="{87B75FEF-0795-4FA0-A9EB-F6CDFEB13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7901" name="Group 716">
                <a:extLst>
                  <a:ext uri="{FF2B5EF4-FFF2-40B4-BE49-F238E27FC236}">
                    <a16:creationId xmlns:a16="http://schemas.microsoft.com/office/drawing/2014/main" id="{71488498-F85E-41D7-98A3-BA1BE822B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04" name="Freeform 717">
                  <a:extLst>
                    <a:ext uri="{FF2B5EF4-FFF2-40B4-BE49-F238E27FC236}">
                      <a16:creationId xmlns:a16="http://schemas.microsoft.com/office/drawing/2014/main" id="{9C6CF6BE-7DBF-4675-871F-AAC4C4739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718">
                  <a:extLst>
                    <a:ext uri="{FF2B5EF4-FFF2-40B4-BE49-F238E27FC236}">
                      <a16:creationId xmlns:a16="http://schemas.microsoft.com/office/drawing/2014/main" id="{8E072461-8BB1-49D5-B731-CB6F73D75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02" name="Line 719">
                <a:extLst>
                  <a:ext uri="{FF2B5EF4-FFF2-40B4-BE49-F238E27FC236}">
                    <a16:creationId xmlns:a16="http://schemas.microsoft.com/office/drawing/2014/main" id="{F5D3C56B-B7B5-4B64-A5B0-155FF39DE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3" name="Line 720">
                <a:extLst>
                  <a:ext uri="{FF2B5EF4-FFF2-40B4-BE49-F238E27FC236}">
                    <a16:creationId xmlns:a16="http://schemas.microsoft.com/office/drawing/2014/main" id="{6D8C82D6-EEFD-4DDE-A295-968279017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9" name="Group 721">
              <a:extLst>
                <a:ext uri="{FF2B5EF4-FFF2-40B4-BE49-F238E27FC236}">
                  <a16:creationId xmlns:a16="http://schemas.microsoft.com/office/drawing/2014/main" id="{09DEC47B-5473-42F3-BB23-A0D53E9A6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27890" name="Oval 407">
                <a:extLst>
                  <a:ext uri="{FF2B5EF4-FFF2-40B4-BE49-F238E27FC236}">
                    <a16:creationId xmlns:a16="http://schemas.microsoft.com/office/drawing/2014/main" id="{97A720BD-3DB3-4ACA-BB03-CEB8E9FA6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91" name="Rectangle 410">
                <a:extLst>
                  <a:ext uri="{FF2B5EF4-FFF2-40B4-BE49-F238E27FC236}">
                    <a16:creationId xmlns:a16="http://schemas.microsoft.com/office/drawing/2014/main" id="{660A91EE-1B50-4B42-B178-436BC1A92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92" name="Oval 411">
                <a:extLst>
                  <a:ext uri="{FF2B5EF4-FFF2-40B4-BE49-F238E27FC236}">
                    <a16:creationId xmlns:a16="http://schemas.microsoft.com/office/drawing/2014/main" id="{FFEF2BFA-2FD8-4744-96F9-76920F9FF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7893" name="Group 725">
                <a:extLst>
                  <a:ext uri="{FF2B5EF4-FFF2-40B4-BE49-F238E27FC236}">
                    <a16:creationId xmlns:a16="http://schemas.microsoft.com/office/drawing/2014/main" id="{5E70FDED-E7D0-4031-94F9-25051976CA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896" name="Freeform 726">
                  <a:extLst>
                    <a:ext uri="{FF2B5EF4-FFF2-40B4-BE49-F238E27FC236}">
                      <a16:creationId xmlns:a16="http://schemas.microsoft.com/office/drawing/2014/main" id="{32D1D585-C22B-4984-B87E-DF0F72889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727">
                  <a:extLst>
                    <a:ext uri="{FF2B5EF4-FFF2-40B4-BE49-F238E27FC236}">
                      <a16:creationId xmlns:a16="http://schemas.microsoft.com/office/drawing/2014/main" id="{84352B5E-F812-4B6F-A45C-4AA514B7C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894" name="Line 728">
                <a:extLst>
                  <a:ext uri="{FF2B5EF4-FFF2-40B4-BE49-F238E27FC236}">
                    <a16:creationId xmlns:a16="http://schemas.microsoft.com/office/drawing/2014/main" id="{8BB4B081-7F59-4016-9637-C9F448827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5" name="Line 729">
                <a:extLst>
                  <a:ext uri="{FF2B5EF4-FFF2-40B4-BE49-F238E27FC236}">
                    <a16:creationId xmlns:a16="http://schemas.microsoft.com/office/drawing/2014/main" id="{632D851A-0F39-47EF-A26B-B3205FE25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10" name="Text Box 580">
              <a:extLst>
                <a:ext uri="{FF2B5EF4-FFF2-40B4-BE49-F238E27FC236}">
                  <a16:creationId xmlns:a16="http://schemas.microsoft.com/office/drawing/2014/main" id="{998849A1-26C5-4039-BA74-2BA774AB8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mobile network</a:t>
              </a:r>
            </a:p>
          </p:txBody>
        </p:sp>
        <p:sp>
          <p:nvSpPr>
            <p:cNvPr id="27811" name="Text Box 580">
              <a:extLst>
                <a:ext uri="{FF2B5EF4-FFF2-40B4-BE49-F238E27FC236}">
                  <a16:creationId xmlns:a16="http://schemas.microsoft.com/office/drawing/2014/main" id="{16853BA8-BE21-4EFC-83B0-E6AE569B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global ISP</a:t>
              </a:r>
            </a:p>
          </p:txBody>
        </p:sp>
        <p:sp>
          <p:nvSpPr>
            <p:cNvPr id="27812" name="Text Box 580">
              <a:extLst>
                <a:ext uri="{FF2B5EF4-FFF2-40B4-BE49-F238E27FC236}">
                  <a16:creationId xmlns:a16="http://schemas.microsoft.com/office/drawing/2014/main" id="{ADC6736B-35F4-4B11-B4BF-D55B8B4FB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/>
                <a:t>regional ISP</a:t>
              </a:r>
            </a:p>
          </p:txBody>
        </p:sp>
        <p:sp>
          <p:nvSpPr>
            <p:cNvPr id="27813" name="Text Box 580">
              <a:extLst>
                <a:ext uri="{FF2B5EF4-FFF2-40B4-BE49-F238E27FC236}">
                  <a16:creationId xmlns:a16="http://schemas.microsoft.com/office/drawing/2014/main" id="{5B2484A0-9E52-4094-9C08-099D3029F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network</a:t>
              </a:r>
            </a:p>
          </p:txBody>
        </p:sp>
        <p:sp>
          <p:nvSpPr>
            <p:cNvPr id="27814" name="Text Box 580">
              <a:extLst>
                <a:ext uri="{FF2B5EF4-FFF2-40B4-BE49-F238E27FC236}">
                  <a16:creationId xmlns:a16="http://schemas.microsoft.com/office/drawing/2014/main" id="{BEB4E489-8E18-4A88-924D-931AA42C7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/>
                <a:t>       network</a:t>
              </a:r>
            </a:p>
          </p:txBody>
        </p:sp>
        <p:pic>
          <p:nvPicPr>
            <p:cNvPr id="27815" name="Picture 269" descr="cell_tower_radiation copy">
              <a:extLst>
                <a:ext uri="{FF2B5EF4-FFF2-40B4-BE49-F238E27FC236}">
                  <a16:creationId xmlns:a16="http://schemas.microsoft.com/office/drawing/2014/main" id="{EF195D92-3D2E-4346-88FC-6D6884DB3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816" name="Group 347">
              <a:extLst>
                <a:ext uri="{FF2B5EF4-FFF2-40B4-BE49-F238E27FC236}">
                  <a16:creationId xmlns:a16="http://schemas.microsoft.com/office/drawing/2014/main" id="{C00A4A43-0BC0-4E38-A091-0F2E34BEB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77272" y="3621727"/>
              <a:ext cx="493804" cy="228319"/>
              <a:chOff x="1871277" y="1576300"/>
              <a:chExt cx="1128371" cy="437861"/>
            </a:xfrm>
          </p:grpSpPr>
          <p:sp>
            <p:nvSpPr>
              <p:cNvPr id="1207" name="Oval 1206">
                <a:extLst>
                  <a:ext uri="{FF2B5EF4-FFF2-40B4-BE49-F238E27FC236}">
                    <a16:creationId xmlns:a16="http://schemas.microsoft.com/office/drawing/2014/main" id="{34D02350-DBD7-40DE-BBE9-C729458C9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08" name="Rectangle 1207">
                <a:extLst>
                  <a:ext uri="{FF2B5EF4-FFF2-40B4-BE49-F238E27FC236}">
                    <a16:creationId xmlns:a16="http://schemas.microsoft.com/office/drawing/2014/main" id="{D22CDD63-FC6F-4448-B723-CFF8DAC25B4D}"/>
                  </a:ext>
                </a:extLst>
              </p:cNvPr>
              <p:cNvSpPr/>
              <p:nvPr/>
            </p:nvSpPr>
            <p:spPr bwMode="auto">
              <a:xfrm>
                <a:off x="1870827" y="1739475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9" name="Oval 1208">
                <a:extLst>
                  <a:ext uri="{FF2B5EF4-FFF2-40B4-BE49-F238E27FC236}">
                    <a16:creationId xmlns:a16="http://schemas.microsoft.com/office/drawing/2014/main" id="{33E4922D-34CA-43AB-899E-308C4BCA8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10" name="Freeform 1209">
                <a:extLst>
                  <a:ext uri="{FF2B5EF4-FFF2-40B4-BE49-F238E27FC236}">
                    <a16:creationId xmlns:a16="http://schemas.microsoft.com/office/drawing/2014/main" id="{4C77ABAD-2751-4510-9411-9BAC14779F0C}"/>
                  </a:ext>
                </a:extLst>
              </p:cNvPr>
              <p:cNvSpPr/>
              <p:nvPr/>
            </p:nvSpPr>
            <p:spPr bwMode="auto">
              <a:xfrm>
                <a:off x="2157403" y="1672497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1" name="Freeform 1210">
                <a:extLst>
                  <a:ext uri="{FF2B5EF4-FFF2-40B4-BE49-F238E27FC236}">
                    <a16:creationId xmlns:a16="http://schemas.microsoft.com/office/drawing/2014/main" id="{70497923-CCE2-41C1-9651-266150AF8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12" name="Freeform 1211">
                <a:extLst>
                  <a:ext uri="{FF2B5EF4-FFF2-40B4-BE49-F238E27FC236}">
                    <a16:creationId xmlns:a16="http://schemas.microsoft.com/office/drawing/2014/main" id="{85264B20-C4D6-441C-B270-B6C4571F7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13" name="Freeform 1212">
                <a:extLst>
                  <a:ext uri="{FF2B5EF4-FFF2-40B4-BE49-F238E27FC236}">
                    <a16:creationId xmlns:a16="http://schemas.microsoft.com/office/drawing/2014/main" id="{E98AC381-A05E-4C12-B814-29F52106A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214" name="Straight Connector 1213">
                <a:extLst>
                  <a:ext uri="{FF2B5EF4-FFF2-40B4-BE49-F238E27FC236}">
                    <a16:creationId xmlns:a16="http://schemas.microsoft.com/office/drawing/2014/main" id="{40EC1210-BC5E-41A1-BDF0-6CD48D30B213}"/>
                  </a:ext>
                </a:extLst>
              </p:cNvPr>
              <p:cNvCxnSpPr>
                <a:cxnSpLocks noChangeShapeType="1"/>
                <a:endCxn id="1209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5" name="Straight Connector 1214">
                <a:extLst>
                  <a:ext uri="{FF2B5EF4-FFF2-40B4-BE49-F238E27FC236}">
                    <a16:creationId xmlns:a16="http://schemas.microsoft.com/office/drawing/2014/main" id="{69A71E03-6D86-4C1B-A37A-294B962E67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817" name="Group 347">
              <a:extLst>
                <a:ext uri="{FF2B5EF4-FFF2-40B4-BE49-F238E27FC236}">
                  <a16:creationId xmlns:a16="http://schemas.microsoft.com/office/drawing/2014/main" id="{02443A60-4520-4E66-9B75-DE2C3AA22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3157" y="3638864"/>
              <a:ext cx="493804" cy="228319"/>
              <a:chOff x="1871277" y="1576300"/>
              <a:chExt cx="1128371" cy="437861"/>
            </a:xfrm>
          </p:grpSpPr>
          <p:sp>
            <p:nvSpPr>
              <p:cNvPr id="1198" name="Oval 1197">
                <a:extLst>
                  <a:ext uri="{FF2B5EF4-FFF2-40B4-BE49-F238E27FC236}">
                    <a16:creationId xmlns:a16="http://schemas.microsoft.com/office/drawing/2014/main" id="{D93A319D-B52C-4570-B529-BBAD9E80D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99" name="Rectangle 1198">
                <a:extLst>
                  <a:ext uri="{FF2B5EF4-FFF2-40B4-BE49-F238E27FC236}">
                    <a16:creationId xmlns:a16="http://schemas.microsoft.com/office/drawing/2014/main" id="{41FD9012-2BD8-4AD3-B1C0-74E6C0F21885}"/>
                  </a:ext>
                </a:extLst>
              </p:cNvPr>
              <p:cNvSpPr/>
              <p:nvPr/>
            </p:nvSpPr>
            <p:spPr bwMode="auto">
              <a:xfrm>
                <a:off x="1870262" y="1740098"/>
                <a:ext cx="1128161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0" name="Oval 1199">
                <a:extLst>
                  <a:ext uri="{FF2B5EF4-FFF2-40B4-BE49-F238E27FC236}">
                    <a16:creationId xmlns:a16="http://schemas.microsoft.com/office/drawing/2014/main" id="{0B653DB4-FE45-49EA-BABE-EEE44EFAD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01" name="Freeform 1200">
                <a:extLst>
                  <a:ext uri="{FF2B5EF4-FFF2-40B4-BE49-F238E27FC236}">
                    <a16:creationId xmlns:a16="http://schemas.microsoft.com/office/drawing/2014/main" id="{DE837C0B-4BE7-41FA-A3DF-A52EA5254C2C}"/>
                  </a:ext>
                </a:extLst>
              </p:cNvPr>
              <p:cNvSpPr/>
              <p:nvPr/>
            </p:nvSpPr>
            <p:spPr bwMode="auto">
              <a:xfrm>
                <a:off x="2156836" y="1673120"/>
                <a:ext cx="551385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2" name="Freeform 1201">
                <a:extLst>
                  <a:ext uri="{FF2B5EF4-FFF2-40B4-BE49-F238E27FC236}">
                    <a16:creationId xmlns:a16="http://schemas.microsoft.com/office/drawing/2014/main" id="{115EB935-FC4F-40DA-BB8C-B9BF0BBC6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03" name="Freeform 1202">
                <a:extLst>
                  <a:ext uri="{FF2B5EF4-FFF2-40B4-BE49-F238E27FC236}">
                    <a16:creationId xmlns:a16="http://schemas.microsoft.com/office/drawing/2014/main" id="{55FFCAB5-8A71-4084-AFDE-869F1898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04" name="Freeform 1203">
                <a:extLst>
                  <a:ext uri="{FF2B5EF4-FFF2-40B4-BE49-F238E27FC236}">
                    <a16:creationId xmlns:a16="http://schemas.microsoft.com/office/drawing/2014/main" id="{C270BB7B-BEDC-4EE0-BB2A-3CBE1E7E3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205" name="Straight Connector 1204">
                <a:extLst>
                  <a:ext uri="{FF2B5EF4-FFF2-40B4-BE49-F238E27FC236}">
                    <a16:creationId xmlns:a16="http://schemas.microsoft.com/office/drawing/2014/main" id="{A0B2E565-D25F-425C-85F4-43E8B858200E}"/>
                  </a:ext>
                </a:extLst>
              </p:cNvPr>
              <p:cNvCxnSpPr>
                <a:cxnSpLocks noChangeShapeType="1"/>
                <a:endCxn id="1200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6" name="Straight Connector 1205">
                <a:extLst>
                  <a:ext uri="{FF2B5EF4-FFF2-40B4-BE49-F238E27FC236}">
                    <a16:creationId xmlns:a16="http://schemas.microsoft.com/office/drawing/2014/main" id="{946BD296-B53A-485E-B1BD-B906220B38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818" name="Group 347">
              <a:extLst>
                <a:ext uri="{FF2B5EF4-FFF2-40B4-BE49-F238E27FC236}">
                  <a16:creationId xmlns:a16="http://schemas.microsoft.com/office/drawing/2014/main" id="{D897E112-187D-4036-8873-B2ED5E67A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7100" y="3903983"/>
              <a:ext cx="493804" cy="228319"/>
              <a:chOff x="1871277" y="1576300"/>
              <a:chExt cx="1128371" cy="437861"/>
            </a:xfrm>
          </p:grpSpPr>
          <p:sp>
            <p:nvSpPr>
              <p:cNvPr id="1189" name="Oval 1188">
                <a:extLst>
                  <a:ext uri="{FF2B5EF4-FFF2-40B4-BE49-F238E27FC236}">
                    <a16:creationId xmlns:a16="http://schemas.microsoft.com/office/drawing/2014/main" id="{7F4DCECC-453F-48F0-8801-CB606A4E9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90" name="Rectangle 1189">
                <a:extLst>
                  <a:ext uri="{FF2B5EF4-FFF2-40B4-BE49-F238E27FC236}">
                    <a16:creationId xmlns:a16="http://schemas.microsoft.com/office/drawing/2014/main" id="{6112E90A-7526-4E6E-8143-E92713BC212F}"/>
                  </a:ext>
                </a:extLst>
              </p:cNvPr>
              <p:cNvSpPr/>
              <p:nvPr/>
            </p:nvSpPr>
            <p:spPr bwMode="auto">
              <a:xfrm>
                <a:off x="1872762" y="1740086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1" name="Oval 1190">
                <a:extLst>
                  <a:ext uri="{FF2B5EF4-FFF2-40B4-BE49-F238E27FC236}">
                    <a16:creationId xmlns:a16="http://schemas.microsoft.com/office/drawing/2014/main" id="{87831893-BB9C-496E-A7C8-61986091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92" name="Freeform 1191">
                <a:extLst>
                  <a:ext uri="{FF2B5EF4-FFF2-40B4-BE49-F238E27FC236}">
                    <a16:creationId xmlns:a16="http://schemas.microsoft.com/office/drawing/2014/main" id="{8E20E46E-5E62-4784-B15E-2E13E3281F4A}"/>
                  </a:ext>
                </a:extLst>
              </p:cNvPr>
              <p:cNvSpPr/>
              <p:nvPr/>
            </p:nvSpPr>
            <p:spPr bwMode="auto">
              <a:xfrm>
                <a:off x="2159338" y="1673109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3" name="Freeform 1192">
                <a:extLst>
                  <a:ext uri="{FF2B5EF4-FFF2-40B4-BE49-F238E27FC236}">
                    <a16:creationId xmlns:a16="http://schemas.microsoft.com/office/drawing/2014/main" id="{651BC91B-5F17-4DB1-9BF5-53C30E36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94" name="Freeform 1193">
                <a:extLst>
                  <a:ext uri="{FF2B5EF4-FFF2-40B4-BE49-F238E27FC236}">
                    <a16:creationId xmlns:a16="http://schemas.microsoft.com/office/drawing/2014/main" id="{B5C8DB75-5680-4996-A967-D4754C258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95" name="Freeform 1194">
                <a:extLst>
                  <a:ext uri="{FF2B5EF4-FFF2-40B4-BE49-F238E27FC236}">
                    <a16:creationId xmlns:a16="http://schemas.microsoft.com/office/drawing/2014/main" id="{442225D3-73A8-4C3B-AF01-94694D7E0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196" name="Straight Connector 1195">
                <a:extLst>
                  <a:ext uri="{FF2B5EF4-FFF2-40B4-BE49-F238E27FC236}">
                    <a16:creationId xmlns:a16="http://schemas.microsoft.com/office/drawing/2014/main" id="{18F563B9-4A9B-497C-8609-4738A7978C2D}"/>
                  </a:ext>
                </a:extLst>
              </p:cNvPr>
              <p:cNvCxnSpPr>
                <a:cxnSpLocks noChangeShapeType="1"/>
                <a:endCxn id="119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7" name="Straight Connector 1196">
                <a:extLst>
                  <a:ext uri="{FF2B5EF4-FFF2-40B4-BE49-F238E27FC236}">
                    <a16:creationId xmlns:a16="http://schemas.microsoft.com/office/drawing/2014/main" id="{4D0972AE-0D66-4451-BBF4-CA5BCF86FF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819" name="Group 347">
              <a:extLst>
                <a:ext uri="{FF2B5EF4-FFF2-40B4-BE49-F238E27FC236}">
                  <a16:creationId xmlns:a16="http://schemas.microsoft.com/office/drawing/2014/main" id="{48AA104D-38FF-418B-8685-E8C715C12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5340" y="2756360"/>
              <a:ext cx="413310" cy="196874"/>
              <a:chOff x="1871277" y="1576300"/>
              <a:chExt cx="1128371" cy="437861"/>
            </a:xfrm>
          </p:grpSpPr>
          <p:sp>
            <p:nvSpPr>
              <p:cNvPr id="1180" name="Oval 1179">
                <a:extLst>
                  <a:ext uri="{FF2B5EF4-FFF2-40B4-BE49-F238E27FC236}">
                    <a16:creationId xmlns:a16="http://schemas.microsoft.com/office/drawing/2014/main" id="{B96090DA-E021-44C5-A0D9-E66408FD4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81" name="Rectangle 1180">
                <a:extLst>
                  <a:ext uri="{FF2B5EF4-FFF2-40B4-BE49-F238E27FC236}">
                    <a16:creationId xmlns:a16="http://schemas.microsoft.com/office/drawing/2014/main" id="{CE187784-6CD2-43AA-8258-377AA3AB47AB}"/>
                  </a:ext>
                </a:extLst>
              </p:cNvPr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2" name="Oval 1181">
                <a:extLst>
                  <a:ext uri="{FF2B5EF4-FFF2-40B4-BE49-F238E27FC236}">
                    <a16:creationId xmlns:a16="http://schemas.microsoft.com/office/drawing/2014/main" id="{EC55725F-0D83-4774-B3FC-84C93E17E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83" name="Freeform 1182">
                <a:extLst>
                  <a:ext uri="{FF2B5EF4-FFF2-40B4-BE49-F238E27FC236}">
                    <a16:creationId xmlns:a16="http://schemas.microsoft.com/office/drawing/2014/main" id="{9056A943-128E-4EF4-98FB-99950962C159}"/>
                  </a:ext>
                </a:extLst>
              </p:cNvPr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4" name="Freeform 1183">
                <a:extLst>
                  <a:ext uri="{FF2B5EF4-FFF2-40B4-BE49-F238E27FC236}">
                    <a16:creationId xmlns:a16="http://schemas.microsoft.com/office/drawing/2014/main" id="{682480ED-8AE1-4E27-B57D-08D384393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85" name="Freeform 1184">
                <a:extLst>
                  <a:ext uri="{FF2B5EF4-FFF2-40B4-BE49-F238E27FC236}">
                    <a16:creationId xmlns:a16="http://schemas.microsoft.com/office/drawing/2014/main" id="{B31901E6-6A05-48FF-80FB-2DE259270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86" name="Freeform 1185">
                <a:extLst>
                  <a:ext uri="{FF2B5EF4-FFF2-40B4-BE49-F238E27FC236}">
                    <a16:creationId xmlns:a16="http://schemas.microsoft.com/office/drawing/2014/main" id="{208C3C4E-C73B-425E-945C-A18A15218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187" name="Straight Connector 1186">
                <a:extLst>
                  <a:ext uri="{FF2B5EF4-FFF2-40B4-BE49-F238E27FC236}">
                    <a16:creationId xmlns:a16="http://schemas.microsoft.com/office/drawing/2014/main" id="{80588001-31E9-47F2-B2BB-E98526A9E32D}"/>
                  </a:ext>
                </a:extLst>
              </p:cNvPr>
              <p:cNvCxnSpPr>
                <a:cxnSpLocks noChangeShapeType="1"/>
                <a:endCxn id="118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8" name="Straight Connector 1187">
                <a:extLst>
                  <a:ext uri="{FF2B5EF4-FFF2-40B4-BE49-F238E27FC236}">
                    <a16:creationId xmlns:a16="http://schemas.microsoft.com/office/drawing/2014/main" id="{A8CE870B-EF68-4A3E-AE68-73330592315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820" name="Group 347">
              <a:extLst>
                <a:ext uri="{FF2B5EF4-FFF2-40B4-BE49-F238E27FC236}">
                  <a16:creationId xmlns:a16="http://schemas.microsoft.com/office/drawing/2014/main" id="{B91251C2-E406-4DC1-96ED-B9A7A90F7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7419" y="2378982"/>
              <a:ext cx="413310" cy="196874"/>
              <a:chOff x="1871277" y="1576300"/>
              <a:chExt cx="1128371" cy="437861"/>
            </a:xfrm>
          </p:grpSpPr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60061D6F-0EE4-448F-B37A-78F2F0AD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72" name="Rectangle 1171">
                <a:extLst>
                  <a:ext uri="{FF2B5EF4-FFF2-40B4-BE49-F238E27FC236}">
                    <a16:creationId xmlns:a16="http://schemas.microsoft.com/office/drawing/2014/main" id="{173E51F8-829C-44E4-A843-5B85CA26B41D}"/>
                  </a:ext>
                </a:extLst>
              </p:cNvPr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05D05273-99F9-473A-B14E-0D50568C9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74" name="Freeform 1173">
                <a:extLst>
                  <a:ext uri="{FF2B5EF4-FFF2-40B4-BE49-F238E27FC236}">
                    <a16:creationId xmlns:a16="http://schemas.microsoft.com/office/drawing/2014/main" id="{321EF71D-4D4C-468A-B9C8-C024A7AF6946}"/>
                  </a:ext>
                </a:extLst>
              </p:cNvPr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5" name="Freeform 1174">
                <a:extLst>
                  <a:ext uri="{FF2B5EF4-FFF2-40B4-BE49-F238E27FC236}">
                    <a16:creationId xmlns:a16="http://schemas.microsoft.com/office/drawing/2014/main" id="{A8343986-F652-4E67-A783-072F50219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76" name="Freeform 1175">
                <a:extLst>
                  <a:ext uri="{FF2B5EF4-FFF2-40B4-BE49-F238E27FC236}">
                    <a16:creationId xmlns:a16="http://schemas.microsoft.com/office/drawing/2014/main" id="{FB54D178-6667-475D-ACE6-4BE928A9C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77" name="Freeform 1176">
                <a:extLst>
                  <a:ext uri="{FF2B5EF4-FFF2-40B4-BE49-F238E27FC236}">
                    <a16:creationId xmlns:a16="http://schemas.microsoft.com/office/drawing/2014/main" id="{DCB1D379-6F4A-4433-AA64-F590C0F47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178" name="Straight Connector 1177">
                <a:extLst>
                  <a:ext uri="{FF2B5EF4-FFF2-40B4-BE49-F238E27FC236}">
                    <a16:creationId xmlns:a16="http://schemas.microsoft.com/office/drawing/2014/main" id="{E6D72BF8-B76F-4D06-A5D7-21224A6B7F69}"/>
                  </a:ext>
                </a:extLst>
              </p:cNvPr>
              <p:cNvCxnSpPr>
                <a:cxnSpLocks noChangeShapeType="1"/>
                <a:endCxn id="117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9" name="Straight Connector 1178">
                <a:extLst>
                  <a:ext uri="{FF2B5EF4-FFF2-40B4-BE49-F238E27FC236}">
                    <a16:creationId xmlns:a16="http://schemas.microsoft.com/office/drawing/2014/main" id="{A2463074-ECEE-418B-B59A-DA2A2EDD49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821" name="Group 347">
              <a:extLst>
                <a:ext uri="{FF2B5EF4-FFF2-40B4-BE49-F238E27FC236}">
                  <a16:creationId xmlns:a16="http://schemas.microsoft.com/office/drawing/2014/main" id="{17C2A784-F3F7-4A7A-A810-EA2F531D7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342" y="2486295"/>
              <a:ext cx="413310" cy="196874"/>
              <a:chOff x="1871277" y="1576300"/>
              <a:chExt cx="1128371" cy="437861"/>
            </a:xfrm>
          </p:grpSpPr>
          <p:sp>
            <p:nvSpPr>
              <p:cNvPr id="1162" name="Oval 1161">
                <a:extLst>
                  <a:ext uri="{FF2B5EF4-FFF2-40B4-BE49-F238E27FC236}">
                    <a16:creationId xmlns:a16="http://schemas.microsoft.com/office/drawing/2014/main" id="{6FD201CB-8B59-452C-9391-C3BC4BDAC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3" name="Rectangle 1162">
                <a:extLst>
                  <a:ext uri="{FF2B5EF4-FFF2-40B4-BE49-F238E27FC236}">
                    <a16:creationId xmlns:a16="http://schemas.microsoft.com/office/drawing/2014/main" id="{0C02D449-B8C3-4430-A92D-BEEA2D13B9D5}"/>
                  </a:ext>
                </a:extLst>
              </p:cNvPr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AF157D1F-46BF-4672-A1EC-E3B07B7A4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5" name="Freeform 1164">
                <a:extLst>
                  <a:ext uri="{FF2B5EF4-FFF2-40B4-BE49-F238E27FC236}">
                    <a16:creationId xmlns:a16="http://schemas.microsoft.com/office/drawing/2014/main" id="{C2269308-5B18-42A8-BC0C-34C5EB5C1A82}"/>
                  </a:ext>
                </a:extLst>
              </p:cNvPr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6" name="Freeform 1165">
                <a:extLst>
                  <a:ext uri="{FF2B5EF4-FFF2-40B4-BE49-F238E27FC236}">
                    <a16:creationId xmlns:a16="http://schemas.microsoft.com/office/drawing/2014/main" id="{592C9A72-4E79-4B2A-ADEA-B70C38D5D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67" name="Freeform 1166">
                <a:extLst>
                  <a:ext uri="{FF2B5EF4-FFF2-40B4-BE49-F238E27FC236}">
                    <a16:creationId xmlns:a16="http://schemas.microsoft.com/office/drawing/2014/main" id="{6C9402F2-535F-42D8-9812-1584EBD0D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68" name="Freeform 1167">
                <a:extLst>
                  <a:ext uri="{FF2B5EF4-FFF2-40B4-BE49-F238E27FC236}">
                    <a16:creationId xmlns:a16="http://schemas.microsoft.com/office/drawing/2014/main" id="{58A537BD-8B62-4FD7-91EE-7E151690B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169" name="Straight Connector 1168">
                <a:extLst>
                  <a:ext uri="{FF2B5EF4-FFF2-40B4-BE49-F238E27FC236}">
                    <a16:creationId xmlns:a16="http://schemas.microsoft.com/office/drawing/2014/main" id="{CA715DDD-D49C-4DAB-AEDF-BCE673136C2D}"/>
                  </a:ext>
                </a:extLst>
              </p:cNvPr>
              <p:cNvCxnSpPr>
                <a:cxnSpLocks noChangeShapeType="1"/>
                <a:endCxn id="116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0" name="Straight Connector 1169">
                <a:extLst>
                  <a:ext uri="{FF2B5EF4-FFF2-40B4-BE49-F238E27FC236}">
                    <a16:creationId xmlns:a16="http://schemas.microsoft.com/office/drawing/2014/main" id="{9C36FA22-D3A7-4332-AD4A-F7C7D38729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822" name="Group 347">
              <a:extLst>
                <a:ext uri="{FF2B5EF4-FFF2-40B4-BE49-F238E27FC236}">
                  <a16:creationId xmlns:a16="http://schemas.microsoft.com/office/drawing/2014/main" id="{21801184-300C-497D-8F4A-6B8892A1B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914" y="2756819"/>
              <a:ext cx="413310" cy="196874"/>
              <a:chOff x="1871277" y="1576300"/>
              <a:chExt cx="1128371" cy="437861"/>
            </a:xfrm>
          </p:grpSpPr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FEB2078A-2A79-41D0-88ED-5BDE8542D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54" name="Rectangle 1153">
                <a:extLst>
                  <a:ext uri="{FF2B5EF4-FFF2-40B4-BE49-F238E27FC236}">
                    <a16:creationId xmlns:a16="http://schemas.microsoft.com/office/drawing/2014/main" id="{D148EB88-37F2-46D1-A192-5D9629320FB6}"/>
                  </a:ext>
                </a:extLst>
              </p:cNvPr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C82A4EA6-144D-4F0F-B19C-9037ABCD2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56" name="Freeform 1155">
                <a:extLst>
                  <a:ext uri="{FF2B5EF4-FFF2-40B4-BE49-F238E27FC236}">
                    <a16:creationId xmlns:a16="http://schemas.microsoft.com/office/drawing/2014/main" id="{B1484445-BA18-4ED2-A5CE-AC2DC7218F63}"/>
                  </a:ext>
                </a:extLst>
              </p:cNvPr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7" name="Freeform 1156">
                <a:extLst>
                  <a:ext uri="{FF2B5EF4-FFF2-40B4-BE49-F238E27FC236}">
                    <a16:creationId xmlns:a16="http://schemas.microsoft.com/office/drawing/2014/main" id="{7FE47A77-2EDA-4190-A058-FC1D914D3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58" name="Freeform 1157">
                <a:extLst>
                  <a:ext uri="{FF2B5EF4-FFF2-40B4-BE49-F238E27FC236}">
                    <a16:creationId xmlns:a16="http://schemas.microsoft.com/office/drawing/2014/main" id="{D1306BFB-114D-4E25-B0A2-9E7445D2D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59" name="Freeform 1158">
                <a:extLst>
                  <a:ext uri="{FF2B5EF4-FFF2-40B4-BE49-F238E27FC236}">
                    <a16:creationId xmlns:a16="http://schemas.microsoft.com/office/drawing/2014/main" id="{D65A5260-6267-4380-AF67-DD1CE71DB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1160" name="Straight Connector 1159">
                <a:extLst>
                  <a:ext uri="{FF2B5EF4-FFF2-40B4-BE49-F238E27FC236}">
                    <a16:creationId xmlns:a16="http://schemas.microsoft.com/office/drawing/2014/main" id="{00368ADE-740C-475F-A5A2-F597737ADC05}"/>
                  </a:ext>
                </a:extLst>
              </p:cNvPr>
              <p:cNvCxnSpPr>
                <a:cxnSpLocks noChangeShapeType="1"/>
                <a:endCxn id="11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1" name="Straight Connector 1160">
                <a:extLst>
                  <a:ext uri="{FF2B5EF4-FFF2-40B4-BE49-F238E27FC236}">
                    <a16:creationId xmlns:a16="http://schemas.microsoft.com/office/drawing/2014/main" id="{E193248D-56D1-4696-B1A9-C8464378C93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27823" name="Picture 1005" descr="antenna_stylized">
              <a:extLst>
                <a:ext uri="{FF2B5EF4-FFF2-40B4-BE49-F238E27FC236}">
                  <a16:creationId xmlns:a16="http://schemas.microsoft.com/office/drawing/2014/main" id="{140E3E4F-A32E-4B53-8BAB-8E9CE7BBB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00" y="309515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24" name="Picture 1005" descr="antenna_stylized">
              <a:extLst>
                <a:ext uri="{FF2B5EF4-FFF2-40B4-BE49-F238E27FC236}">
                  <a16:creationId xmlns:a16="http://schemas.microsoft.com/office/drawing/2014/main" id="{7B67714F-93A0-49F0-95AC-E01B627C0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51" y="5490536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25" name="Picture 1005" descr="antenna_stylized">
              <a:extLst>
                <a:ext uri="{FF2B5EF4-FFF2-40B4-BE49-F238E27FC236}">
                  <a16:creationId xmlns:a16="http://schemas.microsoft.com/office/drawing/2014/main" id="{B90AE26E-CDB7-4638-A015-28DDA9E85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711" y="543869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26" name="Picture 934" descr="antenna_radiation_stylized">
              <a:extLst>
                <a:ext uri="{FF2B5EF4-FFF2-40B4-BE49-F238E27FC236}">
                  <a16:creationId xmlns:a16="http://schemas.microsoft.com/office/drawing/2014/main" id="{14CBC031-B9BC-47D9-AAC8-6F6E01A6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52" y="5017186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underline_base">
            <a:extLst>
              <a:ext uri="{FF2B5EF4-FFF2-40B4-BE49-F238E27FC236}">
                <a16:creationId xmlns:a16="http://schemas.microsoft.com/office/drawing/2014/main" id="{E6197BA7-D47B-46C3-9C7F-39B8556EC30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CA35D432-EF22-45A0-98D6-73A6914088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06375"/>
            <a:ext cx="5657850" cy="868363"/>
          </a:xfrm>
        </p:spPr>
        <p:txBody>
          <a:bodyPr/>
          <a:lstStyle/>
          <a:p>
            <a:pPr eaLnBrk="1" hangingPunct="1"/>
            <a:r>
              <a:rPr lang="en-US" altLang="en-US"/>
              <a:t>What</a:t>
            </a:r>
            <a:r>
              <a:rPr lang="ja-JP" altLang="en-US"/>
              <a:t>’</a:t>
            </a:r>
            <a:r>
              <a:rPr lang="en-US" altLang="ja-JP"/>
              <a:t>s a protocol?</a:t>
            </a:r>
            <a:endParaRPr lang="en-US" altLang="en-US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F2720A0-5A36-42B1-B4EB-34D356C307A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100" y="1371600"/>
            <a:ext cx="35814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</a:rPr>
              <a:t>human protocols:</a:t>
            </a:r>
          </a:p>
          <a:p>
            <a:pPr eaLnBrk="1" hangingPunct="1"/>
            <a:r>
              <a:rPr lang="ja-JP" altLang="en-US" sz="2400"/>
              <a:t>“</a:t>
            </a:r>
            <a:r>
              <a:rPr lang="en-US" altLang="ja-JP" sz="2400"/>
              <a:t>what</a:t>
            </a:r>
            <a:r>
              <a:rPr lang="ja-JP" altLang="en-US" sz="2400"/>
              <a:t>’</a:t>
            </a:r>
            <a:r>
              <a:rPr lang="en-US" altLang="ja-JP" sz="2400"/>
              <a:t>s the time?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/>
            <a:r>
              <a:rPr lang="ja-JP" altLang="en-US" sz="2400"/>
              <a:t>“</a:t>
            </a:r>
            <a:r>
              <a:rPr lang="en-US" altLang="ja-JP" sz="2400"/>
              <a:t>I have a question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/>
            <a:r>
              <a:rPr lang="en-US" altLang="en-US" sz="2400"/>
              <a:t>introductions</a:t>
            </a:r>
            <a:endParaRPr lang="en-US" altLang="en-US"/>
          </a:p>
          <a:p>
            <a:pPr lvl="1" eaLnBrk="1" hangingPunct="1"/>
            <a:endParaRPr lang="en-US" altLang="en-US" sz="2000">
              <a:ea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… specific messages sent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… specific actions taken when messages received, or other events</a:t>
            </a:r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7D0EF58A-D0DF-4F87-9050-192536AD2C8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network protocols: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machines rather than humans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all communication activity in Internet governed by protocols</a:t>
            </a:r>
          </a:p>
        </p:txBody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DC5F0F65-DC43-49AA-8A0A-FD95598C4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962400"/>
            <a:ext cx="4478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protocols</a:t>
            </a:r>
            <a:r>
              <a:rPr lang="en-US" altLang="en-US" sz="2800" i="1">
                <a:latin typeface="Gill Sans MT" panose="020B0502020104020203" pitchFamily="34" charset="0"/>
              </a:rPr>
              <a:t> define </a:t>
            </a: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format</a:t>
            </a:r>
            <a:r>
              <a:rPr lang="en-US" altLang="en-US" sz="2800" i="1">
                <a:latin typeface="Gill Sans MT" panose="020B0502020104020203" pitchFamily="34" charset="0"/>
              </a:rPr>
              <a:t>, </a:t>
            </a: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order</a:t>
            </a:r>
            <a:r>
              <a:rPr lang="en-US" altLang="en-US" sz="2800" i="1">
                <a:latin typeface="Gill Sans MT" panose="020B0502020104020203" pitchFamily="34" charset="0"/>
              </a:rPr>
              <a:t> of </a:t>
            </a: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messages sent and received</a:t>
            </a:r>
            <a:r>
              <a:rPr lang="en-US" altLang="en-US" sz="2800" i="1">
                <a:latin typeface="Gill Sans MT" panose="020B0502020104020203" pitchFamily="34" charset="0"/>
              </a:rPr>
              <a:t> among network entities, and </a:t>
            </a: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actions taken</a:t>
            </a:r>
            <a:r>
              <a:rPr lang="en-US" altLang="en-US" sz="2800" i="1">
                <a:latin typeface="Gill Sans MT" panose="020B0502020104020203" pitchFamily="34" charset="0"/>
              </a:rPr>
              <a:t> on message transmission, receipt</a:t>
            </a:r>
            <a:r>
              <a:rPr lang="en-US" altLang="en-US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A5D24E79-C248-4420-98EA-C97DC832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3962400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D4FD9C05-016B-4A02-A01B-002F0BB3425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 human protocol and a computer network protocol: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31747" name="Rectangle 8">
            <a:extLst>
              <a:ext uri="{FF2B5EF4-FFF2-40B4-BE49-F238E27FC236}">
                <a16:creationId xmlns:a16="http://schemas.microsoft.com/office/drawing/2014/main" id="{28321633-D4ED-4D9F-ABBD-D51442FE6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5862638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en-US" sz="2800">
                <a:latin typeface="Gill Sans MT" panose="020B0502020104020203" pitchFamily="34" charset="0"/>
              </a:rPr>
              <a:t> other human protocols? </a:t>
            </a:r>
          </a:p>
        </p:txBody>
      </p:sp>
      <p:sp>
        <p:nvSpPr>
          <p:cNvPr id="31748" name="Line 10">
            <a:extLst>
              <a:ext uri="{FF2B5EF4-FFF2-40B4-BE49-F238E27FC236}">
                <a16:creationId xmlns:a16="http://schemas.microsoft.com/office/drawing/2014/main" id="{CC6CABA9-DBE3-4392-B4F5-5E9691324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49" name="Picture 62" descr="Alice">
            <a:extLst>
              <a:ext uri="{FF2B5EF4-FFF2-40B4-BE49-F238E27FC236}">
                <a16:creationId xmlns:a16="http://schemas.microsoft.com/office/drawing/2014/main" id="{D7781CD0-E9B8-4336-912B-A407A63E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3" descr="Bob">
            <a:extLst>
              <a:ext uri="{FF2B5EF4-FFF2-40B4-BE49-F238E27FC236}">
                <a16:creationId xmlns:a16="http://schemas.microsoft.com/office/drawing/2014/main" id="{3BB93BE5-4DD3-47E9-A96E-E767A0F05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64">
            <a:extLst>
              <a:ext uri="{FF2B5EF4-FFF2-40B4-BE49-F238E27FC236}">
                <a16:creationId xmlns:a16="http://schemas.microsoft.com/office/drawing/2014/main" id="{BCE7FBF0-8B6B-4768-89A0-4ADBDAB59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48443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31752" name="Line 66">
            <a:extLst>
              <a:ext uri="{FF2B5EF4-FFF2-40B4-BE49-F238E27FC236}">
                <a16:creationId xmlns:a16="http://schemas.microsoft.com/office/drawing/2014/main" id="{8599539E-2041-4E08-9892-21305CB931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9325" y="3330575"/>
            <a:ext cx="2085975" cy="361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67">
            <a:extLst>
              <a:ext uri="{FF2B5EF4-FFF2-40B4-BE49-F238E27FC236}">
                <a16:creationId xmlns:a16="http://schemas.microsoft.com/office/drawing/2014/main" id="{A47A30FF-57E8-4ABB-B13F-A4D23849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3108325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31754" name="Line 70">
            <a:extLst>
              <a:ext uri="{FF2B5EF4-FFF2-40B4-BE49-F238E27FC236}">
                <a16:creationId xmlns:a16="http://schemas.microsoft.com/office/drawing/2014/main" id="{935C0808-71C9-433F-8B70-F08D29995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5" name="Group 72">
            <a:extLst>
              <a:ext uri="{FF2B5EF4-FFF2-40B4-BE49-F238E27FC236}">
                <a16:creationId xmlns:a16="http://schemas.microsoft.com/office/drawing/2014/main" id="{85604894-A137-4BEE-A9D9-279B674C78CC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3694113"/>
            <a:ext cx="1014412" cy="701675"/>
            <a:chOff x="761" y="2747"/>
            <a:chExt cx="639" cy="442"/>
          </a:xfrm>
        </p:grpSpPr>
        <p:sp>
          <p:nvSpPr>
            <p:cNvPr id="31816" name="Rectangle 71">
              <a:extLst>
                <a:ext uri="{FF2B5EF4-FFF2-40B4-BE49-F238E27FC236}">
                  <a16:creationId xmlns:a16="http://schemas.microsoft.com/office/drawing/2014/main" id="{36ED4910-41DE-4029-A36A-DF599D8F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31817" name="Text Box 69">
              <a:extLst>
                <a:ext uri="{FF2B5EF4-FFF2-40B4-BE49-F238E27FC236}">
                  <a16:creationId xmlns:a16="http://schemas.microsoft.com/office/drawing/2014/main" id="{49E698B4-73B2-4B62-A727-E28CBD197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" y="2747"/>
              <a:ext cx="639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CC0000"/>
                  </a:solidFill>
                </a:rPr>
                <a:t>Got the</a:t>
              </a:r>
            </a:p>
            <a:p>
              <a:pPr algn="ctr"/>
              <a:r>
                <a:rPr lang="en-US" altLang="en-US" sz="2000">
                  <a:solidFill>
                    <a:srgbClr val="CC0000"/>
                  </a:solidFill>
                </a:rPr>
                <a:t>time?</a:t>
              </a:r>
            </a:p>
          </p:txBody>
        </p:sp>
      </p:grpSp>
      <p:sp>
        <p:nvSpPr>
          <p:cNvPr id="31756" name="Line 73">
            <a:extLst>
              <a:ext uri="{FF2B5EF4-FFF2-40B4-BE49-F238E27FC236}">
                <a16:creationId xmlns:a16="http://schemas.microsoft.com/office/drawing/2014/main" id="{4836DD8B-C42D-4CBF-B9CB-9264C5627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7" name="Group 76">
            <a:extLst>
              <a:ext uri="{FF2B5EF4-FFF2-40B4-BE49-F238E27FC236}">
                <a16:creationId xmlns:a16="http://schemas.microsoft.com/office/drawing/2014/main" id="{ED36C25E-0D09-4E45-9131-23346C9344B4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4338638"/>
            <a:ext cx="796925" cy="457200"/>
            <a:chOff x="1046" y="2771"/>
            <a:chExt cx="502" cy="288"/>
          </a:xfrm>
        </p:grpSpPr>
        <p:sp>
          <p:nvSpPr>
            <p:cNvPr id="31814" name="Rectangle 75">
              <a:extLst>
                <a:ext uri="{FF2B5EF4-FFF2-40B4-BE49-F238E27FC236}">
                  <a16:creationId xmlns:a16="http://schemas.microsoft.com/office/drawing/2014/main" id="{3FD94116-F7E9-42C5-B5C6-37474D214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31815" name="Text Box 74">
              <a:extLst>
                <a:ext uri="{FF2B5EF4-FFF2-40B4-BE49-F238E27FC236}">
                  <a16:creationId xmlns:a16="http://schemas.microsoft.com/office/drawing/2014/main" id="{4BA9F740-7E74-4981-B0DA-DBC485908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" y="2771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C0000"/>
                  </a:solidFill>
                </a:rPr>
                <a:t>2:00</a:t>
              </a:r>
            </a:p>
          </p:txBody>
        </p:sp>
      </p:grpSp>
      <p:sp>
        <p:nvSpPr>
          <p:cNvPr id="31758" name="Line 85">
            <a:extLst>
              <a:ext uri="{FF2B5EF4-FFF2-40B4-BE49-F238E27FC236}">
                <a16:creationId xmlns:a16="http://schemas.microsoft.com/office/drawing/2014/main" id="{BFA963B1-9000-44C9-90B3-A6DB438597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5725" y="4525963"/>
            <a:ext cx="2343150" cy="42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89">
            <a:extLst>
              <a:ext uri="{FF2B5EF4-FFF2-40B4-BE49-F238E27FC236}">
                <a16:creationId xmlns:a16="http://schemas.microsoft.com/office/drawing/2014/main" id="{347A4CB1-8D18-4A70-91C7-5CB192680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0013" y="2811463"/>
            <a:ext cx="2176462" cy="3476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90">
            <a:extLst>
              <a:ext uri="{FF2B5EF4-FFF2-40B4-BE49-F238E27FC236}">
                <a16:creationId xmlns:a16="http://schemas.microsoft.com/office/drawing/2014/main" id="{35BA7345-F639-4A84-8515-8499669410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8100" y="3317875"/>
            <a:ext cx="2216150" cy="398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92">
            <a:extLst>
              <a:ext uri="{FF2B5EF4-FFF2-40B4-BE49-F238E27FC236}">
                <a16:creationId xmlns:a16="http://schemas.microsoft.com/office/drawing/2014/main" id="{5F4ABF80-EDFC-4B05-93B4-201D61E9B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5" y="3340100"/>
            <a:ext cx="1438275" cy="39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1762" name="Text Box 91">
            <a:extLst>
              <a:ext uri="{FF2B5EF4-FFF2-40B4-BE49-F238E27FC236}">
                <a16:creationId xmlns:a16="http://schemas.microsoft.com/office/drawing/2014/main" id="{88F36456-E823-4659-99C2-0A71EC7BA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3" y="3341688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response</a:t>
            </a:r>
          </a:p>
        </p:txBody>
      </p:sp>
      <p:sp>
        <p:nvSpPr>
          <p:cNvPr id="31763" name="Line 94">
            <a:extLst>
              <a:ext uri="{FF2B5EF4-FFF2-40B4-BE49-F238E27FC236}">
                <a16:creationId xmlns:a16="http://schemas.microsoft.com/office/drawing/2014/main" id="{428E8D80-626C-4920-9D2A-4281D7991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5725" y="3963988"/>
            <a:ext cx="2400300" cy="419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64" name="Group 97">
            <a:extLst>
              <a:ext uri="{FF2B5EF4-FFF2-40B4-BE49-F238E27FC236}">
                <a16:creationId xmlns:a16="http://schemas.microsoft.com/office/drawing/2014/main" id="{71E12814-6006-4378-BFD7-CCD210E52FA7}"/>
              </a:ext>
            </a:extLst>
          </p:cNvPr>
          <p:cNvGrpSpPr>
            <a:grpSpLocks/>
          </p:cNvGrpSpPr>
          <p:nvPr/>
        </p:nvGrpSpPr>
        <p:grpSpPr bwMode="auto">
          <a:xfrm>
            <a:off x="5378450" y="4029075"/>
            <a:ext cx="3794125" cy="366713"/>
            <a:chOff x="3212" y="2597"/>
            <a:chExt cx="2390" cy="231"/>
          </a:xfrm>
        </p:grpSpPr>
        <p:sp>
          <p:nvSpPr>
            <p:cNvPr id="31812" name="Rectangle 96">
              <a:extLst>
                <a:ext uri="{FF2B5EF4-FFF2-40B4-BE49-F238E27FC236}">
                  <a16:creationId xmlns:a16="http://schemas.microsoft.com/office/drawing/2014/main" id="{00E8F600-9B29-4EB9-8B3F-E13292D71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31813" name="Text Box 95">
              <a:extLst>
                <a:ext uri="{FF2B5EF4-FFF2-40B4-BE49-F238E27FC236}">
                  <a16:creationId xmlns:a16="http://schemas.microsoft.com/office/drawing/2014/main" id="{07E77B8C-C814-4722-8536-B29BB810D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CC0000"/>
                  </a:solidFill>
                </a:rPr>
                <a:t>Get</a:t>
              </a:r>
              <a:r>
                <a:rPr lang="en-US" altLang="en-US" sz="1400">
                  <a:solidFill>
                    <a:srgbClr val="CC0000"/>
                  </a:solidFill>
                </a:rPr>
                <a:t> http://www.awl.com/kurose-ross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sp>
        <p:nvSpPr>
          <p:cNvPr id="31765" name="Rectangle 99">
            <a:extLst>
              <a:ext uri="{FF2B5EF4-FFF2-40B4-BE49-F238E27FC236}">
                <a16:creationId xmlns:a16="http://schemas.microsoft.com/office/drawing/2014/main" id="{07592385-E06D-4581-870D-395940999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4624388"/>
            <a:ext cx="919163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1766" name="Text Box 100">
            <a:extLst>
              <a:ext uri="{FF2B5EF4-FFF2-40B4-BE49-F238E27FC236}">
                <a16:creationId xmlns:a16="http://schemas.microsoft.com/office/drawing/2014/main" id="{8A0C1EB9-1A01-4283-A0D2-AC6D4AA0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4510088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&lt;file&gt;</a:t>
            </a:r>
          </a:p>
        </p:txBody>
      </p:sp>
      <p:sp>
        <p:nvSpPr>
          <p:cNvPr id="31767" name="Line 101">
            <a:extLst>
              <a:ext uri="{FF2B5EF4-FFF2-40B4-BE49-F238E27FC236}">
                <a16:creationId xmlns:a16="http://schemas.microsoft.com/office/drawing/2014/main" id="{D0B5E5FD-2A79-4A65-99B7-EFC579522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7650" y="2068513"/>
            <a:ext cx="0" cy="35734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68" name="Group 105">
            <a:extLst>
              <a:ext uri="{FF2B5EF4-FFF2-40B4-BE49-F238E27FC236}">
                <a16:creationId xmlns:a16="http://schemas.microsoft.com/office/drawing/2014/main" id="{CF19C6CF-4A65-4ABF-AACE-776479599719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4972050"/>
            <a:ext cx="720725" cy="396875"/>
            <a:chOff x="2198" y="3221"/>
            <a:chExt cx="454" cy="250"/>
          </a:xfrm>
        </p:grpSpPr>
        <p:sp>
          <p:nvSpPr>
            <p:cNvPr id="31810" name="Rectangle 104">
              <a:extLst>
                <a:ext uri="{FF2B5EF4-FFF2-40B4-BE49-F238E27FC236}">
                  <a16:creationId xmlns:a16="http://schemas.microsoft.com/office/drawing/2014/main" id="{8A98346B-6BB9-42BB-BC4D-AE9ABF7BC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1811" name="Text Box 102">
              <a:extLst>
                <a:ext uri="{FF2B5EF4-FFF2-40B4-BE49-F238E27FC236}">
                  <a16:creationId xmlns:a16="http://schemas.microsoft.com/office/drawing/2014/main" id="{2708D1B4-35AC-4048-AD4A-D66D8B05F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31769" name="Rectangle 52">
            <a:extLst>
              <a:ext uri="{FF2B5EF4-FFF2-40B4-BE49-F238E27FC236}">
                <a16:creationId xmlns:a16="http://schemas.microsoft.com/office/drawing/2014/main" id="{686648BE-3C78-4AB5-B255-9B0345629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2751138"/>
            <a:ext cx="1365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70" name="Text Box 91">
            <a:extLst>
              <a:ext uri="{FF2B5EF4-FFF2-40B4-BE49-F238E27FC236}">
                <a16:creationId xmlns:a16="http://schemas.microsoft.com/office/drawing/2014/main" id="{D658E26A-48A2-47BE-A675-3CEB1DA07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2682875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request</a:t>
            </a:r>
          </a:p>
        </p:txBody>
      </p:sp>
      <p:pic>
        <p:nvPicPr>
          <p:cNvPr id="31771" name="Picture 53" descr="underline_base">
            <a:extLst>
              <a:ext uri="{FF2B5EF4-FFF2-40B4-BE49-F238E27FC236}">
                <a16:creationId xmlns:a16="http://schemas.microsoft.com/office/drawing/2014/main" id="{401D4CCB-7150-4705-A0CC-FF643276452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2" name="Rectangle 2">
            <a:extLst>
              <a:ext uri="{FF2B5EF4-FFF2-40B4-BE49-F238E27FC236}">
                <a16:creationId xmlns:a16="http://schemas.microsoft.com/office/drawing/2014/main" id="{E2805C8C-9175-4665-916B-9FB85384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206375"/>
            <a:ext cx="5657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What</a:t>
            </a:r>
            <a:r>
              <a:rPr lang="ja-JP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’</a:t>
            </a:r>
            <a:r>
              <a:rPr lang="en-US" altLang="ja-JP" sz="4400">
                <a:solidFill>
                  <a:srgbClr val="000099"/>
                </a:solidFill>
                <a:latin typeface="Gill Sans MT" panose="020B0502020104020203" pitchFamily="34" charset="0"/>
              </a:rPr>
              <a:t>s a protocol?</a:t>
            </a:r>
            <a:endParaRPr lang="en-US" altLang="en-US" sz="440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1773" name="Group 57">
            <a:extLst>
              <a:ext uri="{FF2B5EF4-FFF2-40B4-BE49-F238E27FC236}">
                <a16:creationId xmlns:a16="http://schemas.microsoft.com/office/drawing/2014/main" id="{3F64AC56-0BAD-404F-A075-F1F9778B56B2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2782888"/>
            <a:ext cx="431800" cy="755650"/>
            <a:chOff x="4140" y="429"/>
            <a:chExt cx="1425" cy="2396"/>
          </a:xfrm>
        </p:grpSpPr>
        <p:sp>
          <p:nvSpPr>
            <p:cNvPr id="31778" name="Freeform 58">
              <a:extLst>
                <a:ext uri="{FF2B5EF4-FFF2-40B4-BE49-F238E27FC236}">
                  <a16:creationId xmlns:a16="http://schemas.microsoft.com/office/drawing/2014/main" id="{B12118F6-FE6F-4CA8-9FBA-342D29667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Rectangle 59">
              <a:extLst>
                <a:ext uri="{FF2B5EF4-FFF2-40B4-BE49-F238E27FC236}">
                  <a16:creationId xmlns:a16="http://schemas.microsoft.com/office/drawing/2014/main" id="{A0D40520-CCCC-4E3A-B0BD-5D869AAFB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80" name="Freeform 60">
              <a:extLst>
                <a:ext uri="{FF2B5EF4-FFF2-40B4-BE49-F238E27FC236}">
                  <a16:creationId xmlns:a16="http://schemas.microsoft.com/office/drawing/2014/main" id="{5B3B2DCC-AC6E-48B4-846E-6BE86540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61">
              <a:extLst>
                <a:ext uri="{FF2B5EF4-FFF2-40B4-BE49-F238E27FC236}">
                  <a16:creationId xmlns:a16="http://schemas.microsoft.com/office/drawing/2014/main" id="{7F1371F9-D2A6-4A90-85DC-260F8C73A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Rectangle 62">
              <a:extLst>
                <a:ext uri="{FF2B5EF4-FFF2-40B4-BE49-F238E27FC236}">
                  <a16:creationId xmlns:a16="http://schemas.microsoft.com/office/drawing/2014/main" id="{6B79BF53-A116-4971-A341-2F98883BE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783" name="Group 63">
              <a:extLst>
                <a:ext uri="{FF2B5EF4-FFF2-40B4-BE49-F238E27FC236}">
                  <a16:creationId xmlns:a16="http://schemas.microsoft.com/office/drawing/2014/main" id="{2A92AE11-A00C-489C-B601-2C7063E6F5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1808" name="AutoShape 64">
                <a:extLst>
                  <a:ext uri="{FF2B5EF4-FFF2-40B4-BE49-F238E27FC236}">
                    <a16:creationId xmlns:a16="http://schemas.microsoft.com/office/drawing/2014/main" id="{DA7850E4-51BE-4BEF-B95A-ED1F962CA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09" name="AutoShape 65">
                <a:extLst>
                  <a:ext uri="{FF2B5EF4-FFF2-40B4-BE49-F238E27FC236}">
                    <a16:creationId xmlns:a16="http://schemas.microsoft.com/office/drawing/2014/main" id="{45564741-D759-48B0-8C5F-2CE1C1118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0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1784" name="Rectangle 66">
              <a:extLst>
                <a:ext uri="{FF2B5EF4-FFF2-40B4-BE49-F238E27FC236}">
                  <a16:creationId xmlns:a16="http://schemas.microsoft.com/office/drawing/2014/main" id="{BB3475BB-AC15-40DE-B248-724E88FAB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8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785" name="Group 67">
              <a:extLst>
                <a:ext uri="{FF2B5EF4-FFF2-40B4-BE49-F238E27FC236}">
                  <a16:creationId xmlns:a16="http://schemas.microsoft.com/office/drawing/2014/main" id="{ED0E273F-90F5-4A32-9470-86F7335C6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1806" name="AutoShape 68">
                <a:extLst>
                  <a:ext uri="{FF2B5EF4-FFF2-40B4-BE49-F238E27FC236}">
                    <a16:creationId xmlns:a16="http://schemas.microsoft.com/office/drawing/2014/main" id="{52491595-D441-479A-8757-C8011829F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07" name="AutoShape 69">
                <a:extLst>
                  <a:ext uri="{FF2B5EF4-FFF2-40B4-BE49-F238E27FC236}">
                    <a16:creationId xmlns:a16="http://schemas.microsoft.com/office/drawing/2014/main" id="{812F3809-157C-4B1F-9291-B4F4E3FA0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1786" name="Rectangle 70">
              <a:extLst>
                <a:ext uri="{FF2B5EF4-FFF2-40B4-BE49-F238E27FC236}">
                  <a16:creationId xmlns:a16="http://schemas.microsoft.com/office/drawing/2014/main" id="{81524993-055F-49FA-8151-2C605FF75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1360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87" name="Rectangle 71">
              <a:extLst>
                <a:ext uri="{FF2B5EF4-FFF2-40B4-BE49-F238E27FC236}">
                  <a16:creationId xmlns:a16="http://schemas.microsoft.com/office/drawing/2014/main" id="{1D639112-4E5F-41C0-BE30-46DE3262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7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788" name="Group 72">
              <a:extLst>
                <a:ext uri="{FF2B5EF4-FFF2-40B4-BE49-F238E27FC236}">
                  <a16:creationId xmlns:a16="http://schemas.microsoft.com/office/drawing/2014/main" id="{9702462B-B8B0-4BB3-8D84-81FE15685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804" name="AutoShape 73">
                <a:extLst>
                  <a:ext uri="{FF2B5EF4-FFF2-40B4-BE49-F238E27FC236}">
                    <a16:creationId xmlns:a16="http://schemas.microsoft.com/office/drawing/2014/main" id="{057836B8-6E1C-4C8A-BC26-550B44F10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05" name="AutoShape 74">
                <a:extLst>
                  <a:ext uri="{FF2B5EF4-FFF2-40B4-BE49-F238E27FC236}">
                    <a16:creationId xmlns:a16="http://schemas.microsoft.com/office/drawing/2014/main" id="{93071F40-C96C-4E66-A7B1-893096E4B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1789" name="Freeform 75">
              <a:extLst>
                <a:ext uri="{FF2B5EF4-FFF2-40B4-BE49-F238E27FC236}">
                  <a16:creationId xmlns:a16="http://schemas.microsoft.com/office/drawing/2014/main" id="{7C3D4DFE-30C0-47C8-A72C-0CBE90EDF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90" name="Group 76">
              <a:extLst>
                <a:ext uri="{FF2B5EF4-FFF2-40B4-BE49-F238E27FC236}">
                  <a16:creationId xmlns:a16="http://schemas.microsoft.com/office/drawing/2014/main" id="{1B591F4C-FD65-4730-995C-ECB92DCF22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802" name="AutoShape 77">
                <a:extLst>
                  <a:ext uri="{FF2B5EF4-FFF2-40B4-BE49-F238E27FC236}">
                    <a16:creationId xmlns:a16="http://schemas.microsoft.com/office/drawing/2014/main" id="{0C59ECE2-AC5D-4E64-AA14-FF7B540EE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03" name="AutoShape 78">
                <a:extLst>
                  <a:ext uri="{FF2B5EF4-FFF2-40B4-BE49-F238E27FC236}">
                    <a16:creationId xmlns:a16="http://schemas.microsoft.com/office/drawing/2014/main" id="{6EAA80F1-E4D0-416D-B9ED-583FB6C2A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2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1791" name="Rectangle 79">
              <a:extLst>
                <a:ext uri="{FF2B5EF4-FFF2-40B4-BE49-F238E27FC236}">
                  <a16:creationId xmlns:a16="http://schemas.microsoft.com/office/drawing/2014/main" id="{D7C96D16-0467-4B5D-A167-123463AC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2" name="Freeform 80">
              <a:extLst>
                <a:ext uri="{FF2B5EF4-FFF2-40B4-BE49-F238E27FC236}">
                  <a16:creationId xmlns:a16="http://schemas.microsoft.com/office/drawing/2014/main" id="{46BF60BC-E1EB-4D3A-A481-5A0F30FC0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81">
              <a:extLst>
                <a:ext uri="{FF2B5EF4-FFF2-40B4-BE49-F238E27FC236}">
                  <a16:creationId xmlns:a16="http://schemas.microsoft.com/office/drawing/2014/main" id="{5FA70D87-348D-40DE-8853-535685C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Oval 82">
              <a:extLst>
                <a:ext uri="{FF2B5EF4-FFF2-40B4-BE49-F238E27FC236}">
                  <a16:creationId xmlns:a16="http://schemas.microsoft.com/office/drawing/2014/main" id="{14EFC8B0-6C49-41DA-8B6C-BE723051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9"/>
              <a:ext cx="47" cy="10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5" name="Freeform 83">
              <a:extLst>
                <a:ext uri="{FF2B5EF4-FFF2-40B4-BE49-F238E27FC236}">
                  <a16:creationId xmlns:a16="http://schemas.microsoft.com/office/drawing/2014/main" id="{6161F8F8-A7D2-4C6B-B9B9-A0F47FBCD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AutoShape 84">
              <a:extLst>
                <a:ext uri="{FF2B5EF4-FFF2-40B4-BE49-F238E27FC236}">
                  <a16:creationId xmlns:a16="http://schemas.microsoft.com/office/drawing/2014/main" id="{90720FD7-A432-4F02-A429-72F317224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7" name="AutoShape 85">
              <a:extLst>
                <a:ext uri="{FF2B5EF4-FFF2-40B4-BE49-F238E27FC236}">
                  <a16:creationId xmlns:a16="http://schemas.microsoft.com/office/drawing/2014/main" id="{79F785BC-E8C6-4ADA-B6B0-E032CEB12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09"/>
              <a:ext cx="1069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8" name="Oval 86">
              <a:extLst>
                <a:ext uri="{FF2B5EF4-FFF2-40B4-BE49-F238E27FC236}">
                  <a16:creationId xmlns:a16="http://schemas.microsoft.com/office/drawing/2014/main" id="{73B09724-C1F1-4CC1-9D88-7B4AAB6E6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2"/>
              <a:ext cx="157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99" name="Oval 87">
              <a:extLst>
                <a:ext uri="{FF2B5EF4-FFF2-40B4-BE49-F238E27FC236}">
                  <a16:creationId xmlns:a16="http://schemas.microsoft.com/office/drawing/2014/main" id="{6E567776-0A5E-4BAC-88DA-55C7A7D06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2"/>
              <a:ext cx="162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31800" name="Oval 88">
              <a:extLst>
                <a:ext uri="{FF2B5EF4-FFF2-40B4-BE49-F238E27FC236}">
                  <a16:creationId xmlns:a16="http://schemas.microsoft.com/office/drawing/2014/main" id="{30AA2A35-4F93-4208-96B2-C1E98B016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2"/>
              <a:ext cx="157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801" name="Rectangle 89">
              <a:extLst>
                <a:ext uri="{FF2B5EF4-FFF2-40B4-BE49-F238E27FC236}">
                  <a16:creationId xmlns:a16="http://schemas.microsoft.com/office/drawing/2014/main" id="{B62DFCBC-82C3-4E1C-BCF2-A7787A887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1774" name="Group 90">
            <a:extLst>
              <a:ext uri="{FF2B5EF4-FFF2-40B4-BE49-F238E27FC236}">
                <a16:creationId xmlns:a16="http://schemas.microsoft.com/office/drawing/2014/main" id="{B5AC3692-D3D7-4BB3-A160-506EDE745F75}"/>
              </a:ext>
            </a:extLst>
          </p:cNvPr>
          <p:cNvGrpSpPr>
            <a:grpSpLocks/>
          </p:cNvGrpSpPr>
          <p:nvPr/>
        </p:nvGrpSpPr>
        <p:grpSpPr bwMode="auto">
          <a:xfrm>
            <a:off x="4275138" y="2339975"/>
            <a:ext cx="893762" cy="828675"/>
            <a:chOff x="-44" y="1473"/>
            <a:chExt cx="981" cy="1105"/>
          </a:xfrm>
        </p:grpSpPr>
        <p:pic>
          <p:nvPicPr>
            <p:cNvPr id="31776" name="Picture 91" descr="desktop_computer_stylized_medium">
              <a:extLst>
                <a:ext uri="{FF2B5EF4-FFF2-40B4-BE49-F238E27FC236}">
                  <a16:creationId xmlns:a16="http://schemas.microsoft.com/office/drawing/2014/main" id="{4E3AD19F-368D-4131-B48D-1B271EC38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7" name="Freeform 92">
              <a:extLst>
                <a:ext uri="{FF2B5EF4-FFF2-40B4-BE49-F238E27FC236}">
                  <a16:creationId xmlns:a16="http://schemas.microsoft.com/office/drawing/2014/main" id="{1C5E6B14-CA98-443C-AE08-D9FF9560AC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6155B0C1-76B5-48B4-AC9E-FF99E4EF21EF}"/>
              </a:ext>
            </a:extLst>
          </p:cNvPr>
          <p:cNvGrpSpPr>
            <a:grpSpLocks/>
          </p:cNvGrpSpPr>
          <p:nvPr/>
        </p:nvGrpSpPr>
        <p:grpSpPr bwMode="auto">
          <a:xfrm>
            <a:off x="1270000" y="798513"/>
            <a:ext cx="5643563" cy="4216400"/>
            <a:chOff x="824874" y="353539"/>
            <a:chExt cx="5643193" cy="4216279"/>
          </a:xfrm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D569966-7691-4002-B69E-A5474A54829A}"/>
                </a:ext>
              </a:extLst>
            </p:cNvPr>
            <p:cNvSpPr/>
            <p:nvPr/>
          </p:nvSpPr>
          <p:spPr>
            <a:xfrm>
              <a:off x="824874" y="366239"/>
              <a:ext cx="431772" cy="4203579"/>
            </a:xfrm>
            <a:custGeom>
              <a:avLst/>
              <a:gdLst>
                <a:gd name="connsiteX0" fmla="*/ 0 w 432078"/>
                <a:gd name="connsiteY0" fmla="*/ 4203185 h 4255561"/>
                <a:gd name="connsiteX1" fmla="*/ 418984 w 432078"/>
                <a:gd name="connsiteY1" fmla="*/ 3430637 h 4255561"/>
                <a:gd name="connsiteX2" fmla="*/ 432078 w 432078"/>
                <a:gd name="connsiteY2" fmla="*/ 0 h 4255561"/>
                <a:gd name="connsiteX3" fmla="*/ 117839 w 432078"/>
                <a:gd name="connsiteY3" fmla="*/ 4255561 h 4255561"/>
                <a:gd name="connsiteX0" fmla="*/ 26187 w 458265"/>
                <a:gd name="connsiteY0" fmla="*/ 4203185 h 4216279"/>
                <a:gd name="connsiteX1" fmla="*/ 445171 w 458265"/>
                <a:gd name="connsiteY1" fmla="*/ 3430637 h 4216279"/>
                <a:gd name="connsiteX2" fmla="*/ 458265 w 458265"/>
                <a:gd name="connsiteY2" fmla="*/ 0 h 4216279"/>
                <a:gd name="connsiteX3" fmla="*/ 0 w 458265"/>
                <a:gd name="connsiteY3" fmla="*/ 4216279 h 4216279"/>
                <a:gd name="connsiteX0" fmla="*/ 0 w 432078"/>
                <a:gd name="connsiteY0" fmla="*/ 4203185 h 4203185"/>
                <a:gd name="connsiteX1" fmla="*/ 418984 w 432078"/>
                <a:gd name="connsiteY1" fmla="*/ 3430637 h 4203185"/>
                <a:gd name="connsiteX2" fmla="*/ 432078 w 432078"/>
                <a:gd name="connsiteY2" fmla="*/ 0 h 4203185"/>
                <a:gd name="connsiteX3" fmla="*/ 13093 w 432078"/>
                <a:gd name="connsiteY3" fmla="*/ 4203185 h 4203185"/>
                <a:gd name="connsiteX0" fmla="*/ 0 w 432078"/>
                <a:gd name="connsiteY0" fmla="*/ 4203185 h 4203185"/>
                <a:gd name="connsiteX1" fmla="*/ 418984 w 432078"/>
                <a:gd name="connsiteY1" fmla="*/ 3430637 h 4203185"/>
                <a:gd name="connsiteX2" fmla="*/ 432078 w 432078"/>
                <a:gd name="connsiteY2" fmla="*/ 0 h 4203185"/>
                <a:gd name="connsiteX3" fmla="*/ 13093 w 432078"/>
                <a:gd name="connsiteY3" fmla="*/ 4203185 h 4203185"/>
                <a:gd name="connsiteX4" fmla="*/ 0 w 432078"/>
                <a:gd name="connsiteY4" fmla="*/ 4203185 h 420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78" h="4203185">
                  <a:moveTo>
                    <a:pt x="0" y="4203185"/>
                  </a:moveTo>
                  <a:lnTo>
                    <a:pt x="418984" y="3430637"/>
                  </a:lnTo>
                  <a:cubicBezTo>
                    <a:pt x="423349" y="2287091"/>
                    <a:pt x="427713" y="1143546"/>
                    <a:pt x="432078" y="0"/>
                  </a:cubicBezTo>
                  <a:lnTo>
                    <a:pt x="13093" y="4203185"/>
                  </a:lnTo>
                  <a:lnTo>
                    <a:pt x="0" y="42031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5000"/>
                  </a:schemeClr>
                </a:gs>
                <a:gs pos="100000">
                  <a:srgbClr val="000000"/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637262-B551-481D-9A48-355529AA8B2A}"/>
                </a:ext>
              </a:extLst>
            </p:cNvPr>
            <p:cNvSpPr/>
            <p:nvPr/>
          </p:nvSpPr>
          <p:spPr bwMode="auto">
            <a:xfrm>
              <a:off x="1243947" y="353539"/>
              <a:ext cx="5224120" cy="343048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56674" name="Picture 12" descr="segment.png">
            <a:extLst>
              <a:ext uri="{FF2B5EF4-FFF2-40B4-BE49-F238E27FC236}">
                <a16:creationId xmlns:a16="http://schemas.microsoft.com/office/drawing/2014/main" id="{B05A9AAC-57B4-438D-8AD9-A38CD2D16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173663"/>
            <a:ext cx="395922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6675" name="Group 48">
            <a:extLst>
              <a:ext uri="{FF2B5EF4-FFF2-40B4-BE49-F238E27FC236}">
                <a16:creationId xmlns:a16="http://schemas.microsoft.com/office/drawing/2014/main" id="{CDA007F7-8BF6-4364-8C37-7B90919D5236}"/>
              </a:ext>
            </a:extLst>
          </p:cNvPr>
          <p:cNvGrpSpPr>
            <a:grpSpLocks/>
          </p:cNvGrpSpPr>
          <p:nvPr/>
        </p:nvGrpSpPr>
        <p:grpSpPr bwMode="auto">
          <a:xfrm>
            <a:off x="-104775" y="3981450"/>
            <a:ext cx="1562100" cy="1511300"/>
            <a:chOff x="-44" y="1473"/>
            <a:chExt cx="981" cy="1105"/>
          </a:xfrm>
        </p:grpSpPr>
        <p:pic>
          <p:nvPicPr>
            <p:cNvPr id="156708" name="Picture 49" descr="desktop_computer_stylized_medium">
              <a:extLst>
                <a:ext uri="{FF2B5EF4-FFF2-40B4-BE49-F238E27FC236}">
                  <a16:creationId xmlns:a16="http://schemas.microsoft.com/office/drawing/2014/main" id="{99CECAAE-16F6-4588-AA8B-B2AA3472D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709" name="Freeform 50">
              <a:extLst>
                <a:ext uri="{FF2B5EF4-FFF2-40B4-BE49-F238E27FC236}">
                  <a16:creationId xmlns:a16="http://schemas.microsoft.com/office/drawing/2014/main" id="{F424347B-9AB4-4752-AE0A-4C50BBC49B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56676" name="Picture 120" descr="access_point_stylized_small">
            <a:extLst>
              <a:ext uri="{FF2B5EF4-FFF2-40B4-BE49-F238E27FC236}">
                <a16:creationId xmlns:a16="http://schemas.microsoft.com/office/drawing/2014/main" id="{BB6F6B4C-B88E-40E4-AAFF-8E9FD94F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221163"/>
            <a:ext cx="13890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10" descr="ethernet.png">
            <a:extLst>
              <a:ext uri="{FF2B5EF4-FFF2-40B4-BE49-F238E27FC236}">
                <a16:creationId xmlns:a16="http://schemas.microsoft.com/office/drawing/2014/main" id="{FFDF96D9-708A-4DD4-81BD-F6156964E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4425" y="4567238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11" descr="ethernet.png">
            <a:extLst>
              <a:ext uri="{FF2B5EF4-FFF2-40B4-BE49-F238E27FC236}">
                <a16:creationId xmlns:a16="http://schemas.microsoft.com/office/drawing/2014/main" id="{34CDAF9C-82ED-4A2A-B95A-52CCAA034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4570413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9" name="Picture 20" descr="ethernet.png">
            <a:extLst>
              <a:ext uri="{FF2B5EF4-FFF2-40B4-BE49-F238E27FC236}">
                <a16:creationId xmlns:a16="http://schemas.microsoft.com/office/drawing/2014/main" id="{C16ECB1A-9A97-420A-B4D3-E0FA81E72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7325" y="4589463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9EFC6EDB-FD4A-477A-8984-C50B33F7ACEE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1162050"/>
            <a:ext cx="2327275" cy="3171825"/>
            <a:chOff x="4556452" y="1162095"/>
            <a:chExt cx="2326213" cy="3172030"/>
          </a:xfrm>
        </p:grpSpPr>
        <p:cxnSp>
          <p:nvCxnSpPr>
            <p:cNvPr id="156695" name="Straight Connector 46">
              <a:extLst>
                <a:ext uri="{FF2B5EF4-FFF2-40B4-BE49-F238E27FC236}">
                  <a16:creationId xmlns:a16="http://schemas.microsoft.com/office/drawing/2014/main" id="{60574681-03BA-410A-ABAF-58AD5D3BB9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30098" y="2252175"/>
              <a:ext cx="0" cy="208195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6696" name="Group 31">
              <a:extLst>
                <a:ext uri="{FF2B5EF4-FFF2-40B4-BE49-F238E27FC236}">
                  <a16:creationId xmlns:a16="http://schemas.microsoft.com/office/drawing/2014/main" id="{0B079597-07A3-49AE-B974-C7D4697EC2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5010" y="2856756"/>
              <a:ext cx="2190234" cy="1214863"/>
              <a:chOff x="3862510" y="4375664"/>
              <a:chExt cx="2190234" cy="121486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A5F9B3-DACD-4A78-A4C6-95EF0EE45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1225" y="4425779"/>
                <a:ext cx="2164362" cy="1152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90">
                    <a:alpha val="42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6704" name="TextBox 26">
                <a:extLst>
                  <a:ext uri="{FF2B5EF4-FFF2-40B4-BE49-F238E27FC236}">
                    <a16:creationId xmlns:a16="http://schemas.microsoft.com/office/drawing/2014/main" id="{82E110E7-23E5-4972-ADE0-B20FA82D1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8617" y="4375664"/>
                <a:ext cx="2012565" cy="121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ts val="2200"/>
                  </a:lnSpc>
                </a:pPr>
                <a:r>
                  <a:rPr lang="en-US" altLang="en-US" sz="1600"/>
                  <a:t>Transport</a:t>
                </a:r>
                <a:r>
                  <a:rPr lang="en-US" altLang="en-US" sz="1400"/>
                  <a:t> (TCP/UDP)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en-US" sz="1600"/>
                  <a:t>Network</a:t>
                </a:r>
                <a:r>
                  <a:rPr lang="en-US" altLang="en-US" sz="1400"/>
                  <a:t> (IP)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en-US" sz="1600"/>
                  <a:t>Link</a:t>
                </a:r>
                <a:r>
                  <a:rPr lang="en-US" altLang="en-US" sz="1400"/>
                  <a:t> (Ethernet)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en-US" sz="1600"/>
                  <a:t>Physical</a:t>
                </a:r>
              </a:p>
            </p:txBody>
          </p:sp>
          <p:cxnSp>
            <p:nvCxnSpPr>
              <p:cNvPr id="156705" name="Straight Connector 28">
                <a:extLst>
                  <a:ext uri="{FF2B5EF4-FFF2-40B4-BE49-F238E27FC236}">
                    <a16:creationId xmlns:a16="http://schemas.microsoft.com/office/drawing/2014/main" id="{A2C6ABEB-4EDE-4A96-8B45-51CD64986B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62510" y="4740040"/>
                <a:ext cx="2173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706" name="Straight Connector 29">
                <a:extLst>
                  <a:ext uri="{FF2B5EF4-FFF2-40B4-BE49-F238E27FC236}">
                    <a16:creationId xmlns:a16="http://schemas.microsoft.com/office/drawing/2014/main" id="{4F943C0A-90BF-4556-A106-8C6EECBEBC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70887" y="5023380"/>
                <a:ext cx="2173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707" name="Straight Connector 30">
                <a:extLst>
                  <a:ext uri="{FF2B5EF4-FFF2-40B4-BE49-F238E27FC236}">
                    <a16:creationId xmlns:a16="http://schemas.microsoft.com/office/drawing/2014/main" id="{3CD7AD8E-AA09-458F-83D5-0F0DEF81B8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79264" y="5306720"/>
                <a:ext cx="2173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6697" name="Group 35">
              <a:extLst>
                <a:ext uri="{FF2B5EF4-FFF2-40B4-BE49-F238E27FC236}">
                  <a16:creationId xmlns:a16="http://schemas.microsoft.com/office/drawing/2014/main" id="{F13EBAAF-FD8B-45FA-901D-5977A3C04C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526" y="1162095"/>
              <a:ext cx="1529986" cy="1021335"/>
              <a:chOff x="4130677" y="5836665"/>
              <a:chExt cx="1529986" cy="102133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39A2C82-97CC-4A78-B26C-A89ADC15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372" y="5836665"/>
                <a:ext cx="1464594" cy="10208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90">
                    <a:alpha val="42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6702" name="TextBox 34">
                <a:extLst>
                  <a:ext uri="{FF2B5EF4-FFF2-40B4-BE49-F238E27FC236}">
                    <a16:creationId xmlns:a16="http://schemas.microsoft.com/office/drawing/2014/main" id="{FDFA7D60-1278-49D8-9EDF-44796A2D0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0677" y="5913072"/>
                <a:ext cx="1529986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/>
                  <a:t>application</a:t>
                </a:r>
              </a:p>
              <a:p>
                <a:pPr algn="ctr"/>
                <a:r>
                  <a:rPr lang="en-US" altLang="en-US" sz="1600"/>
                  <a:t>(www browser, </a:t>
                </a:r>
              </a:p>
              <a:p>
                <a:pPr algn="ctr"/>
                <a:r>
                  <a:rPr lang="en-US" altLang="en-US" sz="1600"/>
                  <a:t>email client</a:t>
                </a:r>
                <a:r>
                  <a:rPr lang="en-US" altLang="en-US" sz="2000"/>
                  <a:t>)</a:t>
                </a:r>
              </a:p>
            </p:txBody>
          </p:sp>
        </p:grpSp>
        <p:cxnSp>
          <p:nvCxnSpPr>
            <p:cNvPr id="156698" name="Straight Connector 37">
              <a:extLst>
                <a:ext uri="{FF2B5EF4-FFF2-40B4-BE49-F238E27FC236}">
                  <a16:creationId xmlns:a16="http://schemas.microsoft.com/office/drawing/2014/main" id="{C48A7529-EA22-4224-8F61-5B2FA3844A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56452" y="2631900"/>
              <a:ext cx="2108014" cy="130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699" name="TextBox 38">
              <a:extLst>
                <a:ext uri="{FF2B5EF4-FFF2-40B4-BE49-F238E27FC236}">
                  <a16:creationId xmlns:a16="http://schemas.microsoft.com/office/drawing/2014/main" id="{1885A33B-F7AC-4592-BCB2-74473788C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9591" y="2252173"/>
              <a:ext cx="10430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application</a:t>
              </a:r>
            </a:p>
          </p:txBody>
        </p:sp>
        <p:sp>
          <p:nvSpPr>
            <p:cNvPr id="156700" name="TextBox 39">
              <a:extLst>
                <a:ext uri="{FF2B5EF4-FFF2-40B4-BE49-F238E27FC236}">
                  <a16:creationId xmlns:a16="http://schemas.microsoft.com/office/drawing/2014/main" id="{E1B69688-E1EC-484E-B3B5-F0FAFEE45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684" y="2627171"/>
              <a:ext cx="444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OS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6956EAE-D78E-41FC-A3CA-0D61C23EEB2C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877888"/>
            <a:ext cx="2806700" cy="3195637"/>
            <a:chOff x="1775964" y="877299"/>
            <a:chExt cx="2806675" cy="3196287"/>
          </a:xfrm>
        </p:grpSpPr>
        <p:grpSp>
          <p:nvGrpSpPr>
            <p:cNvPr id="156682" name="Group 44">
              <a:extLst>
                <a:ext uri="{FF2B5EF4-FFF2-40B4-BE49-F238E27FC236}">
                  <a16:creationId xmlns:a16="http://schemas.microsoft.com/office/drawing/2014/main" id="{ADFEF463-3FE9-491D-93FF-A4475811D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152" y="877299"/>
              <a:ext cx="1597376" cy="3168757"/>
              <a:chOff x="1636659" y="183316"/>
              <a:chExt cx="1597376" cy="3168757"/>
            </a:xfrm>
          </p:grpSpPr>
          <p:grpSp>
            <p:nvGrpSpPr>
              <p:cNvPr id="156687" name="Group 22">
                <a:extLst>
                  <a:ext uri="{FF2B5EF4-FFF2-40B4-BE49-F238E27FC236}">
                    <a16:creationId xmlns:a16="http://schemas.microsoft.com/office/drawing/2014/main" id="{477605F2-F455-4CE9-94DA-4810DF1B3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0683" y="2206785"/>
                <a:ext cx="1296233" cy="1040536"/>
                <a:chOff x="3116193" y="4275642"/>
                <a:chExt cx="1296233" cy="1040536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7CFB800-11C7-47B3-B485-DC9D0F899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6291" y="4298876"/>
                  <a:ext cx="1295389" cy="10177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90">
                      <a:alpha val="42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56694" name="TextBox 14">
                  <a:extLst>
                    <a:ext uri="{FF2B5EF4-FFF2-40B4-BE49-F238E27FC236}">
                      <a16:creationId xmlns:a16="http://schemas.microsoft.com/office/drawing/2014/main" id="{D1E22280-97B6-4ED3-ABC1-9C7A2476DC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68721" y="4275642"/>
                  <a:ext cx="1197377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/>
                    <a:t>packet</a:t>
                  </a:r>
                </a:p>
                <a:p>
                  <a:pPr algn="ctr"/>
                  <a:r>
                    <a:rPr lang="en-US" altLang="en-US" sz="2000"/>
                    <a:t>capture</a:t>
                  </a:r>
                </a:p>
                <a:p>
                  <a:pPr algn="ctr"/>
                  <a:r>
                    <a:rPr lang="en-US" altLang="en-US" sz="2000"/>
                    <a:t>(pcap)</a:t>
                  </a:r>
                </a:p>
              </p:txBody>
            </p:sp>
          </p:grpSp>
          <p:grpSp>
            <p:nvGrpSpPr>
              <p:cNvPr id="156688" name="Group 23">
                <a:extLst>
                  <a:ext uri="{FF2B5EF4-FFF2-40B4-BE49-F238E27FC236}">
                    <a16:creationId xmlns:a16="http://schemas.microsoft.com/office/drawing/2014/main" id="{2F580AC1-0F23-4810-9AA4-554EB6A021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794" y="863478"/>
                <a:ext cx="1296233" cy="707886"/>
                <a:chOff x="865524" y="5161570"/>
                <a:chExt cx="1296233" cy="707886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62EC29B-C06B-42F6-8538-6FA8021A7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1399" y="5200691"/>
                  <a:ext cx="1300151" cy="66847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90">
                      <a:alpha val="42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56692" name="TextBox 16">
                  <a:extLst>
                    <a:ext uri="{FF2B5EF4-FFF2-40B4-BE49-F238E27FC236}">
                      <a16:creationId xmlns:a16="http://schemas.microsoft.com/office/drawing/2014/main" id="{4D45745D-3380-4281-A311-F5C5080501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7846" y="5161570"/>
                  <a:ext cx="1159292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/>
                    <a:t>packet</a:t>
                  </a:r>
                </a:p>
                <a:p>
                  <a:pPr algn="ctr"/>
                  <a:r>
                    <a:rPr lang="en-US" altLang="en-US" sz="2000"/>
                    <a:t>analyzer</a:t>
                  </a:r>
                </a:p>
              </p:txBody>
            </p:sp>
          </p:grpSp>
          <p:sp>
            <p:nvSpPr>
              <p:cNvPr id="156689" name="Rectangle 42">
                <a:extLst>
                  <a:ext uri="{FF2B5EF4-FFF2-40B4-BE49-F238E27FC236}">
                    <a16:creationId xmlns:a16="http://schemas.microsoft.com/office/drawing/2014/main" id="{3D0B1535-6290-41C8-8EE0-A85AE6A30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6659" y="183316"/>
                <a:ext cx="1597376" cy="3168757"/>
              </a:xfrm>
              <a:prstGeom prst="rect">
                <a:avLst/>
              </a:prstGeom>
              <a:noFill/>
              <a:ln w="22225">
                <a:solidFill>
                  <a:srgbClr val="00009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156690" name="Picture 43">
                <a:extLst>
                  <a:ext uri="{FF2B5EF4-FFF2-40B4-BE49-F238E27FC236}">
                    <a16:creationId xmlns:a16="http://schemas.microsoft.com/office/drawing/2014/main" id="{CB0BC677-4F6D-4B2C-8F74-317C1EFB2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241" y="230951"/>
                <a:ext cx="1089265" cy="368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56683" name="Straight Connector 47">
              <a:extLst>
                <a:ext uri="{FF2B5EF4-FFF2-40B4-BE49-F238E27FC236}">
                  <a16:creationId xmlns:a16="http://schemas.microsoft.com/office/drawing/2014/main" id="{6A3DB435-F554-41F0-8F17-1A36D52205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0118" y="2330738"/>
              <a:ext cx="0" cy="558315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684" name="Straight Connector 50">
              <a:extLst>
                <a:ext uri="{FF2B5EF4-FFF2-40B4-BE49-F238E27FC236}">
                  <a16:creationId xmlns:a16="http://schemas.microsoft.com/office/drawing/2014/main" id="{F7E3A7A9-2078-46AD-B785-88738CF9F7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6195" y="3653236"/>
              <a:ext cx="1427164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685" name="TextBox 56">
              <a:extLst>
                <a:ext uri="{FF2B5EF4-FFF2-40B4-BE49-F238E27FC236}">
                  <a16:creationId xmlns:a16="http://schemas.microsoft.com/office/drawing/2014/main" id="{F626289E-4391-4195-A594-0246A07FA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274" y="3242589"/>
              <a:ext cx="107836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copy of all Ethernet frames sent/received</a:t>
              </a:r>
            </a:p>
          </p:txBody>
        </p:sp>
        <p:cxnSp>
          <p:nvCxnSpPr>
            <p:cNvPr id="156686" name="Straight Connector 64">
              <a:extLst>
                <a:ext uri="{FF2B5EF4-FFF2-40B4-BE49-F238E27FC236}">
                  <a16:creationId xmlns:a16="http://schemas.microsoft.com/office/drawing/2014/main" id="{50868181-9F23-4787-99C4-5EB38DC5B2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75964" y="2640266"/>
              <a:ext cx="2108014" cy="130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A36A346B-6E74-40EB-811A-3C55C23892F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0213" y="1670050"/>
            <a:ext cx="4271962" cy="4648200"/>
          </a:xfrm>
        </p:spPr>
        <p:txBody>
          <a:bodyPr/>
          <a:lstStyle/>
          <a:p>
            <a:pPr eaLnBrk="1" hangingPunct="1"/>
            <a:r>
              <a:rPr lang="en-US" altLang="en-US"/>
              <a:t>mesh of interconnected routers</a:t>
            </a:r>
          </a:p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packet-switching: hosts break application-layer messages into </a:t>
            </a:r>
            <a:r>
              <a:rPr lang="en-US" altLang="en-US" i="1">
                <a:solidFill>
                  <a:srgbClr val="CC0000"/>
                </a:solidFill>
              </a:rPr>
              <a:t>packets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forward packets</a:t>
            </a:r>
            <a:r>
              <a:rPr lang="en-US" altLang="en-US" i="1">
                <a:ea typeface="Arial" panose="020B0604020202020204" pitchFamily="34" charset="0"/>
              </a:rPr>
              <a:t> </a:t>
            </a:r>
            <a:r>
              <a:rPr lang="en-US" altLang="en-US">
                <a:ea typeface="Arial" panose="020B0604020202020204" pitchFamily="34" charset="0"/>
              </a:rPr>
              <a:t>from one router to the next, across links on path from source to destination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each packet transmitted at full link capacity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FB95FAB-ED73-4425-AB6C-57C9155DA6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network core</a:t>
            </a:r>
          </a:p>
        </p:txBody>
      </p:sp>
      <p:sp>
        <p:nvSpPr>
          <p:cNvPr id="57348" name="Freeform 637">
            <a:extLst>
              <a:ext uri="{FF2B5EF4-FFF2-40B4-BE49-F238E27FC236}">
                <a16:creationId xmlns:a16="http://schemas.microsoft.com/office/drawing/2014/main" id="{105CB9F3-5E5E-4076-A4BF-AB5FE5CC12EE}"/>
              </a:ext>
            </a:extLst>
          </p:cNvPr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49" name="Group 638">
            <a:extLst>
              <a:ext uri="{FF2B5EF4-FFF2-40B4-BE49-F238E27FC236}">
                <a16:creationId xmlns:a16="http://schemas.microsoft.com/office/drawing/2014/main" id="{A936DB53-D555-4C22-BA68-BB3889A7280E}"/>
              </a:ext>
            </a:extLst>
          </p:cNvPr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7897" name="Rectangle 639">
              <a:extLst>
                <a:ext uri="{FF2B5EF4-FFF2-40B4-BE49-F238E27FC236}">
                  <a16:creationId xmlns:a16="http://schemas.microsoft.com/office/drawing/2014/main" id="{BD16BEAD-0423-4930-885D-BAE0B1DA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898" name="AutoShape 640">
              <a:extLst>
                <a:ext uri="{FF2B5EF4-FFF2-40B4-BE49-F238E27FC236}">
                  <a16:creationId xmlns:a16="http://schemas.microsoft.com/office/drawing/2014/main" id="{59668010-3E39-4C88-9E00-4A008BBA5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CCFF"/>
                </a:solidFill>
              </a:endParaRPr>
            </a:p>
          </p:txBody>
        </p:sp>
      </p:grpSp>
      <p:sp>
        <p:nvSpPr>
          <p:cNvPr id="57350" name="Freeform 641">
            <a:extLst>
              <a:ext uri="{FF2B5EF4-FFF2-40B4-BE49-F238E27FC236}">
                <a16:creationId xmlns:a16="http://schemas.microsoft.com/office/drawing/2014/main" id="{48F1D257-4E6D-417B-85E2-9C5664F896D4}"/>
              </a:ext>
            </a:extLst>
          </p:cNvPr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642">
            <a:extLst>
              <a:ext uri="{FF2B5EF4-FFF2-40B4-BE49-F238E27FC236}">
                <a16:creationId xmlns:a16="http://schemas.microsoft.com/office/drawing/2014/main" id="{6AF3359D-385D-4BF8-B828-FFCB5A93C6D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643">
            <a:extLst>
              <a:ext uri="{FF2B5EF4-FFF2-40B4-BE49-F238E27FC236}">
                <a16:creationId xmlns:a16="http://schemas.microsoft.com/office/drawing/2014/main" id="{4616A6E9-7DAD-4773-8D6C-F106C4EE136D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644">
            <a:extLst>
              <a:ext uri="{FF2B5EF4-FFF2-40B4-BE49-F238E27FC236}">
                <a16:creationId xmlns:a16="http://schemas.microsoft.com/office/drawing/2014/main" id="{EC7425D3-51E3-4827-AD3C-DC8AC74B0AF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8177213" y="511968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646">
            <a:extLst>
              <a:ext uri="{FF2B5EF4-FFF2-40B4-BE49-F238E27FC236}">
                <a16:creationId xmlns:a16="http://schemas.microsoft.com/office/drawing/2014/main" id="{FC6ED7F0-4F52-4E29-B5F8-A28A80B5F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0763" y="4776788"/>
            <a:ext cx="212725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647">
            <a:extLst>
              <a:ext uri="{FF2B5EF4-FFF2-40B4-BE49-F238E27FC236}">
                <a16:creationId xmlns:a16="http://schemas.microsoft.com/office/drawing/2014/main" id="{EA91349F-DC39-4ACE-923F-BA72BDEC00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2000" y="5040313"/>
            <a:ext cx="390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650">
            <a:extLst>
              <a:ext uri="{FF2B5EF4-FFF2-40B4-BE49-F238E27FC236}">
                <a16:creationId xmlns:a16="http://schemas.microsoft.com/office/drawing/2014/main" id="{86E72C6F-5247-4036-8767-710519A0A5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7450" y="5087938"/>
            <a:ext cx="103188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651">
            <a:extLst>
              <a:ext uri="{FF2B5EF4-FFF2-40B4-BE49-F238E27FC236}">
                <a16:creationId xmlns:a16="http://schemas.microsoft.com/office/drawing/2014/main" id="{A4A0A6F9-6258-4FEA-8D51-69F3ABAEB2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48438" y="5100638"/>
            <a:ext cx="114300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652">
            <a:extLst>
              <a:ext uri="{FF2B5EF4-FFF2-40B4-BE49-F238E27FC236}">
                <a16:creationId xmlns:a16="http://schemas.microsoft.com/office/drawing/2014/main" id="{EE9A8869-7885-4448-AC32-9B923A471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654">
            <a:extLst>
              <a:ext uri="{FF2B5EF4-FFF2-40B4-BE49-F238E27FC236}">
                <a16:creationId xmlns:a16="http://schemas.microsoft.com/office/drawing/2014/main" id="{E1D55D4F-FB54-4C12-A4BA-D06C1F208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6788" y="3582988"/>
            <a:ext cx="234950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655">
            <a:extLst>
              <a:ext uri="{FF2B5EF4-FFF2-40B4-BE49-F238E27FC236}">
                <a16:creationId xmlns:a16="http://schemas.microsoft.com/office/drawing/2014/main" id="{17045FE1-AC7E-4034-9CF6-24BACB2FE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61" name="Group 656">
            <a:extLst>
              <a:ext uri="{FF2B5EF4-FFF2-40B4-BE49-F238E27FC236}">
                <a16:creationId xmlns:a16="http://schemas.microsoft.com/office/drawing/2014/main" id="{B306C37D-163A-47F6-AE6B-D4BABEA57EB0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3503613"/>
            <a:ext cx="506412" cy="352425"/>
            <a:chOff x="2967" y="478"/>
            <a:chExt cx="788" cy="625"/>
          </a:xfrm>
        </p:grpSpPr>
        <p:pic>
          <p:nvPicPr>
            <p:cNvPr id="57895" name="Picture 657" descr="access_point_stylized_small">
              <a:extLst>
                <a:ext uri="{FF2B5EF4-FFF2-40B4-BE49-F238E27FC236}">
                  <a16:creationId xmlns:a16="http://schemas.microsoft.com/office/drawing/2014/main" id="{F9A9B521-99D5-4F4F-AB42-DE2C103EF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896" name="Picture 658" descr="antenna_radiation_stylized">
              <a:extLst>
                <a:ext uri="{FF2B5EF4-FFF2-40B4-BE49-F238E27FC236}">
                  <a16:creationId xmlns:a16="http://schemas.microsoft.com/office/drawing/2014/main" id="{41EB4E8B-820E-458C-BBEE-074DBD151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62" name="Freeform 659">
            <a:extLst>
              <a:ext uri="{FF2B5EF4-FFF2-40B4-BE49-F238E27FC236}">
                <a16:creationId xmlns:a16="http://schemas.microsoft.com/office/drawing/2014/main" id="{0033AB57-AD7C-4CE0-8903-B91606398191}"/>
              </a:ext>
            </a:extLst>
          </p:cNvPr>
          <p:cNvSpPr>
            <a:spLocks/>
          </p:cNvSpPr>
          <p:nvPr/>
        </p:nvSpPr>
        <p:spPr bwMode="auto">
          <a:xfrm>
            <a:off x="6919913" y="3476625"/>
            <a:ext cx="1470025" cy="765175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Freeform 660">
            <a:extLst>
              <a:ext uri="{FF2B5EF4-FFF2-40B4-BE49-F238E27FC236}">
                <a16:creationId xmlns:a16="http://schemas.microsoft.com/office/drawing/2014/main" id="{E0622EF6-9064-4B9F-A20F-EDCF0518AE14}"/>
              </a:ext>
            </a:extLst>
          </p:cNvPr>
          <p:cNvSpPr>
            <a:spLocks/>
          </p:cNvSpPr>
          <p:nvPr/>
        </p:nvSpPr>
        <p:spPr bwMode="auto">
          <a:xfrm>
            <a:off x="6883400" y="2128838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661">
            <a:extLst>
              <a:ext uri="{FF2B5EF4-FFF2-40B4-BE49-F238E27FC236}">
                <a16:creationId xmlns:a16="http://schemas.microsoft.com/office/drawing/2014/main" id="{7B10B3C0-3842-46B6-833D-6E3FD6867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Line 662">
            <a:extLst>
              <a:ext uri="{FF2B5EF4-FFF2-40B4-BE49-F238E27FC236}">
                <a16:creationId xmlns:a16="http://schemas.microsoft.com/office/drawing/2014/main" id="{2503B174-8488-4CEB-B558-6F9C75E44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Line 663">
            <a:extLst>
              <a:ext uri="{FF2B5EF4-FFF2-40B4-BE49-F238E27FC236}">
                <a16:creationId xmlns:a16="http://schemas.microsoft.com/office/drawing/2014/main" id="{D609BF7C-1C06-4303-AFD1-1B92E3B5E3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Line 664">
            <a:extLst>
              <a:ext uri="{FF2B5EF4-FFF2-40B4-BE49-F238E27FC236}">
                <a16:creationId xmlns:a16="http://schemas.microsoft.com/office/drawing/2014/main" id="{BA8B5982-5A4D-4E78-B4A0-45327C8F9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Line 665">
            <a:extLst>
              <a:ext uri="{FF2B5EF4-FFF2-40B4-BE49-F238E27FC236}">
                <a16:creationId xmlns:a16="http://schemas.microsoft.com/office/drawing/2014/main" id="{A51E5084-06CB-4878-A6A6-1911A94BA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Line 666">
            <a:extLst>
              <a:ext uri="{FF2B5EF4-FFF2-40B4-BE49-F238E27FC236}">
                <a16:creationId xmlns:a16="http://schemas.microsoft.com/office/drawing/2014/main" id="{F2E60356-32A4-475A-8DC9-1E51CD2F0C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Line 667">
            <a:extLst>
              <a:ext uri="{FF2B5EF4-FFF2-40B4-BE49-F238E27FC236}">
                <a16:creationId xmlns:a16="http://schemas.microsoft.com/office/drawing/2014/main" id="{5C4A1A8D-49A6-40BF-ACFC-D7FFF616C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Line 668">
            <a:extLst>
              <a:ext uri="{FF2B5EF4-FFF2-40B4-BE49-F238E27FC236}">
                <a16:creationId xmlns:a16="http://schemas.microsoft.com/office/drawing/2014/main" id="{102D876A-96CE-4D98-B0BC-56DEEF0392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Line 669">
            <a:extLst>
              <a:ext uri="{FF2B5EF4-FFF2-40B4-BE49-F238E27FC236}">
                <a16:creationId xmlns:a16="http://schemas.microsoft.com/office/drawing/2014/main" id="{B56BAA69-64EF-4660-B630-1507DB2FF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Line 670">
            <a:extLst>
              <a:ext uri="{FF2B5EF4-FFF2-40B4-BE49-F238E27FC236}">
                <a16:creationId xmlns:a16="http://schemas.microsoft.com/office/drawing/2014/main" id="{3EE9C002-7798-4290-ADF6-64A843707F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313" y="2562225"/>
            <a:ext cx="263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Line 671">
            <a:extLst>
              <a:ext uri="{FF2B5EF4-FFF2-40B4-BE49-F238E27FC236}">
                <a16:creationId xmlns:a16="http://schemas.microsoft.com/office/drawing/2014/main" id="{7000F740-57DD-4AB5-BBE7-B5D8F8995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Line 672">
            <a:extLst>
              <a:ext uri="{FF2B5EF4-FFF2-40B4-BE49-F238E27FC236}">
                <a16:creationId xmlns:a16="http://schemas.microsoft.com/office/drawing/2014/main" id="{7A167495-E506-4978-B357-D1D0BA5B6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673">
            <a:extLst>
              <a:ext uri="{FF2B5EF4-FFF2-40B4-BE49-F238E27FC236}">
                <a16:creationId xmlns:a16="http://schemas.microsoft.com/office/drawing/2014/main" id="{E28A24AD-A9C3-401E-B45A-600CAB860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674">
            <a:extLst>
              <a:ext uri="{FF2B5EF4-FFF2-40B4-BE49-F238E27FC236}">
                <a16:creationId xmlns:a16="http://schemas.microsoft.com/office/drawing/2014/main" id="{4CA32424-7AA5-4DFC-AD49-69A20CEFCD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9325" y="2936875"/>
            <a:ext cx="98425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Line 675">
            <a:extLst>
              <a:ext uri="{FF2B5EF4-FFF2-40B4-BE49-F238E27FC236}">
                <a16:creationId xmlns:a16="http://schemas.microsoft.com/office/drawing/2014/main" id="{4A9D6ECE-E53A-48C9-B33C-1CA504021A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Line 676">
            <a:extLst>
              <a:ext uri="{FF2B5EF4-FFF2-40B4-BE49-F238E27FC236}">
                <a16:creationId xmlns:a16="http://schemas.microsoft.com/office/drawing/2014/main" id="{C5369210-1574-4C5A-8E30-55D1C38C7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Line 677">
            <a:extLst>
              <a:ext uri="{FF2B5EF4-FFF2-40B4-BE49-F238E27FC236}">
                <a16:creationId xmlns:a16="http://schemas.microsoft.com/office/drawing/2014/main" id="{222911FE-F947-46BF-BD4B-4CF9EC888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81" name="Group 678">
            <a:extLst>
              <a:ext uri="{FF2B5EF4-FFF2-40B4-BE49-F238E27FC236}">
                <a16:creationId xmlns:a16="http://schemas.microsoft.com/office/drawing/2014/main" id="{BD52ACB6-8850-43CD-9225-15A4168002C4}"/>
              </a:ext>
            </a:extLst>
          </p:cNvPr>
          <p:cNvGrpSpPr>
            <a:grpSpLocks/>
          </p:cNvGrpSpPr>
          <p:nvPr/>
        </p:nvGrpSpPr>
        <p:grpSpPr bwMode="auto">
          <a:xfrm>
            <a:off x="6053138" y="1846263"/>
            <a:ext cx="468312" cy="620712"/>
            <a:chOff x="1653" y="3023"/>
            <a:chExt cx="622" cy="911"/>
          </a:xfrm>
        </p:grpSpPr>
        <p:sp>
          <p:nvSpPr>
            <p:cNvPr id="57878" name="Line 270">
              <a:extLst>
                <a:ext uri="{FF2B5EF4-FFF2-40B4-BE49-F238E27FC236}">
                  <a16:creationId xmlns:a16="http://schemas.microsoft.com/office/drawing/2014/main" id="{04969A5E-6CBD-44FB-A35C-BBB0E3590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79" name="Line 271">
              <a:extLst>
                <a:ext uri="{FF2B5EF4-FFF2-40B4-BE49-F238E27FC236}">
                  <a16:creationId xmlns:a16="http://schemas.microsoft.com/office/drawing/2014/main" id="{85C8F4C8-0BD1-4C95-BA9C-27C2313C2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0" name="Line 272">
              <a:extLst>
                <a:ext uri="{FF2B5EF4-FFF2-40B4-BE49-F238E27FC236}">
                  <a16:creationId xmlns:a16="http://schemas.microsoft.com/office/drawing/2014/main" id="{1CE69992-257E-4AF2-A294-9E3B0F6DE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1" name="Line 273">
              <a:extLst>
                <a:ext uri="{FF2B5EF4-FFF2-40B4-BE49-F238E27FC236}">
                  <a16:creationId xmlns:a16="http://schemas.microsoft.com/office/drawing/2014/main" id="{B6F311DC-A1CF-4873-8AD9-68B11B93E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2" name="Line 274">
              <a:extLst>
                <a:ext uri="{FF2B5EF4-FFF2-40B4-BE49-F238E27FC236}">
                  <a16:creationId xmlns:a16="http://schemas.microsoft.com/office/drawing/2014/main" id="{41583422-FA40-43A7-89C4-D01654EE0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3" name="Line 275">
              <a:extLst>
                <a:ext uri="{FF2B5EF4-FFF2-40B4-BE49-F238E27FC236}">
                  <a16:creationId xmlns:a16="http://schemas.microsoft.com/office/drawing/2014/main" id="{6B1DFE77-E56B-4DB4-BE53-1E91CAB4C8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4" name="Line 276">
              <a:extLst>
                <a:ext uri="{FF2B5EF4-FFF2-40B4-BE49-F238E27FC236}">
                  <a16:creationId xmlns:a16="http://schemas.microsoft.com/office/drawing/2014/main" id="{CC94FC61-B772-44E5-AA96-921A60DA0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5" name="Line 277">
              <a:extLst>
                <a:ext uri="{FF2B5EF4-FFF2-40B4-BE49-F238E27FC236}">
                  <a16:creationId xmlns:a16="http://schemas.microsoft.com/office/drawing/2014/main" id="{7FB70F0D-752F-4ADF-A175-C1497D95F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6" name="Line 278">
              <a:extLst>
                <a:ext uri="{FF2B5EF4-FFF2-40B4-BE49-F238E27FC236}">
                  <a16:creationId xmlns:a16="http://schemas.microsoft.com/office/drawing/2014/main" id="{5EAC3036-1CDE-4C40-A7A4-C3052B717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7" name="Line 279">
              <a:extLst>
                <a:ext uri="{FF2B5EF4-FFF2-40B4-BE49-F238E27FC236}">
                  <a16:creationId xmlns:a16="http://schemas.microsoft.com/office/drawing/2014/main" id="{2C38382B-C598-4D23-A3EB-D2ECFFF3B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8" name="Line 280">
              <a:extLst>
                <a:ext uri="{FF2B5EF4-FFF2-40B4-BE49-F238E27FC236}">
                  <a16:creationId xmlns:a16="http://schemas.microsoft.com/office/drawing/2014/main" id="{58BC0542-5AF3-462A-8B7C-B5EE2934F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9" name="Line 281">
              <a:extLst>
                <a:ext uri="{FF2B5EF4-FFF2-40B4-BE49-F238E27FC236}">
                  <a16:creationId xmlns:a16="http://schemas.microsoft.com/office/drawing/2014/main" id="{0D283562-B7E1-4C9D-9C25-FEB396A21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0" name="Line 282">
              <a:extLst>
                <a:ext uri="{FF2B5EF4-FFF2-40B4-BE49-F238E27FC236}">
                  <a16:creationId xmlns:a16="http://schemas.microsoft.com/office/drawing/2014/main" id="{0FB82995-983A-4214-8103-F6891EA2E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1" name="Line 283">
              <a:extLst>
                <a:ext uri="{FF2B5EF4-FFF2-40B4-BE49-F238E27FC236}">
                  <a16:creationId xmlns:a16="http://schemas.microsoft.com/office/drawing/2014/main" id="{30E55D83-4147-472E-A6CB-06E97EDA2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2" name="Line 284">
              <a:extLst>
                <a:ext uri="{FF2B5EF4-FFF2-40B4-BE49-F238E27FC236}">
                  <a16:creationId xmlns:a16="http://schemas.microsoft.com/office/drawing/2014/main" id="{8A1C3CF7-4B8E-4B5C-917B-20280D786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3" name="Oval 694">
              <a:extLst>
                <a:ext uri="{FF2B5EF4-FFF2-40B4-BE49-F238E27FC236}">
                  <a16:creationId xmlns:a16="http://schemas.microsoft.com/office/drawing/2014/main" id="{2AA2DDF4-7DB0-4964-8E96-1A70219E6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57894" name="Picture 695" descr="cell_tower_radiation_gray">
              <a:extLst>
                <a:ext uri="{FF2B5EF4-FFF2-40B4-BE49-F238E27FC236}">
                  <a16:creationId xmlns:a16="http://schemas.microsoft.com/office/drawing/2014/main" id="{B7BB9B00-AAA1-4025-A26C-4A5746285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82" name="Group 696">
            <a:extLst>
              <a:ext uri="{FF2B5EF4-FFF2-40B4-BE49-F238E27FC236}">
                <a16:creationId xmlns:a16="http://schemas.microsoft.com/office/drawing/2014/main" id="{F1F47C76-086E-4205-85CF-3799DAF6323A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2406650"/>
            <a:ext cx="454025" cy="254000"/>
            <a:chOff x="3843" y="1516"/>
            <a:chExt cx="286" cy="160"/>
          </a:xfrm>
        </p:grpSpPr>
        <p:sp>
          <p:nvSpPr>
            <p:cNvPr id="57869" name="Line 697">
              <a:extLst>
                <a:ext uri="{FF2B5EF4-FFF2-40B4-BE49-F238E27FC236}">
                  <a16:creationId xmlns:a16="http://schemas.microsoft.com/office/drawing/2014/main" id="{6BFF1D76-9BAB-4EDF-9B15-60DCE7643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70" name="Oval 407">
              <a:extLst>
                <a:ext uri="{FF2B5EF4-FFF2-40B4-BE49-F238E27FC236}">
                  <a16:creationId xmlns:a16="http://schemas.microsoft.com/office/drawing/2014/main" id="{C0471980-E534-4F15-97EA-2952A766B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71" name="Rectangle 410">
              <a:extLst>
                <a:ext uri="{FF2B5EF4-FFF2-40B4-BE49-F238E27FC236}">
                  <a16:creationId xmlns:a16="http://schemas.microsoft.com/office/drawing/2014/main" id="{3A47A183-0EA1-4E54-AF89-339B22B65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72" name="Oval 411">
              <a:extLst>
                <a:ext uri="{FF2B5EF4-FFF2-40B4-BE49-F238E27FC236}">
                  <a16:creationId xmlns:a16="http://schemas.microsoft.com/office/drawing/2014/main" id="{E7922A64-7B12-4B0D-80A4-0F55A6B7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873" name="Group 701">
              <a:extLst>
                <a:ext uri="{FF2B5EF4-FFF2-40B4-BE49-F238E27FC236}">
                  <a16:creationId xmlns:a16="http://schemas.microsoft.com/office/drawing/2014/main" id="{F6C53B59-4DD8-49FD-8A42-B2583F4C3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57876" name="Freeform 702">
                <a:extLst>
                  <a:ext uri="{FF2B5EF4-FFF2-40B4-BE49-F238E27FC236}">
                    <a16:creationId xmlns:a16="http://schemas.microsoft.com/office/drawing/2014/main" id="{814F93A1-4164-4CE6-B9CD-764BD396A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7" name="Freeform 703">
                <a:extLst>
                  <a:ext uri="{FF2B5EF4-FFF2-40B4-BE49-F238E27FC236}">
                    <a16:creationId xmlns:a16="http://schemas.microsoft.com/office/drawing/2014/main" id="{859703B5-AEDD-4438-A763-2F57EAAF9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74" name="Line 704">
              <a:extLst>
                <a:ext uri="{FF2B5EF4-FFF2-40B4-BE49-F238E27FC236}">
                  <a16:creationId xmlns:a16="http://schemas.microsoft.com/office/drawing/2014/main" id="{56A43660-CF7A-485D-942D-95BDD543F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75" name="Line 705">
              <a:extLst>
                <a:ext uri="{FF2B5EF4-FFF2-40B4-BE49-F238E27FC236}">
                  <a16:creationId xmlns:a16="http://schemas.microsoft.com/office/drawing/2014/main" id="{D0CBFB0B-6BC3-44E0-80D7-2586901D8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3" name="Group 706">
            <a:extLst>
              <a:ext uri="{FF2B5EF4-FFF2-40B4-BE49-F238E27FC236}">
                <a16:creationId xmlns:a16="http://schemas.microsoft.com/office/drawing/2014/main" id="{B6D115C1-02C6-47C0-BC24-1915D735B25F}"/>
              </a:ext>
            </a:extLst>
          </p:cNvPr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7861" name="Oval 407">
              <a:extLst>
                <a:ext uri="{FF2B5EF4-FFF2-40B4-BE49-F238E27FC236}">
                  <a16:creationId xmlns:a16="http://schemas.microsoft.com/office/drawing/2014/main" id="{52FC08D4-CD2A-4859-9819-BBDC49E0B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62" name="Rectangle 410">
              <a:extLst>
                <a:ext uri="{FF2B5EF4-FFF2-40B4-BE49-F238E27FC236}">
                  <a16:creationId xmlns:a16="http://schemas.microsoft.com/office/drawing/2014/main" id="{EB63EA0A-32A8-4225-9194-88986D314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63" name="Oval 411">
              <a:extLst>
                <a:ext uri="{FF2B5EF4-FFF2-40B4-BE49-F238E27FC236}">
                  <a16:creationId xmlns:a16="http://schemas.microsoft.com/office/drawing/2014/main" id="{58D65EC6-A69E-4FEA-94C0-339FD98A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864" name="Group 710">
              <a:extLst>
                <a:ext uri="{FF2B5EF4-FFF2-40B4-BE49-F238E27FC236}">
                  <a16:creationId xmlns:a16="http://schemas.microsoft.com/office/drawing/2014/main" id="{22758A88-D8B6-43A7-BFA5-5400F28F1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67" name="Freeform 711">
                <a:extLst>
                  <a:ext uri="{FF2B5EF4-FFF2-40B4-BE49-F238E27FC236}">
                    <a16:creationId xmlns:a16="http://schemas.microsoft.com/office/drawing/2014/main" id="{672FA449-B7B1-44B1-8F40-7B65440F7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8" name="Freeform 712">
                <a:extLst>
                  <a:ext uri="{FF2B5EF4-FFF2-40B4-BE49-F238E27FC236}">
                    <a16:creationId xmlns:a16="http://schemas.microsoft.com/office/drawing/2014/main" id="{27306160-37E0-4212-A46B-F6108A140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65" name="Line 713">
              <a:extLst>
                <a:ext uri="{FF2B5EF4-FFF2-40B4-BE49-F238E27FC236}">
                  <a16:creationId xmlns:a16="http://schemas.microsoft.com/office/drawing/2014/main" id="{943CC90B-A04E-48EA-93BC-4AAB013B8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66" name="Line 714">
              <a:extLst>
                <a:ext uri="{FF2B5EF4-FFF2-40B4-BE49-F238E27FC236}">
                  <a16:creationId xmlns:a16="http://schemas.microsoft.com/office/drawing/2014/main" id="{991524B6-2C44-4BE8-A985-5227906D2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4" name="Group 715">
            <a:extLst>
              <a:ext uri="{FF2B5EF4-FFF2-40B4-BE49-F238E27FC236}">
                <a16:creationId xmlns:a16="http://schemas.microsoft.com/office/drawing/2014/main" id="{9C526ED6-314F-4414-87FE-C9FCE91D759B}"/>
              </a:ext>
            </a:extLst>
          </p:cNvPr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7853" name="Oval 407">
              <a:extLst>
                <a:ext uri="{FF2B5EF4-FFF2-40B4-BE49-F238E27FC236}">
                  <a16:creationId xmlns:a16="http://schemas.microsoft.com/office/drawing/2014/main" id="{AC76889A-B21F-40F7-BAB3-63E46CB94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54" name="Rectangle 410">
              <a:extLst>
                <a:ext uri="{FF2B5EF4-FFF2-40B4-BE49-F238E27FC236}">
                  <a16:creationId xmlns:a16="http://schemas.microsoft.com/office/drawing/2014/main" id="{3018F8EB-2E56-4E8D-97A1-C9CFF018B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55" name="Oval 411">
              <a:extLst>
                <a:ext uri="{FF2B5EF4-FFF2-40B4-BE49-F238E27FC236}">
                  <a16:creationId xmlns:a16="http://schemas.microsoft.com/office/drawing/2014/main" id="{143ED0BE-27E7-4756-99EC-A558AFA6F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856" name="Group 719">
              <a:extLst>
                <a:ext uri="{FF2B5EF4-FFF2-40B4-BE49-F238E27FC236}">
                  <a16:creationId xmlns:a16="http://schemas.microsoft.com/office/drawing/2014/main" id="{168D71C8-1C10-4963-8290-D0B0DD923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59" name="Freeform 720">
                <a:extLst>
                  <a:ext uri="{FF2B5EF4-FFF2-40B4-BE49-F238E27FC236}">
                    <a16:creationId xmlns:a16="http://schemas.microsoft.com/office/drawing/2014/main" id="{5EEBB10A-E359-4514-A5D1-5139CCC89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" name="Freeform 721">
                <a:extLst>
                  <a:ext uri="{FF2B5EF4-FFF2-40B4-BE49-F238E27FC236}">
                    <a16:creationId xmlns:a16="http://schemas.microsoft.com/office/drawing/2014/main" id="{59462840-3435-4C41-AB73-B5D59127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57" name="Line 722">
              <a:extLst>
                <a:ext uri="{FF2B5EF4-FFF2-40B4-BE49-F238E27FC236}">
                  <a16:creationId xmlns:a16="http://schemas.microsoft.com/office/drawing/2014/main" id="{F5F83B11-EADB-4CC6-A6F2-D2DE00AFA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58" name="Line 723">
              <a:extLst>
                <a:ext uri="{FF2B5EF4-FFF2-40B4-BE49-F238E27FC236}">
                  <a16:creationId xmlns:a16="http://schemas.microsoft.com/office/drawing/2014/main" id="{46DD34AF-383F-460C-81CF-48C6E28D0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5" name="Group 724">
            <a:extLst>
              <a:ext uri="{FF2B5EF4-FFF2-40B4-BE49-F238E27FC236}">
                <a16:creationId xmlns:a16="http://schemas.microsoft.com/office/drawing/2014/main" id="{58A07BB8-4583-4371-80DB-D5596AA51BEC}"/>
              </a:ext>
            </a:extLst>
          </p:cNvPr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7845" name="Oval 407">
              <a:extLst>
                <a:ext uri="{FF2B5EF4-FFF2-40B4-BE49-F238E27FC236}">
                  <a16:creationId xmlns:a16="http://schemas.microsoft.com/office/drawing/2014/main" id="{8BED0B41-13C4-449D-B138-FF9DC953E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46" name="Rectangle 410">
              <a:extLst>
                <a:ext uri="{FF2B5EF4-FFF2-40B4-BE49-F238E27FC236}">
                  <a16:creationId xmlns:a16="http://schemas.microsoft.com/office/drawing/2014/main" id="{F7B68951-7066-4380-B656-DBE25C9C5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47" name="Oval 411">
              <a:extLst>
                <a:ext uri="{FF2B5EF4-FFF2-40B4-BE49-F238E27FC236}">
                  <a16:creationId xmlns:a16="http://schemas.microsoft.com/office/drawing/2014/main" id="{C220D1C3-3BD7-4270-8B45-BDADCBAC5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848" name="Group 728">
              <a:extLst>
                <a:ext uri="{FF2B5EF4-FFF2-40B4-BE49-F238E27FC236}">
                  <a16:creationId xmlns:a16="http://schemas.microsoft.com/office/drawing/2014/main" id="{B69CF663-2439-4D17-B126-B8BCD8779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51" name="Freeform 729">
                <a:extLst>
                  <a:ext uri="{FF2B5EF4-FFF2-40B4-BE49-F238E27FC236}">
                    <a16:creationId xmlns:a16="http://schemas.microsoft.com/office/drawing/2014/main" id="{83E252B1-5A51-454B-815F-3A137FB8F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2" name="Freeform 730">
                <a:extLst>
                  <a:ext uri="{FF2B5EF4-FFF2-40B4-BE49-F238E27FC236}">
                    <a16:creationId xmlns:a16="http://schemas.microsoft.com/office/drawing/2014/main" id="{BF27B805-DC56-410B-9ED4-37EE2F074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49" name="Line 731">
              <a:extLst>
                <a:ext uri="{FF2B5EF4-FFF2-40B4-BE49-F238E27FC236}">
                  <a16:creationId xmlns:a16="http://schemas.microsoft.com/office/drawing/2014/main" id="{24E2F84C-6BBA-4968-B432-DECA64F6D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50" name="Line 732">
              <a:extLst>
                <a:ext uri="{FF2B5EF4-FFF2-40B4-BE49-F238E27FC236}">
                  <a16:creationId xmlns:a16="http://schemas.microsoft.com/office/drawing/2014/main" id="{9E546C24-81F0-4297-91B0-54F8ACB29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6" name="Group 733">
            <a:extLst>
              <a:ext uri="{FF2B5EF4-FFF2-40B4-BE49-F238E27FC236}">
                <a16:creationId xmlns:a16="http://schemas.microsoft.com/office/drawing/2014/main" id="{F40F3983-EC3C-4CDD-A3D2-1252DDB4524A}"/>
              </a:ext>
            </a:extLst>
          </p:cNvPr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7837" name="Oval 407">
              <a:extLst>
                <a:ext uri="{FF2B5EF4-FFF2-40B4-BE49-F238E27FC236}">
                  <a16:creationId xmlns:a16="http://schemas.microsoft.com/office/drawing/2014/main" id="{DE282C47-8C64-47C4-B46F-D4DDB3341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38" name="Rectangle 410">
              <a:extLst>
                <a:ext uri="{FF2B5EF4-FFF2-40B4-BE49-F238E27FC236}">
                  <a16:creationId xmlns:a16="http://schemas.microsoft.com/office/drawing/2014/main" id="{9A9B0B64-021E-4A3C-9A2C-24EE7896A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39" name="Oval 411">
              <a:extLst>
                <a:ext uri="{FF2B5EF4-FFF2-40B4-BE49-F238E27FC236}">
                  <a16:creationId xmlns:a16="http://schemas.microsoft.com/office/drawing/2014/main" id="{8F8C10B4-F7F7-427C-9364-9022D13B1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840" name="Group 737">
              <a:extLst>
                <a:ext uri="{FF2B5EF4-FFF2-40B4-BE49-F238E27FC236}">
                  <a16:creationId xmlns:a16="http://schemas.microsoft.com/office/drawing/2014/main" id="{2F7D8E3C-9A0B-41FC-88A7-35331306D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43" name="Freeform 738">
                <a:extLst>
                  <a:ext uri="{FF2B5EF4-FFF2-40B4-BE49-F238E27FC236}">
                    <a16:creationId xmlns:a16="http://schemas.microsoft.com/office/drawing/2014/main" id="{4847C49F-3A58-4F51-89FE-7C00E985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4" name="Freeform 739">
                <a:extLst>
                  <a:ext uri="{FF2B5EF4-FFF2-40B4-BE49-F238E27FC236}">
                    <a16:creationId xmlns:a16="http://schemas.microsoft.com/office/drawing/2014/main" id="{F2E6CCA0-93B3-479B-93E9-5DC3891C3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41" name="Line 740">
              <a:extLst>
                <a:ext uri="{FF2B5EF4-FFF2-40B4-BE49-F238E27FC236}">
                  <a16:creationId xmlns:a16="http://schemas.microsoft.com/office/drawing/2014/main" id="{AD687C52-6E1E-4E04-9DB1-CD5B80964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42" name="Line 741">
              <a:extLst>
                <a:ext uri="{FF2B5EF4-FFF2-40B4-BE49-F238E27FC236}">
                  <a16:creationId xmlns:a16="http://schemas.microsoft.com/office/drawing/2014/main" id="{50FADAD0-C8B4-4BF7-998B-EF7D5360B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87" name="Line 751">
            <a:extLst>
              <a:ext uri="{FF2B5EF4-FFF2-40B4-BE49-F238E27FC236}">
                <a16:creationId xmlns:a16="http://schemas.microsoft.com/office/drawing/2014/main" id="{A222324D-9259-4C29-8393-6CA098AE8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88" name="Group 761">
            <a:extLst>
              <a:ext uri="{FF2B5EF4-FFF2-40B4-BE49-F238E27FC236}">
                <a16:creationId xmlns:a16="http://schemas.microsoft.com/office/drawing/2014/main" id="{57821650-9B15-4C97-8F03-6BAFD94D904C}"/>
              </a:ext>
            </a:extLst>
          </p:cNvPr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7829" name="Oval 407">
              <a:extLst>
                <a:ext uri="{FF2B5EF4-FFF2-40B4-BE49-F238E27FC236}">
                  <a16:creationId xmlns:a16="http://schemas.microsoft.com/office/drawing/2014/main" id="{C593C45F-CD8B-42D1-88CB-7DBAC1D0C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30" name="Rectangle 410">
              <a:extLst>
                <a:ext uri="{FF2B5EF4-FFF2-40B4-BE49-F238E27FC236}">
                  <a16:creationId xmlns:a16="http://schemas.microsoft.com/office/drawing/2014/main" id="{89A0CF8A-1199-4BFC-B29A-7D13ED738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31" name="Oval 411">
              <a:extLst>
                <a:ext uri="{FF2B5EF4-FFF2-40B4-BE49-F238E27FC236}">
                  <a16:creationId xmlns:a16="http://schemas.microsoft.com/office/drawing/2014/main" id="{BFB10237-2A0D-4CD0-B58B-6F87FE3FE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832" name="Group 765">
              <a:extLst>
                <a:ext uri="{FF2B5EF4-FFF2-40B4-BE49-F238E27FC236}">
                  <a16:creationId xmlns:a16="http://schemas.microsoft.com/office/drawing/2014/main" id="{8BE82CC2-B121-464E-9714-C31ADA297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35" name="Freeform 766">
                <a:extLst>
                  <a:ext uri="{FF2B5EF4-FFF2-40B4-BE49-F238E27FC236}">
                    <a16:creationId xmlns:a16="http://schemas.microsoft.com/office/drawing/2014/main" id="{CD8CB62C-95F6-4FA1-9B83-F00A40209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6" name="Freeform 767">
                <a:extLst>
                  <a:ext uri="{FF2B5EF4-FFF2-40B4-BE49-F238E27FC236}">
                    <a16:creationId xmlns:a16="http://schemas.microsoft.com/office/drawing/2014/main" id="{BCB26191-9137-4616-A0F5-39DBCB5C1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33" name="Line 768">
              <a:extLst>
                <a:ext uri="{FF2B5EF4-FFF2-40B4-BE49-F238E27FC236}">
                  <a16:creationId xmlns:a16="http://schemas.microsoft.com/office/drawing/2014/main" id="{9E7DA590-73C3-4095-873D-10615DB1C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34" name="Line 769">
              <a:extLst>
                <a:ext uri="{FF2B5EF4-FFF2-40B4-BE49-F238E27FC236}">
                  <a16:creationId xmlns:a16="http://schemas.microsoft.com/office/drawing/2014/main" id="{DBD74ACD-0CB5-4279-A379-74DEB30A1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9" name="Group 770">
            <a:extLst>
              <a:ext uri="{FF2B5EF4-FFF2-40B4-BE49-F238E27FC236}">
                <a16:creationId xmlns:a16="http://schemas.microsoft.com/office/drawing/2014/main" id="{47E8308C-B3D8-4D82-84C4-99917C633EE1}"/>
              </a:ext>
            </a:extLst>
          </p:cNvPr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7821" name="Oval 407">
              <a:extLst>
                <a:ext uri="{FF2B5EF4-FFF2-40B4-BE49-F238E27FC236}">
                  <a16:creationId xmlns:a16="http://schemas.microsoft.com/office/drawing/2014/main" id="{21CBF8E3-3F93-4F2E-A856-5272CE7E9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22" name="Rectangle 410">
              <a:extLst>
                <a:ext uri="{FF2B5EF4-FFF2-40B4-BE49-F238E27FC236}">
                  <a16:creationId xmlns:a16="http://schemas.microsoft.com/office/drawing/2014/main" id="{EF7508BA-F8E9-401A-A1FE-2F9B8FF2D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23" name="Oval 411">
              <a:extLst>
                <a:ext uri="{FF2B5EF4-FFF2-40B4-BE49-F238E27FC236}">
                  <a16:creationId xmlns:a16="http://schemas.microsoft.com/office/drawing/2014/main" id="{E2B78615-F3C0-461F-8F44-B7B673194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824" name="Group 774">
              <a:extLst>
                <a:ext uri="{FF2B5EF4-FFF2-40B4-BE49-F238E27FC236}">
                  <a16:creationId xmlns:a16="http://schemas.microsoft.com/office/drawing/2014/main" id="{441C5EC6-BE0C-43DE-997B-83076697E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27" name="Freeform 775">
                <a:extLst>
                  <a:ext uri="{FF2B5EF4-FFF2-40B4-BE49-F238E27FC236}">
                    <a16:creationId xmlns:a16="http://schemas.microsoft.com/office/drawing/2014/main" id="{A02ECDF3-F224-4A5F-A5CA-07C132D5F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8" name="Freeform 776">
                <a:extLst>
                  <a:ext uri="{FF2B5EF4-FFF2-40B4-BE49-F238E27FC236}">
                    <a16:creationId xmlns:a16="http://schemas.microsoft.com/office/drawing/2014/main" id="{F40BA5DA-3A79-47A5-A686-8C4AA5D6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25" name="Line 777">
              <a:extLst>
                <a:ext uri="{FF2B5EF4-FFF2-40B4-BE49-F238E27FC236}">
                  <a16:creationId xmlns:a16="http://schemas.microsoft.com/office/drawing/2014/main" id="{B5D349B1-26C1-4878-B77D-A94BEBE4C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26" name="Line 778">
              <a:extLst>
                <a:ext uri="{FF2B5EF4-FFF2-40B4-BE49-F238E27FC236}">
                  <a16:creationId xmlns:a16="http://schemas.microsoft.com/office/drawing/2014/main" id="{7E405A3A-8587-4095-8F3C-A5C864752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0" name="Group 779">
            <a:extLst>
              <a:ext uri="{FF2B5EF4-FFF2-40B4-BE49-F238E27FC236}">
                <a16:creationId xmlns:a16="http://schemas.microsoft.com/office/drawing/2014/main" id="{5A073B1F-2761-4ADD-AE09-F1A6D9E4D23A}"/>
              </a:ext>
            </a:extLst>
          </p:cNvPr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7813" name="Oval 407">
              <a:extLst>
                <a:ext uri="{FF2B5EF4-FFF2-40B4-BE49-F238E27FC236}">
                  <a16:creationId xmlns:a16="http://schemas.microsoft.com/office/drawing/2014/main" id="{21A5E98C-200C-474E-A171-59CBB6BB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14" name="Rectangle 410">
              <a:extLst>
                <a:ext uri="{FF2B5EF4-FFF2-40B4-BE49-F238E27FC236}">
                  <a16:creationId xmlns:a16="http://schemas.microsoft.com/office/drawing/2014/main" id="{41806F7F-802A-4336-B2DF-A9407046E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15" name="Oval 411">
              <a:extLst>
                <a:ext uri="{FF2B5EF4-FFF2-40B4-BE49-F238E27FC236}">
                  <a16:creationId xmlns:a16="http://schemas.microsoft.com/office/drawing/2014/main" id="{97E41BCF-EB70-4D8C-BBCC-FF8850731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816" name="Group 783">
              <a:extLst>
                <a:ext uri="{FF2B5EF4-FFF2-40B4-BE49-F238E27FC236}">
                  <a16:creationId xmlns:a16="http://schemas.microsoft.com/office/drawing/2014/main" id="{DD31DBB1-04FB-4B78-ACA0-52D93B5DC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19" name="Freeform 784">
                <a:extLst>
                  <a:ext uri="{FF2B5EF4-FFF2-40B4-BE49-F238E27FC236}">
                    <a16:creationId xmlns:a16="http://schemas.microsoft.com/office/drawing/2014/main" id="{5EF0D693-84F0-473A-BE44-FE09DC81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0" name="Freeform 785">
                <a:extLst>
                  <a:ext uri="{FF2B5EF4-FFF2-40B4-BE49-F238E27FC236}">
                    <a16:creationId xmlns:a16="http://schemas.microsoft.com/office/drawing/2014/main" id="{FC9638E2-B9D4-4503-8980-70DA967D0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17" name="Line 786">
              <a:extLst>
                <a:ext uri="{FF2B5EF4-FFF2-40B4-BE49-F238E27FC236}">
                  <a16:creationId xmlns:a16="http://schemas.microsoft.com/office/drawing/2014/main" id="{6787B585-2F37-4AD4-AAD9-FC3942BA1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18" name="Line 787">
              <a:extLst>
                <a:ext uri="{FF2B5EF4-FFF2-40B4-BE49-F238E27FC236}">
                  <a16:creationId xmlns:a16="http://schemas.microsoft.com/office/drawing/2014/main" id="{1CA8EF27-1C60-45BA-80A3-F81E064BE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1" name="Group 788">
            <a:extLst>
              <a:ext uri="{FF2B5EF4-FFF2-40B4-BE49-F238E27FC236}">
                <a16:creationId xmlns:a16="http://schemas.microsoft.com/office/drawing/2014/main" id="{8F51BB08-4225-467A-A415-D8940C100DD9}"/>
              </a:ext>
            </a:extLst>
          </p:cNvPr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7805" name="Oval 407">
              <a:extLst>
                <a:ext uri="{FF2B5EF4-FFF2-40B4-BE49-F238E27FC236}">
                  <a16:creationId xmlns:a16="http://schemas.microsoft.com/office/drawing/2014/main" id="{D3AC8244-1849-4170-8F7F-FDF078B5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06" name="Rectangle 410">
              <a:extLst>
                <a:ext uri="{FF2B5EF4-FFF2-40B4-BE49-F238E27FC236}">
                  <a16:creationId xmlns:a16="http://schemas.microsoft.com/office/drawing/2014/main" id="{142B9CE0-425B-449A-AFCB-1BD657AF5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807" name="Oval 411">
              <a:extLst>
                <a:ext uri="{FF2B5EF4-FFF2-40B4-BE49-F238E27FC236}">
                  <a16:creationId xmlns:a16="http://schemas.microsoft.com/office/drawing/2014/main" id="{EFA3188B-E2EC-4B3F-8BA8-7DE924919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808" name="Group 792">
              <a:extLst>
                <a:ext uri="{FF2B5EF4-FFF2-40B4-BE49-F238E27FC236}">
                  <a16:creationId xmlns:a16="http://schemas.microsoft.com/office/drawing/2014/main" id="{1160824A-88FE-4C4A-A941-982F72EBBE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11" name="Freeform 793">
                <a:extLst>
                  <a:ext uri="{FF2B5EF4-FFF2-40B4-BE49-F238E27FC236}">
                    <a16:creationId xmlns:a16="http://schemas.microsoft.com/office/drawing/2014/main" id="{0EFE1B82-AEB7-45BB-ACC0-0C7C6382F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2" name="Freeform 794">
                <a:extLst>
                  <a:ext uri="{FF2B5EF4-FFF2-40B4-BE49-F238E27FC236}">
                    <a16:creationId xmlns:a16="http://schemas.microsoft.com/office/drawing/2014/main" id="{9E6119BF-15FD-49FC-89E2-F0EF0CD42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09" name="Line 795">
              <a:extLst>
                <a:ext uri="{FF2B5EF4-FFF2-40B4-BE49-F238E27FC236}">
                  <a16:creationId xmlns:a16="http://schemas.microsoft.com/office/drawing/2014/main" id="{104223FA-B12A-4D6B-B507-895327F41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10" name="Line 796">
              <a:extLst>
                <a:ext uri="{FF2B5EF4-FFF2-40B4-BE49-F238E27FC236}">
                  <a16:creationId xmlns:a16="http://schemas.microsoft.com/office/drawing/2014/main" id="{E7E097A2-8AB6-4145-9597-C179C5343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2" name="Group 797">
            <a:extLst>
              <a:ext uri="{FF2B5EF4-FFF2-40B4-BE49-F238E27FC236}">
                <a16:creationId xmlns:a16="http://schemas.microsoft.com/office/drawing/2014/main" id="{C7C29B3A-0CCD-4C16-A845-3399BE2718AD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5005388"/>
            <a:ext cx="446087" cy="422275"/>
            <a:chOff x="5072" y="3611"/>
            <a:chExt cx="459" cy="380"/>
          </a:xfrm>
        </p:grpSpPr>
        <p:grpSp>
          <p:nvGrpSpPr>
            <p:cNvPr id="57791" name="Group 798">
              <a:extLst>
                <a:ext uri="{FF2B5EF4-FFF2-40B4-BE49-F238E27FC236}">
                  <a16:creationId xmlns:a16="http://schemas.microsoft.com/office/drawing/2014/main" id="{B8B15A40-7F94-4A4A-9913-E7464A467F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57793" name="Freeform 799">
                <a:extLst>
                  <a:ext uri="{FF2B5EF4-FFF2-40B4-BE49-F238E27FC236}">
                    <a16:creationId xmlns:a16="http://schemas.microsoft.com/office/drawing/2014/main" id="{184275A4-1890-4AEF-B790-B18AC2E41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4" name="Freeform 800">
                <a:extLst>
                  <a:ext uri="{FF2B5EF4-FFF2-40B4-BE49-F238E27FC236}">
                    <a16:creationId xmlns:a16="http://schemas.microsoft.com/office/drawing/2014/main" id="{F1A08563-C165-4A0C-B719-98E48B371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5" name="Freeform 801">
                <a:extLst>
                  <a:ext uri="{FF2B5EF4-FFF2-40B4-BE49-F238E27FC236}">
                    <a16:creationId xmlns:a16="http://schemas.microsoft.com/office/drawing/2014/main" id="{1B5C8B9A-0A92-4E22-B927-3E918282E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6" name="Freeform 802">
                <a:extLst>
                  <a:ext uri="{FF2B5EF4-FFF2-40B4-BE49-F238E27FC236}">
                    <a16:creationId xmlns:a16="http://schemas.microsoft.com/office/drawing/2014/main" id="{745FDE24-23AE-4870-B020-28DE7809F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7" name="Freeform 803">
                <a:extLst>
                  <a:ext uri="{FF2B5EF4-FFF2-40B4-BE49-F238E27FC236}">
                    <a16:creationId xmlns:a16="http://schemas.microsoft.com/office/drawing/2014/main" id="{A788788D-19E5-4771-B184-125975B6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8" name="Freeform 804">
                <a:extLst>
                  <a:ext uri="{FF2B5EF4-FFF2-40B4-BE49-F238E27FC236}">
                    <a16:creationId xmlns:a16="http://schemas.microsoft.com/office/drawing/2014/main" id="{B7FDF848-ED0D-4435-AC36-E16F35358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9" name="Freeform 805">
                <a:extLst>
                  <a:ext uri="{FF2B5EF4-FFF2-40B4-BE49-F238E27FC236}">
                    <a16:creationId xmlns:a16="http://schemas.microsoft.com/office/drawing/2014/main" id="{36A02E17-2A84-40E7-B1F2-00F4ED4D3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0" name="Freeform 806">
                <a:extLst>
                  <a:ext uri="{FF2B5EF4-FFF2-40B4-BE49-F238E27FC236}">
                    <a16:creationId xmlns:a16="http://schemas.microsoft.com/office/drawing/2014/main" id="{C5A5B56F-9C20-4AF7-AAA2-5632E8855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1" name="Freeform 807">
                <a:extLst>
                  <a:ext uri="{FF2B5EF4-FFF2-40B4-BE49-F238E27FC236}">
                    <a16:creationId xmlns:a16="http://schemas.microsoft.com/office/drawing/2014/main" id="{CAE7ABED-14A8-45AA-B4B5-A9D72307E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2" name="Freeform 808">
                <a:extLst>
                  <a:ext uri="{FF2B5EF4-FFF2-40B4-BE49-F238E27FC236}">
                    <a16:creationId xmlns:a16="http://schemas.microsoft.com/office/drawing/2014/main" id="{2983DD2C-C9ED-431F-A18C-86910FEDD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3" name="Freeform 809">
                <a:extLst>
                  <a:ext uri="{FF2B5EF4-FFF2-40B4-BE49-F238E27FC236}">
                    <a16:creationId xmlns:a16="http://schemas.microsoft.com/office/drawing/2014/main" id="{BD9EE9F3-8E50-4720-80DB-F2B91D93A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4" name="Freeform 810">
                <a:extLst>
                  <a:ext uri="{FF2B5EF4-FFF2-40B4-BE49-F238E27FC236}">
                    <a16:creationId xmlns:a16="http://schemas.microsoft.com/office/drawing/2014/main" id="{8CF4517F-E51A-4E89-8ACB-F736375FC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7792" name="Picture 811" descr="access_point_stylized_gray_small">
              <a:extLst>
                <a:ext uri="{FF2B5EF4-FFF2-40B4-BE49-F238E27FC236}">
                  <a16:creationId xmlns:a16="http://schemas.microsoft.com/office/drawing/2014/main" id="{C4A0BEAE-90E5-4BE0-AFF9-C09A11EDB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3" name="Group 812">
            <a:extLst>
              <a:ext uri="{FF2B5EF4-FFF2-40B4-BE49-F238E27FC236}">
                <a16:creationId xmlns:a16="http://schemas.microsoft.com/office/drawing/2014/main" id="{640702EF-FFB0-441B-9B0A-0F93247BF292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509963"/>
            <a:ext cx="398463" cy="358775"/>
            <a:chOff x="5072" y="3611"/>
            <a:chExt cx="459" cy="380"/>
          </a:xfrm>
        </p:grpSpPr>
        <p:grpSp>
          <p:nvGrpSpPr>
            <p:cNvPr id="57777" name="Group 813">
              <a:extLst>
                <a:ext uri="{FF2B5EF4-FFF2-40B4-BE49-F238E27FC236}">
                  <a16:creationId xmlns:a16="http://schemas.microsoft.com/office/drawing/2014/main" id="{02D04F3F-2075-4FBF-900A-B2C572F32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57779" name="Freeform 814">
                <a:extLst>
                  <a:ext uri="{FF2B5EF4-FFF2-40B4-BE49-F238E27FC236}">
                    <a16:creationId xmlns:a16="http://schemas.microsoft.com/office/drawing/2014/main" id="{06FC1E20-F29D-4D20-81D6-8E7CDEA15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0" name="Freeform 815">
                <a:extLst>
                  <a:ext uri="{FF2B5EF4-FFF2-40B4-BE49-F238E27FC236}">
                    <a16:creationId xmlns:a16="http://schemas.microsoft.com/office/drawing/2014/main" id="{DC10510A-E783-46D3-A19C-974BA661E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1" name="Freeform 816">
                <a:extLst>
                  <a:ext uri="{FF2B5EF4-FFF2-40B4-BE49-F238E27FC236}">
                    <a16:creationId xmlns:a16="http://schemas.microsoft.com/office/drawing/2014/main" id="{C1899723-DC8F-4E76-9785-F5C1B9A94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2" name="Freeform 817">
                <a:extLst>
                  <a:ext uri="{FF2B5EF4-FFF2-40B4-BE49-F238E27FC236}">
                    <a16:creationId xmlns:a16="http://schemas.microsoft.com/office/drawing/2014/main" id="{7F2F8E64-95EA-408D-9B70-12FFEC7B5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3" name="Freeform 818">
                <a:extLst>
                  <a:ext uri="{FF2B5EF4-FFF2-40B4-BE49-F238E27FC236}">
                    <a16:creationId xmlns:a16="http://schemas.microsoft.com/office/drawing/2014/main" id="{AB7EC799-31E5-4795-A95B-7023F3B20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4" name="Freeform 819">
                <a:extLst>
                  <a:ext uri="{FF2B5EF4-FFF2-40B4-BE49-F238E27FC236}">
                    <a16:creationId xmlns:a16="http://schemas.microsoft.com/office/drawing/2014/main" id="{4025BC08-5FCB-4FC5-8EF5-94C19A92C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5" name="Freeform 820">
                <a:extLst>
                  <a:ext uri="{FF2B5EF4-FFF2-40B4-BE49-F238E27FC236}">
                    <a16:creationId xmlns:a16="http://schemas.microsoft.com/office/drawing/2014/main" id="{329FF96C-26EB-4A41-8F59-AECCD026A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6" name="Freeform 821">
                <a:extLst>
                  <a:ext uri="{FF2B5EF4-FFF2-40B4-BE49-F238E27FC236}">
                    <a16:creationId xmlns:a16="http://schemas.microsoft.com/office/drawing/2014/main" id="{3F1A5B39-AFE3-420B-BC79-CC2D1F14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7" name="Freeform 822">
                <a:extLst>
                  <a:ext uri="{FF2B5EF4-FFF2-40B4-BE49-F238E27FC236}">
                    <a16:creationId xmlns:a16="http://schemas.microsoft.com/office/drawing/2014/main" id="{2E86D034-1561-4BCA-A283-3940883DA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8" name="Freeform 823">
                <a:extLst>
                  <a:ext uri="{FF2B5EF4-FFF2-40B4-BE49-F238E27FC236}">
                    <a16:creationId xmlns:a16="http://schemas.microsoft.com/office/drawing/2014/main" id="{79F4B746-6C47-459E-8A67-F005EFEB4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9" name="Freeform 824">
                <a:extLst>
                  <a:ext uri="{FF2B5EF4-FFF2-40B4-BE49-F238E27FC236}">
                    <a16:creationId xmlns:a16="http://schemas.microsoft.com/office/drawing/2014/main" id="{3D2DA4F4-DFBB-4EE6-BEBC-046D28A77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0" name="Freeform 825">
                <a:extLst>
                  <a:ext uri="{FF2B5EF4-FFF2-40B4-BE49-F238E27FC236}">
                    <a16:creationId xmlns:a16="http://schemas.microsoft.com/office/drawing/2014/main" id="{2E363FD9-EF5B-40ED-9B20-8492C527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7778" name="Picture 826" descr="access_point_stylized_gray_small">
              <a:extLst>
                <a:ext uri="{FF2B5EF4-FFF2-40B4-BE49-F238E27FC236}">
                  <a16:creationId xmlns:a16="http://schemas.microsoft.com/office/drawing/2014/main" id="{40437323-1A88-4C92-A005-F735AB2EE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94" name="Line 827">
            <a:extLst>
              <a:ext uri="{FF2B5EF4-FFF2-40B4-BE49-F238E27FC236}">
                <a16:creationId xmlns:a16="http://schemas.microsoft.com/office/drawing/2014/main" id="{6587D9A8-FB22-4657-AE75-EAB7D5C3A213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95" name="Group 828">
            <a:extLst>
              <a:ext uri="{FF2B5EF4-FFF2-40B4-BE49-F238E27FC236}">
                <a16:creationId xmlns:a16="http://schemas.microsoft.com/office/drawing/2014/main" id="{AA1B3A32-0C4F-440E-91D9-404FADD3968F}"/>
              </a:ext>
            </a:extLst>
          </p:cNvPr>
          <p:cNvGrpSpPr>
            <a:grpSpLocks/>
          </p:cNvGrpSpPr>
          <p:nvPr/>
        </p:nvGrpSpPr>
        <p:grpSpPr bwMode="auto">
          <a:xfrm>
            <a:off x="5254625" y="2038350"/>
            <a:ext cx="504825" cy="401638"/>
            <a:chOff x="2896" y="396"/>
            <a:chExt cx="1848" cy="1887"/>
          </a:xfrm>
        </p:grpSpPr>
        <p:pic>
          <p:nvPicPr>
            <p:cNvPr id="57754" name="Picture 829" descr="laptop_keyboard">
              <a:extLst>
                <a:ext uri="{FF2B5EF4-FFF2-40B4-BE49-F238E27FC236}">
                  <a16:creationId xmlns:a16="http://schemas.microsoft.com/office/drawing/2014/main" id="{41066732-1088-4534-8493-45F80DBDE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55" name="Freeform 830">
              <a:extLst>
                <a:ext uri="{FF2B5EF4-FFF2-40B4-BE49-F238E27FC236}">
                  <a16:creationId xmlns:a16="http://schemas.microsoft.com/office/drawing/2014/main" id="{C9C12459-0BDC-4DEF-BC6A-FC5398619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56" name="Picture 831" descr="screen">
              <a:extLst>
                <a:ext uri="{FF2B5EF4-FFF2-40B4-BE49-F238E27FC236}">
                  <a16:creationId xmlns:a16="http://schemas.microsoft.com/office/drawing/2014/main" id="{38DD3CE8-34D4-4112-B6BD-24C32480E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57" name="Freeform 832">
              <a:extLst>
                <a:ext uri="{FF2B5EF4-FFF2-40B4-BE49-F238E27FC236}">
                  <a16:creationId xmlns:a16="http://schemas.microsoft.com/office/drawing/2014/main" id="{14D964AE-DBBE-456F-8882-8E2C11D1F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8" name="Freeform 833">
              <a:extLst>
                <a:ext uri="{FF2B5EF4-FFF2-40B4-BE49-F238E27FC236}">
                  <a16:creationId xmlns:a16="http://schemas.microsoft.com/office/drawing/2014/main" id="{28BB1668-04F5-4581-9A10-2CBD845F9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9" name="Freeform 834">
              <a:extLst>
                <a:ext uri="{FF2B5EF4-FFF2-40B4-BE49-F238E27FC236}">
                  <a16:creationId xmlns:a16="http://schemas.microsoft.com/office/drawing/2014/main" id="{98EF76FA-644F-43A2-B7AA-D5E747D9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0" name="Freeform 835">
              <a:extLst>
                <a:ext uri="{FF2B5EF4-FFF2-40B4-BE49-F238E27FC236}">
                  <a16:creationId xmlns:a16="http://schemas.microsoft.com/office/drawing/2014/main" id="{B5F1D34D-9813-4BC1-88DF-44F22BF31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1" name="Freeform 836">
              <a:extLst>
                <a:ext uri="{FF2B5EF4-FFF2-40B4-BE49-F238E27FC236}">
                  <a16:creationId xmlns:a16="http://schemas.microsoft.com/office/drawing/2014/main" id="{B6E2F4E3-ABCD-4C6A-900B-49B0229F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2" name="Freeform 837">
              <a:extLst>
                <a:ext uri="{FF2B5EF4-FFF2-40B4-BE49-F238E27FC236}">
                  <a16:creationId xmlns:a16="http://schemas.microsoft.com/office/drawing/2014/main" id="{162983AF-F53E-49B8-B6C6-6E75DC53C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3" name="Freeform 838">
              <a:extLst>
                <a:ext uri="{FF2B5EF4-FFF2-40B4-BE49-F238E27FC236}">
                  <a16:creationId xmlns:a16="http://schemas.microsoft.com/office/drawing/2014/main" id="{8D52CFA0-4B65-4FCB-8422-E4F78A54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4" name="Freeform 839">
              <a:extLst>
                <a:ext uri="{FF2B5EF4-FFF2-40B4-BE49-F238E27FC236}">
                  <a16:creationId xmlns:a16="http://schemas.microsoft.com/office/drawing/2014/main" id="{84A95705-AFBB-42AE-B19C-42866C510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5" name="Freeform 840">
              <a:extLst>
                <a:ext uri="{FF2B5EF4-FFF2-40B4-BE49-F238E27FC236}">
                  <a16:creationId xmlns:a16="http://schemas.microsoft.com/office/drawing/2014/main" id="{E586D5E1-DE93-4996-90D2-6316063A2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6" name="Freeform 841">
              <a:extLst>
                <a:ext uri="{FF2B5EF4-FFF2-40B4-BE49-F238E27FC236}">
                  <a16:creationId xmlns:a16="http://schemas.microsoft.com/office/drawing/2014/main" id="{2B7AD572-4F22-458E-B462-8EF1E21EF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7" name="Freeform 842">
              <a:extLst>
                <a:ext uri="{FF2B5EF4-FFF2-40B4-BE49-F238E27FC236}">
                  <a16:creationId xmlns:a16="http://schemas.microsoft.com/office/drawing/2014/main" id="{DEDEECBE-214C-4F90-ACA2-9A958C0EC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8" name="Freeform 843">
              <a:extLst>
                <a:ext uri="{FF2B5EF4-FFF2-40B4-BE49-F238E27FC236}">
                  <a16:creationId xmlns:a16="http://schemas.microsoft.com/office/drawing/2014/main" id="{7B2D16EB-0A11-4706-AD79-314B3FED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9" name="Freeform 844">
              <a:extLst>
                <a:ext uri="{FF2B5EF4-FFF2-40B4-BE49-F238E27FC236}">
                  <a16:creationId xmlns:a16="http://schemas.microsoft.com/office/drawing/2014/main" id="{23EE980A-EB67-4E94-B574-843E21D3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0" name="Freeform 845">
              <a:extLst>
                <a:ext uri="{FF2B5EF4-FFF2-40B4-BE49-F238E27FC236}">
                  <a16:creationId xmlns:a16="http://schemas.microsoft.com/office/drawing/2014/main" id="{3D8EC75E-B9A2-4A70-98A1-C44456C60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71" name="Freeform 846">
              <a:extLst>
                <a:ext uri="{FF2B5EF4-FFF2-40B4-BE49-F238E27FC236}">
                  <a16:creationId xmlns:a16="http://schemas.microsoft.com/office/drawing/2014/main" id="{954B062D-4D84-41AC-809D-CC596B20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2" name="Freeform 847">
              <a:extLst>
                <a:ext uri="{FF2B5EF4-FFF2-40B4-BE49-F238E27FC236}">
                  <a16:creationId xmlns:a16="http://schemas.microsoft.com/office/drawing/2014/main" id="{4EEF745C-91AB-49A8-92ED-911571CE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3" name="Freeform 848">
              <a:extLst>
                <a:ext uri="{FF2B5EF4-FFF2-40B4-BE49-F238E27FC236}">
                  <a16:creationId xmlns:a16="http://schemas.microsoft.com/office/drawing/2014/main" id="{24C29369-B740-45DA-A68E-FE996E7BE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4" name="Freeform 849">
              <a:extLst>
                <a:ext uri="{FF2B5EF4-FFF2-40B4-BE49-F238E27FC236}">
                  <a16:creationId xmlns:a16="http://schemas.microsoft.com/office/drawing/2014/main" id="{4CF6EFFA-4DC1-44D2-8361-C4E39023467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5" name="Freeform 850">
              <a:extLst>
                <a:ext uri="{FF2B5EF4-FFF2-40B4-BE49-F238E27FC236}">
                  <a16:creationId xmlns:a16="http://schemas.microsoft.com/office/drawing/2014/main" id="{E8043F2B-915B-42F6-B38E-45846320E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76" name="Picture 851" descr="grayed_radiation">
              <a:extLst>
                <a:ext uri="{FF2B5EF4-FFF2-40B4-BE49-F238E27FC236}">
                  <a16:creationId xmlns:a16="http://schemas.microsoft.com/office/drawing/2014/main" id="{5153627B-0111-4F27-B322-696A4113A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6" name="Group 852">
            <a:extLst>
              <a:ext uri="{FF2B5EF4-FFF2-40B4-BE49-F238E27FC236}">
                <a16:creationId xmlns:a16="http://schemas.microsoft.com/office/drawing/2014/main" id="{629D6D25-D117-434C-9A5B-1E3825BBA124}"/>
              </a:ext>
            </a:extLst>
          </p:cNvPr>
          <p:cNvGrpSpPr>
            <a:grpSpLocks/>
          </p:cNvGrpSpPr>
          <p:nvPr/>
        </p:nvGrpSpPr>
        <p:grpSpPr bwMode="auto">
          <a:xfrm>
            <a:off x="5537200" y="3054350"/>
            <a:ext cx="504825" cy="401638"/>
            <a:chOff x="2896" y="396"/>
            <a:chExt cx="1848" cy="1887"/>
          </a:xfrm>
        </p:grpSpPr>
        <p:pic>
          <p:nvPicPr>
            <p:cNvPr id="57731" name="Picture 853" descr="laptop_keyboard">
              <a:extLst>
                <a:ext uri="{FF2B5EF4-FFF2-40B4-BE49-F238E27FC236}">
                  <a16:creationId xmlns:a16="http://schemas.microsoft.com/office/drawing/2014/main" id="{2D626C14-B20B-4741-B2E0-78C7AC4BE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32" name="Freeform 854">
              <a:extLst>
                <a:ext uri="{FF2B5EF4-FFF2-40B4-BE49-F238E27FC236}">
                  <a16:creationId xmlns:a16="http://schemas.microsoft.com/office/drawing/2014/main" id="{95A8796B-FE8D-401E-AD18-36BE5A33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33" name="Picture 855" descr="screen">
              <a:extLst>
                <a:ext uri="{FF2B5EF4-FFF2-40B4-BE49-F238E27FC236}">
                  <a16:creationId xmlns:a16="http://schemas.microsoft.com/office/drawing/2014/main" id="{199C2353-1C67-45FE-B6E8-0C30855B8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34" name="Freeform 856">
              <a:extLst>
                <a:ext uri="{FF2B5EF4-FFF2-40B4-BE49-F238E27FC236}">
                  <a16:creationId xmlns:a16="http://schemas.microsoft.com/office/drawing/2014/main" id="{D589E7CC-5B7C-459D-A49A-515734E7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5" name="Freeform 857">
              <a:extLst>
                <a:ext uri="{FF2B5EF4-FFF2-40B4-BE49-F238E27FC236}">
                  <a16:creationId xmlns:a16="http://schemas.microsoft.com/office/drawing/2014/main" id="{B91B4AA6-EB20-44C6-A42C-BEBC5FE25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6" name="Freeform 858">
              <a:extLst>
                <a:ext uri="{FF2B5EF4-FFF2-40B4-BE49-F238E27FC236}">
                  <a16:creationId xmlns:a16="http://schemas.microsoft.com/office/drawing/2014/main" id="{38176D82-E6C6-4538-9991-44339BD97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7" name="Freeform 859">
              <a:extLst>
                <a:ext uri="{FF2B5EF4-FFF2-40B4-BE49-F238E27FC236}">
                  <a16:creationId xmlns:a16="http://schemas.microsoft.com/office/drawing/2014/main" id="{21F3910F-3377-4A4D-A7DF-578D0C0CE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8" name="Freeform 860">
              <a:extLst>
                <a:ext uri="{FF2B5EF4-FFF2-40B4-BE49-F238E27FC236}">
                  <a16:creationId xmlns:a16="http://schemas.microsoft.com/office/drawing/2014/main" id="{ED30F604-9A1E-4A37-B460-78EFB5EE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9" name="Freeform 861">
              <a:extLst>
                <a:ext uri="{FF2B5EF4-FFF2-40B4-BE49-F238E27FC236}">
                  <a16:creationId xmlns:a16="http://schemas.microsoft.com/office/drawing/2014/main" id="{71D76E26-ABAD-4782-9C17-020AAF686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0" name="Freeform 862">
              <a:extLst>
                <a:ext uri="{FF2B5EF4-FFF2-40B4-BE49-F238E27FC236}">
                  <a16:creationId xmlns:a16="http://schemas.microsoft.com/office/drawing/2014/main" id="{DE0857BB-10B7-4E3E-B72F-D4A411DB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1" name="Freeform 863">
              <a:extLst>
                <a:ext uri="{FF2B5EF4-FFF2-40B4-BE49-F238E27FC236}">
                  <a16:creationId xmlns:a16="http://schemas.microsoft.com/office/drawing/2014/main" id="{A19692B6-FA89-43E5-AE4B-21DE6467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2" name="Freeform 864">
              <a:extLst>
                <a:ext uri="{FF2B5EF4-FFF2-40B4-BE49-F238E27FC236}">
                  <a16:creationId xmlns:a16="http://schemas.microsoft.com/office/drawing/2014/main" id="{8F6097A0-A98D-4110-9449-5A0821EEA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3" name="Freeform 865">
              <a:extLst>
                <a:ext uri="{FF2B5EF4-FFF2-40B4-BE49-F238E27FC236}">
                  <a16:creationId xmlns:a16="http://schemas.microsoft.com/office/drawing/2014/main" id="{AC837574-E448-4CA8-9CF0-202B86B6F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4" name="Freeform 866">
              <a:extLst>
                <a:ext uri="{FF2B5EF4-FFF2-40B4-BE49-F238E27FC236}">
                  <a16:creationId xmlns:a16="http://schemas.microsoft.com/office/drawing/2014/main" id="{8E36BB38-D36A-4721-BC16-4E6C0981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5" name="Freeform 867">
              <a:extLst>
                <a:ext uri="{FF2B5EF4-FFF2-40B4-BE49-F238E27FC236}">
                  <a16:creationId xmlns:a16="http://schemas.microsoft.com/office/drawing/2014/main" id="{076DE184-9076-4E2D-BBD8-10810FC18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6" name="Freeform 868">
              <a:extLst>
                <a:ext uri="{FF2B5EF4-FFF2-40B4-BE49-F238E27FC236}">
                  <a16:creationId xmlns:a16="http://schemas.microsoft.com/office/drawing/2014/main" id="{9C654C8D-4800-42DC-BF6B-17E786B8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7" name="Freeform 869">
              <a:extLst>
                <a:ext uri="{FF2B5EF4-FFF2-40B4-BE49-F238E27FC236}">
                  <a16:creationId xmlns:a16="http://schemas.microsoft.com/office/drawing/2014/main" id="{8E59945C-09D4-4975-ACD1-EDA0C8560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48" name="Freeform 870">
              <a:extLst>
                <a:ext uri="{FF2B5EF4-FFF2-40B4-BE49-F238E27FC236}">
                  <a16:creationId xmlns:a16="http://schemas.microsoft.com/office/drawing/2014/main" id="{7D2AB09F-ADC1-4D37-9CBB-8560B6250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9" name="Freeform 871">
              <a:extLst>
                <a:ext uri="{FF2B5EF4-FFF2-40B4-BE49-F238E27FC236}">
                  <a16:creationId xmlns:a16="http://schemas.microsoft.com/office/drawing/2014/main" id="{278B57FE-53C1-4F02-8552-6C49FBCE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0" name="Freeform 872">
              <a:extLst>
                <a:ext uri="{FF2B5EF4-FFF2-40B4-BE49-F238E27FC236}">
                  <a16:creationId xmlns:a16="http://schemas.microsoft.com/office/drawing/2014/main" id="{11EB98E5-C664-4929-9D72-0D16062C7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1" name="Freeform 873">
              <a:extLst>
                <a:ext uri="{FF2B5EF4-FFF2-40B4-BE49-F238E27FC236}">
                  <a16:creationId xmlns:a16="http://schemas.microsoft.com/office/drawing/2014/main" id="{84D742E0-46FD-4B12-81EA-C3BE3DDF44A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2" name="Freeform 874">
              <a:extLst>
                <a:ext uri="{FF2B5EF4-FFF2-40B4-BE49-F238E27FC236}">
                  <a16:creationId xmlns:a16="http://schemas.microsoft.com/office/drawing/2014/main" id="{CC4E5FF6-3D01-46DC-8A80-1CCF8E883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53" name="Picture 875" descr="grayed_radiation">
              <a:extLst>
                <a:ext uri="{FF2B5EF4-FFF2-40B4-BE49-F238E27FC236}">
                  <a16:creationId xmlns:a16="http://schemas.microsoft.com/office/drawing/2014/main" id="{6840B3D2-677D-49DC-8B44-322D56647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7" name="Group 876">
            <a:extLst>
              <a:ext uri="{FF2B5EF4-FFF2-40B4-BE49-F238E27FC236}">
                <a16:creationId xmlns:a16="http://schemas.microsoft.com/office/drawing/2014/main" id="{0D9B5B88-30EB-4F86-AD31-8484186EECA6}"/>
              </a:ext>
            </a:extLst>
          </p:cNvPr>
          <p:cNvGrpSpPr>
            <a:grpSpLocks/>
          </p:cNvGrpSpPr>
          <p:nvPr/>
        </p:nvGrpSpPr>
        <p:grpSpPr bwMode="auto">
          <a:xfrm>
            <a:off x="6959600" y="5495925"/>
            <a:ext cx="504825" cy="401638"/>
            <a:chOff x="2896" y="396"/>
            <a:chExt cx="1848" cy="1887"/>
          </a:xfrm>
        </p:grpSpPr>
        <p:pic>
          <p:nvPicPr>
            <p:cNvPr id="57708" name="Picture 877" descr="laptop_keyboard">
              <a:extLst>
                <a:ext uri="{FF2B5EF4-FFF2-40B4-BE49-F238E27FC236}">
                  <a16:creationId xmlns:a16="http://schemas.microsoft.com/office/drawing/2014/main" id="{59D9C203-6C87-4D18-956D-C9BE2739E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09" name="Freeform 878">
              <a:extLst>
                <a:ext uri="{FF2B5EF4-FFF2-40B4-BE49-F238E27FC236}">
                  <a16:creationId xmlns:a16="http://schemas.microsoft.com/office/drawing/2014/main" id="{EA3301FE-116C-4D0B-BEC5-556648D03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10" name="Picture 879" descr="screen">
              <a:extLst>
                <a:ext uri="{FF2B5EF4-FFF2-40B4-BE49-F238E27FC236}">
                  <a16:creationId xmlns:a16="http://schemas.microsoft.com/office/drawing/2014/main" id="{EDEAA794-4561-49BE-B2A6-EF7B4229C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11" name="Freeform 880">
              <a:extLst>
                <a:ext uri="{FF2B5EF4-FFF2-40B4-BE49-F238E27FC236}">
                  <a16:creationId xmlns:a16="http://schemas.microsoft.com/office/drawing/2014/main" id="{A970296A-3B12-430C-98E0-A2B0BBF37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2" name="Freeform 881">
              <a:extLst>
                <a:ext uri="{FF2B5EF4-FFF2-40B4-BE49-F238E27FC236}">
                  <a16:creationId xmlns:a16="http://schemas.microsoft.com/office/drawing/2014/main" id="{884AA3A7-9095-430A-9DCE-FB9034217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3" name="Freeform 882">
              <a:extLst>
                <a:ext uri="{FF2B5EF4-FFF2-40B4-BE49-F238E27FC236}">
                  <a16:creationId xmlns:a16="http://schemas.microsoft.com/office/drawing/2014/main" id="{877C1790-38C0-4C57-96BB-E07E2803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4" name="Freeform 883">
              <a:extLst>
                <a:ext uri="{FF2B5EF4-FFF2-40B4-BE49-F238E27FC236}">
                  <a16:creationId xmlns:a16="http://schemas.microsoft.com/office/drawing/2014/main" id="{555B4C4F-B9D2-47AA-B5AA-EF9A53B17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5" name="Freeform 884">
              <a:extLst>
                <a:ext uri="{FF2B5EF4-FFF2-40B4-BE49-F238E27FC236}">
                  <a16:creationId xmlns:a16="http://schemas.microsoft.com/office/drawing/2014/main" id="{BD3C4B64-2363-423E-BC97-91985E73C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6" name="Freeform 885">
              <a:extLst>
                <a:ext uri="{FF2B5EF4-FFF2-40B4-BE49-F238E27FC236}">
                  <a16:creationId xmlns:a16="http://schemas.microsoft.com/office/drawing/2014/main" id="{C017E01D-6CF8-4663-B510-9C46B672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7" name="Freeform 886">
              <a:extLst>
                <a:ext uri="{FF2B5EF4-FFF2-40B4-BE49-F238E27FC236}">
                  <a16:creationId xmlns:a16="http://schemas.microsoft.com/office/drawing/2014/main" id="{8723F7E2-BD79-4874-82E9-4302A5853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8" name="Freeform 887">
              <a:extLst>
                <a:ext uri="{FF2B5EF4-FFF2-40B4-BE49-F238E27FC236}">
                  <a16:creationId xmlns:a16="http://schemas.microsoft.com/office/drawing/2014/main" id="{A8A05B8F-6780-49F0-AB81-636FD73C0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9" name="Freeform 888">
              <a:extLst>
                <a:ext uri="{FF2B5EF4-FFF2-40B4-BE49-F238E27FC236}">
                  <a16:creationId xmlns:a16="http://schemas.microsoft.com/office/drawing/2014/main" id="{ED11E70F-128C-484C-AF77-D96A82B25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0" name="Freeform 889">
              <a:extLst>
                <a:ext uri="{FF2B5EF4-FFF2-40B4-BE49-F238E27FC236}">
                  <a16:creationId xmlns:a16="http://schemas.microsoft.com/office/drawing/2014/main" id="{0914FD79-645D-4069-9EF7-322374F1A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1" name="Freeform 890">
              <a:extLst>
                <a:ext uri="{FF2B5EF4-FFF2-40B4-BE49-F238E27FC236}">
                  <a16:creationId xmlns:a16="http://schemas.microsoft.com/office/drawing/2014/main" id="{4FC60BE3-4846-4055-8E69-D2B198282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2" name="Freeform 891">
              <a:extLst>
                <a:ext uri="{FF2B5EF4-FFF2-40B4-BE49-F238E27FC236}">
                  <a16:creationId xmlns:a16="http://schemas.microsoft.com/office/drawing/2014/main" id="{A75E079A-11F9-44AB-97B3-099F8C5FF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3" name="Freeform 892">
              <a:extLst>
                <a:ext uri="{FF2B5EF4-FFF2-40B4-BE49-F238E27FC236}">
                  <a16:creationId xmlns:a16="http://schemas.microsoft.com/office/drawing/2014/main" id="{B29A4BCA-F6F0-48C1-BE09-CFF0D64D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4" name="Freeform 893">
              <a:extLst>
                <a:ext uri="{FF2B5EF4-FFF2-40B4-BE49-F238E27FC236}">
                  <a16:creationId xmlns:a16="http://schemas.microsoft.com/office/drawing/2014/main" id="{37DAA8C2-DB04-43A8-8060-8B9896BCF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25" name="Freeform 894">
              <a:extLst>
                <a:ext uri="{FF2B5EF4-FFF2-40B4-BE49-F238E27FC236}">
                  <a16:creationId xmlns:a16="http://schemas.microsoft.com/office/drawing/2014/main" id="{BDD0C64E-5EBC-4D6C-939B-D6227F59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6" name="Freeform 895">
              <a:extLst>
                <a:ext uri="{FF2B5EF4-FFF2-40B4-BE49-F238E27FC236}">
                  <a16:creationId xmlns:a16="http://schemas.microsoft.com/office/drawing/2014/main" id="{795B2A66-799A-417D-8E13-0C494AF0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7" name="Freeform 896">
              <a:extLst>
                <a:ext uri="{FF2B5EF4-FFF2-40B4-BE49-F238E27FC236}">
                  <a16:creationId xmlns:a16="http://schemas.microsoft.com/office/drawing/2014/main" id="{5F3A5F76-8FA7-4709-A728-E8536CC38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8" name="Freeform 897">
              <a:extLst>
                <a:ext uri="{FF2B5EF4-FFF2-40B4-BE49-F238E27FC236}">
                  <a16:creationId xmlns:a16="http://schemas.microsoft.com/office/drawing/2014/main" id="{8D2B4F16-3C8D-4031-A747-67E3EC0593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9" name="Freeform 898">
              <a:extLst>
                <a:ext uri="{FF2B5EF4-FFF2-40B4-BE49-F238E27FC236}">
                  <a16:creationId xmlns:a16="http://schemas.microsoft.com/office/drawing/2014/main" id="{2E52DF39-A303-4589-8FB1-B6941CDD1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30" name="Picture 899" descr="grayed_radiation">
              <a:extLst>
                <a:ext uri="{FF2B5EF4-FFF2-40B4-BE49-F238E27FC236}">
                  <a16:creationId xmlns:a16="http://schemas.microsoft.com/office/drawing/2014/main" id="{BABAE998-C10C-4C7C-82CF-E4C5325BA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8" name="Group 900">
            <a:extLst>
              <a:ext uri="{FF2B5EF4-FFF2-40B4-BE49-F238E27FC236}">
                <a16:creationId xmlns:a16="http://schemas.microsoft.com/office/drawing/2014/main" id="{DFA45A75-C05F-40A7-85E9-A8C7B933E39B}"/>
              </a:ext>
            </a:extLst>
          </p:cNvPr>
          <p:cNvGrpSpPr>
            <a:grpSpLocks/>
          </p:cNvGrpSpPr>
          <p:nvPr/>
        </p:nvGrpSpPr>
        <p:grpSpPr bwMode="auto">
          <a:xfrm>
            <a:off x="7378700" y="5524500"/>
            <a:ext cx="504825" cy="401638"/>
            <a:chOff x="2896" y="396"/>
            <a:chExt cx="1848" cy="1887"/>
          </a:xfrm>
        </p:grpSpPr>
        <p:pic>
          <p:nvPicPr>
            <p:cNvPr id="57685" name="Picture 901" descr="laptop_keyboard">
              <a:extLst>
                <a:ext uri="{FF2B5EF4-FFF2-40B4-BE49-F238E27FC236}">
                  <a16:creationId xmlns:a16="http://schemas.microsoft.com/office/drawing/2014/main" id="{8EC31F87-36DA-4F22-ACC0-D3B52F446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86" name="Freeform 902">
              <a:extLst>
                <a:ext uri="{FF2B5EF4-FFF2-40B4-BE49-F238E27FC236}">
                  <a16:creationId xmlns:a16="http://schemas.microsoft.com/office/drawing/2014/main" id="{EDB179B1-350F-4B27-8C46-A4922DF8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687" name="Picture 903" descr="screen">
              <a:extLst>
                <a:ext uri="{FF2B5EF4-FFF2-40B4-BE49-F238E27FC236}">
                  <a16:creationId xmlns:a16="http://schemas.microsoft.com/office/drawing/2014/main" id="{CA1B6298-BF31-4D63-83AD-2F6D244BB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88" name="Freeform 904">
              <a:extLst>
                <a:ext uri="{FF2B5EF4-FFF2-40B4-BE49-F238E27FC236}">
                  <a16:creationId xmlns:a16="http://schemas.microsoft.com/office/drawing/2014/main" id="{28E4251A-6C7E-4485-BF6C-F5C655E6F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89" name="Freeform 905">
              <a:extLst>
                <a:ext uri="{FF2B5EF4-FFF2-40B4-BE49-F238E27FC236}">
                  <a16:creationId xmlns:a16="http://schemas.microsoft.com/office/drawing/2014/main" id="{9A028FEE-518A-4198-B041-6DF2CC99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0" name="Freeform 906">
              <a:extLst>
                <a:ext uri="{FF2B5EF4-FFF2-40B4-BE49-F238E27FC236}">
                  <a16:creationId xmlns:a16="http://schemas.microsoft.com/office/drawing/2014/main" id="{9FBA3C2B-1FD3-4460-810C-0E877DAD7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1" name="Freeform 907">
              <a:extLst>
                <a:ext uri="{FF2B5EF4-FFF2-40B4-BE49-F238E27FC236}">
                  <a16:creationId xmlns:a16="http://schemas.microsoft.com/office/drawing/2014/main" id="{C5ECF27B-CD34-454F-B1AF-7E61CC21C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2" name="Freeform 908">
              <a:extLst>
                <a:ext uri="{FF2B5EF4-FFF2-40B4-BE49-F238E27FC236}">
                  <a16:creationId xmlns:a16="http://schemas.microsoft.com/office/drawing/2014/main" id="{7ACFE2B5-D58F-4E18-8884-000390C7C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3" name="Freeform 909">
              <a:extLst>
                <a:ext uri="{FF2B5EF4-FFF2-40B4-BE49-F238E27FC236}">
                  <a16:creationId xmlns:a16="http://schemas.microsoft.com/office/drawing/2014/main" id="{E759B2BC-137D-4E0A-90FC-8B48D435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4" name="Freeform 910">
              <a:extLst>
                <a:ext uri="{FF2B5EF4-FFF2-40B4-BE49-F238E27FC236}">
                  <a16:creationId xmlns:a16="http://schemas.microsoft.com/office/drawing/2014/main" id="{31F74C1F-C5B2-4238-ACA9-D17E76D2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5" name="Freeform 911">
              <a:extLst>
                <a:ext uri="{FF2B5EF4-FFF2-40B4-BE49-F238E27FC236}">
                  <a16:creationId xmlns:a16="http://schemas.microsoft.com/office/drawing/2014/main" id="{2B2036F0-2674-44C2-A52B-EF642BDAE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6" name="Freeform 912">
              <a:extLst>
                <a:ext uri="{FF2B5EF4-FFF2-40B4-BE49-F238E27FC236}">
                  <a16:creationId xmlns:a16="http://schemas.microsoft.com/office/drawing/2014/main" id="{5A774524-2487-467E-8669-54977069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7" name="Freeform 913">
              <a:extLst>
                <a:ext uri="{FF2B5EF4-FFF2-40B4-BE49-F238E27FC236}">
                  <a16:creationId xmlns:a16="http://schemas.microsoft.com/office/drawing/2014/main" id="{A18225A1-A85B-40E1-8ECE-F88FDC3DB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8" name="Freeform 914">
              <a:extLst>
                <a:ext uri="{FF2B5EF4-FFF2-40B4-BE49-F238E27FC236}">
                  <a16:creationId xmlns:a16="http://schemas.microsoft.com/office/drawing/2014/main" id="{72699166-8AFA-48FE-962C-94FA9B9F1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9" name="Freeform 915">
              <a:extLst>
                <a:ext uri="{FF2B5EF4-FFF2-40B4-BE49-F238E27FC236}">
                  <a16:creationId xmlns:a16="http://schemas.microsoft.com/office/drawing/2014/main" id="{C6513DC4-2225-4F41-B840-483C7E9C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0" name="Freeform 916">
              <a:extLst>
                <a:ext uri="{FF2B5EF4-FFF2-40B4-BE49-F238E27FC236}">
                  <a16:creationId xmlns:a16="http://schemas.microsoft.com/office/drawing/2014/main" id="{6ECC2892-6867-4279-A47E-C319581AE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1" name="Freeform 917">
              <a:extLst>
                <a:ext uri="{FF2B5EF4-FFF2-40B4-BE49-F238E27FC236}">
                  <a16:creationId xmlns:a16="http://schemas.microsoft.com/office/drawing/2014/main" id="{B956D329-8FB5-4ADE-825D-F520206B9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02" name="Freeform 918">
              <a:extLst>
                <a:ext uri="{FF2B5EF4-FFF2-40B4-BE49-F238E27FC236}">
                  <a16:creationId xmlns:a16="http://schemas.microsoft.com/office/drawing/2014/main" id="{005B054A-4E59-40FB-A596-79B6FBC9D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3" name="Freeform 919">
              <a:extLst>
                <a:ext uri="{FF2B5EF4-FFF2-40B4-BE49-F238E27FC236}">
                  <a16:creationId xmlns:a16="http://schemas.microsoft.com/office/drawing/2014/main" id="{149E54D7-4EE6-446F-AB8D-9FF5D39F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4" name="Freeform 920">
              <a:extLst>
                <a:ext uri="{FF2B5EF4-FFF2-40B4-BE49-F238E27FC236}">
                  <a16:creationId xmlns:a16="http://schemas.microsoft.com/office/drawing/2014/main" id="{8E861A2D-04B4-4FF0-A9DB-5CAB96C9E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5" name="Freeform 921">
              <a:extLst>
                <a:ext uri="{FF2B5EF4-FFF2-40B4-BE49-F238E27FC236}">
                  <a16:creationId xmlns:a16="http://schemas.microsoft.com/office/drawing/2014/main" id="{07CB9A91-6118-4011-A37E-B9D70C4D52C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6" name="Freeform 922">
              <a:extLst>
                <a:ext uri="{FF2B5EF4-FFF2-40B4-BE49-F238E27FC236}">
                  <a16:creationId xmlns:a16="http://schemas.microsoft.com/office/drawing/2014/main" id="{188211D1-197C-42E4-8F91-38CD02B7C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07" name="Picture 923" descr="grayed_radiation">
              <a:extLst>
                <a:ext uri="{FF2B5EF4-FFF2-40B4-BE49-F238E27FC236}">
                  <a16:creationId xmlns:a16="http://schemas.microsoft.com/office/drawing/2014/main" id="{C0627544-3904-4D9C-824F-C54DE5DAD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9" name="Group 924">
            <a:extLst>
              <a:ext uri="{FF2B5EF4-FFF2-40B4-BE49-F238E27FC236}">
                <a16:creationId xmlns:a16="http://schemas.microsoft.com/office/drawing/2014/main" id="{941C979F-C5B5-48D7-AB26-6B3609C713DE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1590675"/>
            <a:ext cx="617538" cy="387350"/>
            <a:chOff x="2920" y="972"/>
            <a:chExt cx="389" cy="244"/>
          </a:xfrm>
        </p:grpSpPr>
        <p:grpSp>
          <p:nvGrpSpPr>
            <p:cNvPr id="57673" name="Group 925">
              <a:extLst>
                <a:ext uri="{FF2B5EF4-FFF2-40B4-BE49-F238E27FC236}">
                  <a16:creationId xmlns:a16="http://schemas.microsoft.com/office/drawing/2014/main" id="{97353F56-E0E9-4790-B85F-4AD830940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57675" name="Picture 926" descr="iphone_stylized_small">
                <a:extLst>
                  <a:ext uri="{FF2B5EF4-FFF2-40B4-BE49-F238E27FC236}">
                    <a16:creationId xmlns:a16="http://schemas.microsoft.com/office/drawing/2014/main" id="{D8F7E2F0-E9BC-48CF-9D83-6AD961EE1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676" name="Freeform 927">
                <a:extLst>
                  <a:ext uri="{FF2B5EF4-FFF2-40B4-BE49-F238E27FC236}">
                    <a16:creationId xmlns:a16="http://schemas.microsoft.com/office/drawing/2014/main" id="{05796C82-5BAC-46B9-8310-FF946086C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677" name="Group 928">
                <a:extLst>
                  <a:ext uri="{FF2B5EF4-FFF2-40B4-BE49-F238E27FC236}">
                    <a16:creationId xmlns:a16="http://schemas.microsoft.com/office/drawing/2014/main" id="{2B3E0EB6-74FF-4C94-8ECD-7EC87D50AB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" y="1689"/>
                <a:ext cx="289" cy="576"/>
                <a:chOff x="3511" y="1689"/>
                <a:chExt cx="289" cy="576"/>
              </a:xfrm>
            </p:grpSpPr>
            <p:sp>
              <p:nvSpPr>
                <p:cNvPr id="57678" name="Freeform 929">
                  <a:extLst>
                    <a:ext uri="{FF2B5EF4-FFF2-40B4-BE49-F238E27FC236}">
                      <a16:creationId xmlns:a16="http://schemas.microsoft.com/office/drawing/2014/main" id="{6616C3FF-6A15-484C-9283-7DF574464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79" name="Freeform 930">
                  <a:extLst>
                    <a:ext uri="{FF2B5EF4-FFF2-40B4-BE49-F238E27FC236}">
                      <a16:creationId xmlns:a16="http://schemas.microsoft.com/office/drawing/2014/main" id="{5D90B6B3-1EC7-4712-904A-6D81D61F3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80" name="Freeform 931">
                  <a:extLst>
                    <a:ext uri="{FF2B5EF4-FFF2-40B4-BE49-F238E27FC236}">
                      <a16:creationId xmlns:a16="http://schemas.microsoft.com/office/drawing/2014/main" id="{B2BC28A0-B56D-40F2-A196-DFE737FB5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81" name="Freeform 932">
                  <a:extLst>
                    <a:ext uri="{FF2B5EF4-FFF2-40B4-BE49-F238E27FC236}">
                      <a16:creationId xmlns:a16="http://schemas.microsoft.com/office/drawing/2014/main" id="{02AB1AA1-795A-49E5-8B88-6039585EB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82" name="Rectangle 933">
                  <a:extLst>
                    <a:ext uri="{FF2B5EF4-FFF2-40B4-BE49-F238E27FC236}">
                      <a16:creationId xmlns:a16="http://schemas.microsoft.com/office/drawing/2014/main" id="{148B2D24-2E99-4A82-9BB3-DEE250DE6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683" name="Rectangle 934">
                  <a:extLst>
                    <a:ext uri="{FF2B5EF4-FFF2-40B4-BE49-F238E27FC236}">
                      <a16:creationId xmlns:a16="http://schemas.microsoft.com/office/drawing/2014/main" id="{735036D9-833F-4A5F-BFDA-47D1FB24A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7684" name="Freeform 935">
                  <a:extLst>
                    <a:ext uri="{FF2B5EF4-FFF2-40B4-BE49-F238E27FC236}">
                      <a16:creationId xmlns:a16="http://schemas.microsoft.com/office/drawing/2014/main" id="{D8BBAF46-A4A8-4DED-BCDE-14567C8CF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57674" name="Picture 936" descr="grayed_radiation">
              <a:extLst>
                <a:ext uri="{FF2B5EF4-FFF2-40B4-BE49-F238E27FC236}">
                  <a16:creationId xmlns:a16="http://schemas.microsoft.com/office/drawing/2014/main" id="{76A06503-6015-4A53-AD8A-EC614AE26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400" name="Picture 937" descr="car_grayed">
            <a:extLst>
              <a:ext uri="{FF2B5EF4-FFF2-40B4-BE49-F238E27FC236}">
                <a16:creationId xmlns:a16="http://schemas.microsoft.com/office/drawing/2014/main" id="{B9ACD5C4-C2DB-4538-850B-8B6AB4E7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670050"/>
            <a:ext cx="7540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01" name="Group 938">
            <a:extLst>
              <a:ext uri="{FF2B5EF4-FFF2-40B4-BE49-F238E27FC236}">
                <a16:creationId xmlns:a16="http://schemas.microsoft.com/office/drawing/2014/main" id="{D39306DE-05A6-495F-B75E-3F55047E8F97}"/>
              </a:ext>
            </a:extLst>
          </p:cNvPr>
          <p:cNvGrpSpPr>
            <a:grpSpLocks/>
          </p:cNvGrpSpPr>
          <p:nvPr/>
        </p:nvGrpSpPr>
        <p:grpSpPr bwMode="auto">
          <a:xfrm>
            <a:off x="5662613" y="4538663"/>
            <a:ext cx="463550" cy="398462"/>
            <a:chOff x="3987" y="-51"/>
            <a:chExt cx="1252" cy="983"/>
          </a:xfrm>
        </p:grpSpPr>
        <p:pic>
          <p:nvPicPr>
            <p:cNvPr id="57671" name="Picture 939" descr="desktop_computer_stylized_small">
              <a:extLst>
                <a:ext uri="{FF2B5EF4-FFF2-40B4-BE49-F238E27FC236}">
                  <a16:creationId xmlns:a16="http://schemas.microsoft.com/office/drawing/2014/main" id="{4507D21D-D9C0-42E6-A148-5BC8F9AB8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72" name="Freeform 940">
              <a:extLst>
                <a:ext uri="{FF2B5EF4-FFF2-40B4-BE49-F238E27FC236}">
                  <a16:creationId xmlns:a16="http://schemas.microsoft.com/office/drawing/2014/main" id="{08DF60C0-36AE-44BA-A399-90E8E26B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2" name="Group 941">
            <a:extLst>
              <a:ext uri="{FF2B5EF4-FFF2-40B4-BE49-F238E27FC236}">
                <a16:creationId xmlns:a16="http://schemas.microsoft.com/office/drawing/2014/main" id="{5E4F6087-3957-4B10-81FC-16F320C990D5}"/>
              </a:ext>
            </a:extLst>
          </p:cNvPr>
          <p:cNvGrpSpPr>
            <a:grpSpLocks/>
          </p:cNvGrpSpPr>
          <p:nvPr/>
        </p:nvGrpSpPr>
        <p:grpSpPr bwMode="auto">
          <a:xfrm>
            <a:off x="5500688" y="4938713"/>
            <a:ext cx="463550" cy="398462"/>
            <a:chOff x="3987" y="-51"/>
            <a:chExt cx="1252" cy="983"/>
          </a:xfrm>
        </p:grpSpPr>
        <p:pic>
          <p:nvPicPr>
            <p:cNvPr id="57669" name="Picture 942" descr="desktop_computer_stylized_small">
              <a:extLst>
                <a:ext uri="{FF2B5EF4-FFF2-40B4-BE49-F238E27FC236}">
                  <a16:creationId xmlns:a16="http://schemas.microsoft.com/office/drawing/2014/main" id="{426CDD14-0EF7-4593-9F60-F099E9BFC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70" name="Freeform 943">
              <a:extLst>
                <a:ext uri="{FF2B5EF4-FFF2-40B4-BE49-F238E27FC236}">
                  <a16:creationId xmlns:a16="http://schemas.microsoft.com/office/drawing/2014/main" id="{4D9BBB53-D7C6-4913-84B1-8E53451FC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3" name="Group 944">
            <a:extLst>
              <a:ext uri="{FF2B5EF4-FFF2-40B4-BE49-F238E27FC236}">
                <a16:creationId xmlns:a16="http://schemas.microsoft.com/office/drawing/2014/main" id="{9FC2F9F3-9260-4A5A-9C65-DF0655A38874}"/>
              </a:ext>
            </a:extLst>
          </p:cNvPr>
          <p:cNvGrpSpPr>
            <a:grpSpLocks/>
          </p:cNvGrpSpPr>
          <p:nvPr/>
        </p:nvGrpSpPr>
        <p:grpSpPr bwMode="auto">
          <a:xfrm>
            <a:off x="5957888" y="5186363"/>
            <a:ext cx="463550" cy="398462"/>
            <a:chOff x="3987" y="-51"/>
            <a:chExt cx="1252" cy="983"/>
          </a:xfrm>
        </p:grpSpPr>
        <p:pic>
          <p:nvPicPr>
            <p:cNvPr id="57667" name="Picture 945" descr="desktop_computer_stylized_small">
              <a:extLst>
                <a:ext uri="{FF2B5EF4-FFF2-40B4-BE49-F238E27FC236}">
                  <a16:creationId xmlns:a16="http://schemas.microsoft.com/office/drawing/2014/main" id="{49CB7395-C01E-4DAE-A803-486276FB1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68" name="Freeform 946">
              <a:extLst>
                <a:ext uri="{FF2B5EF4-FFF2-40B4-BE49-F238E27FC236}">
                  <a16:creationId xmlns:a16="http://schemas.microsoft.com/office/drawing/2014/main" id="{5FBAC3F0-C9D1-43E8-BD3E-F3438C5F5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4" name="Group 947">
            <a:extLst>
              <a:ext uri="{FF2B5EF4-FFF2-40B4-BE49-F238E27FC236}">
                <a16:creationId xmlns:a16="http://schemas.microsoft.com/office/drawing/2014/main" id="{8FBD8000-F2D5-4487-9FAF-5FD209D827DB}"/>
              </a:ext>
            </a:extLst>
          </p:cNvPr>
          <p:cNvGrpSpPr>
            <a:grpSpLocks/>
          </p:cNvGrpSpPr>
          <p:nvPr/>
        </p:nvGrpSpPr>
        <p:grpSpPr bwMode="auto">
          <a:xfrm>
            <a:off x="6396038" y="5224463"/>
            <a:ext cx="463550" cy="398462"/>
            <a:chOff x="3987" y="-51"/>
            <a:chExt cx="1252" cy="983"/>
          </a:xfrm>
        </p:grpSpPr>
        <p:pic>
          <p:nvPicPr>
            <p:cNvPr id="57665" name="Picture 948" descr="desktop_computer_stylized_small">
              <a:extLst>
                <a:ext uri="{FF2B5EF4-FFF2-40B4-BE49-F238E27FC236}">
                  <a16:creationId xmlns:a16="http://schemas.microsoft.com/office/drawing/2014/main" id="{0CAA602C-1187-4BA4-831F-319B1384C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66" name="Freeform 949">
              <a:extLst>
                <a:ext uri="{FF2B5EF4-FFF2-40B4-BE49-F238E27FC236}">
                  <a16:creationId xmlns:a16="http://schemas.microsoft.com/office/drawing/2014/main" id="{1ECB0C89-089D-46CF-9467-E7BF26C3B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5" name="Group 950">
            <a:extLst>
              <a:ext uri="{FF2B5EF4-FFF2-40B4-BE49-F238E27FC236}">
                <a16:creationId xmlns:a16="http://schemas.microsoft.com/office/drawing/2014/main" id="{9ACC5DD3-35AE-4D68-B500-81FFFD3970AA}"/>
              </a:ext>
            </a:extLst>
          </p:cNvPr>
          <p:cNvGrpSpPr>
            <a:grpSpLocks/>
          </p:cNvGrpSpPr>
          <p:nvPr/>
        </p:nvGrpSpPr>
        <p:grpSpPr bwMode="auto">
          <a:xfrm>
            <a:off x="8186738" y="5014913"/>
            <a:ext cx="249237" cy="555625"/>
            <a:chOff x="1115" y="2770"/>
            <a:chExt cx="589" cy="1034"/>
          </a:xfrm>
        </p:grpSpPr>
        <p:sp>
          <p:nvSpPr>
            <p:cNvPr id="57633" name="Freeform 951">
              <a:extLst>
                <a:ext uri="{FF2B5EF4-FFF2-40B4-BE49-F238E27FC236}">
                  <a16:creationId xmlns:a16="http://schemas.microsoft.com/office/drawing/2014/main" id="{FC182CD9-1AEC-4E24-84B0-4AB290C1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4" name="Rectangle 952">
              <a:extLst>
                <a:ext uri="{FF2B5EF4-FFF2-40B4-BE49-F238E27FC236}">
                  <a16:creationId xmlns:a16="http://schemas.microsoft.com/office/drawing/2014/main" id="{D04E246B-8EFA-4D20-A16C-C3A63E683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35" name="Freeform 953">
              <a:extLst>
                <a:ext uri="{FF2B5EF4-FFF2-40B4-BE49-F238E27FC236}">
                  <a16:creationId xmlns:a16="http://schemas.microsoft.com/office/drawing/2014/main" id="{F7CA9EE4-F295-4360-893F-894BE42C3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6" name="Freeform 954">
              <a:extLst>
                <a:ext uri="{FF2B5EF4-FFF2-40B4-BE49-F238E27FC236}">
                  <a16:creationId xmlns:a16="http://schemas.microsoft.com/office/drawing/2014/main" id="{16E3609F-752F-4114-89C0-C4D0121BA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7" name="Rectangle 955">
              <a:extLst>
                <a:ext uri="{FF2B5EF4-FFF2-40B4-BE49-F238E27FC236}">
                  <a16:creationId xmlns:a16="http://schemas.microsoft.com/office/drawing/2014/main" id="{C6C19578-619D-4926-A19D-0DDD691A2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7638" name="Group 956">
              <a:extLst>
                <a:ext uri="{FF2B5EF4-FFF2-40B4-BE49-F238E27FC236}">
                  <a16:creationId xmlns:a16="http://schemas.microsoft.com/office/drawing/2014/main" id="{545338A2-0C46-410E-825B-B2D618D99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7663" name="AutoShape 957">
                <a:extLst>
                  <a:ext uri="{FF2B5EF4-FFF2-40B4-BE49-F238E27FC236}">
                    <a16:creationId xmlns:a16="http://schemas.microsoft.com/office/drawing/2014/main" id="{6CA16B4F-03FE-4DF3-B095-3A5B80C9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664" name="AutoShape 958">
                <a:extLst>
                  <a:ext uri="{FF2B5EF4-FFF2-40B4-BE49-F238E27FC236}">
                    <a16:creationId xmlns:a16="http://schemas.microsoft.com/office/drawing/2014/main" id="{09F873BB-4166-421F-A748-C00093CF4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7639" name="Rectangle 959">
              <a:extLst>
                <a:ext uri="{FF2B5EF4-FFF2-40B4-BE49-F238E27FC236}">
                  <a16:creationId xmlns:a16="http://schemas.microsoft.com/office/drawing/2014/main" id="{959C692F-23CE-40E1-B984-A1C53B85F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7640" name="Group 960">
              <a:extLst>
                <a:ext uri="{FF2B5EF4-FFF2-40B4-BE49-F238E27FC236}">
                  <a16:creationId xmlns:a16="http://schemas.microsoft.com/office/drawing/2014/main" id="{F8DEA63C-AB60-4BAB-8BAD-C9FBB2AABE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7661" name="AutoShape 961">
                <a:extLst>
                  <a:ext uri="{FF2B5EF4-FFF2-40B4-BE49-F238E27FC236}">
                    <a16:creationId xmlns:a16="http://schemas.microsoft.com/office/drawing/2014/main" id="{CF75F412-8C8A-45DB-B4A3-1AA72AFFC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662" name="AutoShape 962">
                <a:extLst>
                  <a:ext uri="{FF2B5EF4-FFF2-40B4-BE49-F238E27FC236}">
                    <a16:creationId xmlns:a16="http://schemas.microsoft.com/office/drawing/2014/main" id="{0844A169-1DF6-4288-B802-084D7AD0C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7641" name="Rectangle 963">
              <a:extLst>
                <a:ext uri="{FF2B5EF4-FFF2-40B4-BE49-F238E27FC236}">
                  <a16:creationId xmlns:a16="http://schemas.microsoft.com/office/drawing/2014/main" id="{B030AA35-AA12-44E8-B190-36057FE6F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42" name="Rectangle 964">
              <a:extLst>
                <a:ext uri="{FF2B5EF4-FFF2-40B4-BE49-F238E27FC236}">
                  <a16:creationId xmlns:a16="http://schemas.microsoft.com/office/drawing/2014/main" id="{DFD82137-5B93-4C5D-8C6D-04720616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7643" name="Group 965">
              <a:extLst>
                <a:ext uri="{FF2B5EF4-FFF2-40B4-BE49-F238E27FC236}">
                  <a16:creationId xmlns:a16="http://schemas.microsoft.com/office/drawing/2014/main" id="{B5EA1E90-546F-4096-A65D-9A1DE68F5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7659" name="AutoShape 966">
                <a:extLst>
                  <a:ext uri="{FF2B5EF4-FFF2-40B4-BE49-F238E27FC236}">
                    <a16:creationId xmlns:a16="http://schemas.microsoft.com/office/drawing/2014/main" id="{6ACD6A48-F186-4976-9206-BBB7DE5E8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660" name="AutoShape 967">
                <a:extLst>
                  <a:ext uri="{FF2B5EF4-FFF2-40B4-BE49-F238E27FC236}">
                    <a16:creationId xmlns:a16="http://schemas.microsoft.com/office/drawing/2014/main" id="{E26022C9-531C-46E5-9211-DDC744F02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7644" name="Freeform 968">
              <a:extLst>
                <a:ext uri="{FF2B5EF4-FFF2-40B4-BE49-F238E27FC236}">
                  <a16:creationId xmlns:a16="http://schemas.microsoft.com/office/drawing/2014/main" id="{DE2039D1-C525-4825-ADBC-8B8CD755C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645" name="Group 969">
              <a:extLst>
                <a:ext uri="{FF2B5EF4-FFF2-40B4-BE49-F238E27FC236}">
                  <a16:creationId xmlns:a16="http://schemas.microsoft.com/office/drawing/2014/main" id="{ADCC414C-6ED8-4C02-803A-74C285ED5C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7657" name="AutoShape 970">
                <a:extLst>
                  <a:ext uri="{FF2B5EF4-FFF2-40B4-BE49-F238E27FC236}">
                    <a16:creationId xmlns:a16="http://schemas.microsoft.com/office/drawing/2014/main" id="{E7E89F9F-C3BA-4A38-BC40-5B4B79B43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658" name="AutoShape 971">
                <a:extLst>
                  <a:ext uri="{FF2B5EF4-FFF2-40B4-BE49-F238E27FC236}">
                    <a16:creationId xmlns:a16="http://schemas.microsoft.com/office/drawing/2014/main" id="{5CEBFD51-6568-4F64-B353-6452A79C0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7646" name="Rectangle 972">
              <a:extLst>
                <a:ext uri="{FF2B5EF4-FFF2-40B4-BE49-F238E27FC236}">
                  <a16:creationId xmlns:a16="http://schemas.microsoft.com/office/drawing/2014/main" id="{46DF9169-954E-4EA6-88DB-8BF8FF7E2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47" name="Freeform 973">
              <a:extLst>
                <a:ext uri="{FF2B5EF4-FFF2-40B4-BE49-F238E27FC236}">
                  <a16:creationId xmlns:a16="http://schemas.microsoft.com/office/drawing/2014/main" id="{5140C613-38BD-46BC-826A-5C436C8A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48" name="Freeform 974">
              <a:extLst>
                <a:ext uri="{FF2B5EF4-FFF2-40B4-BE49-F238E27FC236}">
                  <a16:creationId xmlns:a16="http://schemas.microsoft.com/office/drawing/2014/main" id="{1FB2E623-FD41-4F86-9CCB-A94D9A0A5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49" name="Oval 975">
              <a:extLst>
                <a:ext uri="{FF2B5EF4-FFF2-40B4-BE49-F238E27FC236}">
                  <a16:creationId xmlns:a16="http://schemas.microsoft.com/office/drawing/2014/main" id="{972D292C-EC29-4315-99C9-9469D59B2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50" name="Freeform 976">
              <a:extLst>
                <a:ext uri="{FF2B5EF4-FFF2-40B4-BE49-F238E27FC236}">
                  <a16:creationId xmlns:a16="http://schemas.microsoft.com/office/drawing/2014/main" id="{198998C3-E403-4F3F-8C1B-DD3A4FAA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51" name="AutoShape 977">
              <a:extLst>
                <a:ext uri="{FF2B5EF4-FFF2-40B4-BE49-F238E27FC236}">
                  <a16:creationId xmlns:a16="http://schemas.microsoft.com/office/drawing/2014/main" id="{43237A47-4D2F-4DDB-8CAE-43C59E656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52" name="AutoShape 978">
              <a:extLst>
                <a:ext uri="{FF2B5EF4-FFF2-40B4-BE49-F238E27FC236}">
                  <a16:creationId xmlns:a16="http://schemas.microsoft.com/office/drawing/2014/main" id="{09E86C16-6E48-40C0-B7AA-E4AB1D0CE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53" name="Oval 979">
              <a:extLst>
                <a:ext uri="{FF2B5EF4-FFF2-40B4-BE49-F238E27FC236}">
                  <a16:creationId xmlns:a16="http://schemas.microsoft.com/office/drawing/2014/main" id="{460E547A-F9B8-4C21-9F7B-D61F10891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54" name="Oval 980">
              <a:extLst>
                <a:ext uri="{FF2B5EF4-FFF2-40B4-BE49-F238E27FC236}">
                  <a16:creationId xmlns:a16="http://schemas.microsoft.com/office/drawing/2014/main" id="{087B7736-453F-49AD-8533-4F1938921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655" name="Oval 981">
              <a:extLst>
                <a:ext uri="{FF2B5EF4-FFF2-40B4-BE49-F238E27FC236}">
                  <a16:creationId xmlns:a16="http://schemas.microsoft.com/office/drawing/2014/main" id="{81FAFE4A-34A3-4504-AAE0-2A611DF86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56" name="Rectangle 982">
              <a:extLst>
                <a:ext uri="{FF2B5EF4-FFF2-40B4-BE49-F238E27FC236}">
                  <a16:creationId xmlns:a16="http://schemas.microsoft.com/office/drawing/2014/main" id="{99BABEF0-0550-43A8-9E27-4CA1FD419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7406" name="Group 983">
            <a:extLst>
              <a:ext uri="{FF2B5EF4-FFF2-40B4-BE49-F238E27FC236}">
                <a16:creationId xmlns:a16="http://schemas.microsoft.com/office/drawing/2014/main" id="{FEA06C26-876D-41A7-B592-661D86A56D16}"/>
              </a:ext>
            </a:extLst>
          </p:cNvPr>
          <p:cNvGrpSpPr>
            <a:grpSpLocks/>
          </p:cNvGrpSpPr>
          <p:nvPr/>
        </p:nvGrpSpPr>
        <p:grpSpPr bwMode="auto">
          <a:xfrm>
            <a:off x="7900988" y="5224463"/>
            <a:ext cx="230187" cy="498475"/>
            <a:chOff x="1115" y="2770"/>
            <a:chExt cx="589" cy="1034"/>
          </a:xfrm>
        </p:grpSpPr>
        <p:sp>
          <p:nvSpPr>
            <p:cNvPr id="57601" name="Freeform 984">
              <a:extLst>
                <a:ext uri="{FF2B5EF4-FFF2-40B4-BE49-F238E27FC236}">
                  <a16:creationId xmlns:a16="http://schemas.microsoft.com/office/drawing/2014/main" id="{6E0123A7-3FFC-4A29-A873-3788F7C6B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2" name="Rectangle 985">
              <a:extLst>
                <a:ext uri="{FF2B5EF4-FFF2-40B4-BE49-F238E27FC236}">
                  <a16:creationId xmlns:a16="http://schemas.microsoft.com/office/drawing/2014/main" id="{C451FF92-B89D-4AE6-AD3A-155DC65E5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03" name="Freeform 986">
              <a:extLst>
                <a:ext uri="{FF2B5EF4-FFF2-40B4-BE49-F238E27FC236}">
                  <a16:creationId xmlns:a16="http://schemas.microsoft.com/office/drawing/2014/main" id="{517F5D82-A278-452A-A1D4-8CA8CE4E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4" name="Freeform 987">
              <a:extLst>
                <a:ext uri="{FF2B5EF4-FFF2-40B4-BE49-F238E27FC236}">
                  <a16:creationId xmlns:a16="http://schemas.microsoft.com/office/drawing/2014/main" id="{3FBEEAF0-5044-48C2-BCE4-9F8110EF4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5" name="Rectangle 988">
              <a:extLst>
                <a:ext uri="{FF2B5EF4-FFF2-40B4-BE49-F238E27FC236}">
                  <a16:creationId xmlns:a16="http://schemas.microsoft.com/office/drawing/2014/main" id="{A0BC2EF6-AB56-4F83-9FAA-7A4D6D46F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7606" name="Group 989">
              <a:extLst>
                <a:ext uri="{FF2B5EF4-FFF2-40B4-BE49-F238E27FC236}">
                  <a16:creationId xmlns:a16="http://schemas.microsoft.com/office/drawing/2014/main" id="{63B94DCA-2C69-4A20-B70B-B8F43DB09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7631" name="AutoShape 990">
                <a:extLst>
                  <a:ext uri="{FF2B5EF4-FFF2-40B4-BE49-F238E27FC236}">
                    <a16:creationId xmlns:a16="http://schemas.microsoft.com/office/drawing/2014/main" id="{FE13614F-8182-46D6-8B7F-352271890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632" name="AutoShape 991">
                <a:extLst>
                  <a:ext uri="{FF2B5EF4-FFF2-40B4-BE49-F238E27FC236}">
                    <a16:creationId xmlns:a16="http://schemas.microsoft.com/office/drawing/2014/main" id="{832A3E2D-0341-4118-9CEF-FCBF4487A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7607" name="Rectangle 992">
              <a:extLst>
                <a:ext uri="{FF2B5EF4-FFF2-40B4-BE49-F238E27FC236}">
                  <a16:creationId xmlns:a16="http://schemas.microsoft.com/office/drawing/2014/main" id="{02708D00-2438-49AA-9837-F21500FF1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7608" name="Group 993">
              <a:extLst>
                <a:ext uri="{FF2B5EF4-FFF2-40B4-BE49-F238E27FC236}">
                  <a16:creationId xmlns:a16="http://schemas.microsoft.com/office/drawing/2014/main" id="{0A0525EB-960A-4A4C-BB27-53FB574C7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7629" name="AutoShape 994">
                <a:extLst>
                  <a:ext uri="{FF2B5EF4-FFF2-40B4-BE49-F238E27FC236}">
                    <a16:creationId xmlns:a16="http://schemas.microsoft.com/office/drawing/2014/main" id="{D5E31CCF-71FE-4309-A919-15A9433E8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630" name="AutoShape 995">
                <a:extLst>
                  <a:ext uri="{FF2B5EF4-FFF2-40B4-BE49-F238E27FC236}">
                    <a16:creationId xmlns:a16="http://schemas.microsoft.com/office/drawing/2014/main" id="{539A0A54-ED50-40E7-82E4-D1AEB61CA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7609" name="Rectangle 996">
              <a:extLst>
                <a:ext uri="{FF2B5EF4-FFF2-40B4-BE49-F238E27FC236}">
                  <a16:creationId xmlns:a16="http://schemas.microsoft.com/office/drawing/2014/main" id="{55955108-52E3-4229-B9AE-CB23D96E1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10" name="Rectangle 997">
              <a:extLst>
                <a:ext uri="{FF2B5EF4-FFF2-40B4-BE49-F238E27FC236}">
                  <a16:creationId xmlns:a16="http://schemas.microsoft.com/office/drawing/2014/main" id="{DDFA3C78-B86D-462C-8494-F47FFE6A2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7611" name="Group 998">
              <a:extLst>
                <a:ext uri="{FF2B5EF4-FFF2-40B4-BE49-F238E27FC236}">
                  <a16:creationId xmlns:a16="http://schemas.microsoft.com/office/drawing/2014/main" id="{5EE012A6-4F23-4FE5-A13C-CBF72F5E8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7627" name="AutoShape 999">
                <a:extLst>
                  <a:ext uri="{FF2B5EF4-FFF2-40B4-BE49-F238E27FC236}">
                    <a16:creationId xmlns:a16="http://schemas.microsoft.com/office/drawing/2014/main" id="{B88F8108-B53B-4FDE-99DD-B572633FB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628" name="AutoShape 1000">
                <a:extLst>
                  <a:ext uri="{FF2B5EF4-FFF2-40B4-BE49-F238E27FC236}">
                    <a16:creationId xmlns:a16="http://schemas.microsoft.com/office/drawing/2014/main" id="{879C7C74-678C-44EE-9018-BFA183FAC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7612" name="Freeform 1001">
              <a:extLst>
                <a:ext uri="{FF2B5EF4-FFF2-40B4-BE49-F238E27FC236}">
                  <a16:creationId xmlns:a16="http://schemas.microsoft.com/office/drawing/2014/main" id="{3B41D9A8-47E8-4977-ABDE-A2FD8AFE9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613" name="Group 1002">
              <a:extLst>
                <a:ext uri="{FF2B5EF4-FFF2-40B4-BE49-F238E27FC236}">
                  <a16:creationId xmlns:a16="http://schemas.microsoft.com/office/drawing/2014/main" id="{2D313414-F151-4FD0-B7B9-FB3A6EEB3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7625" name="AutoShape 1003">
                <a:extLst>
                  <a:ext uri="{FF2B5EF4-FFF2-40B4-BE49-F238E27FC236}">
                    <a16:creationId xmlns:a16="http://schemas.microsoft.com/office/drawing/2014/main" id="{D9CB3FE6-5E00-4D59-9439-721654463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626" name="AutoShape 1004">
                <a:extLst>
                  <a:ext uri="{FF2B5EF4-FFF2-40B4-BE49-F238E27FC236}">
                    <a16:creationId xmlns:a16="http://schemas.microsoft.com/office/drawing/2014/main" id="{491ACF76-4079-4474-87A4-FE0B6FD77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7614" name="Rectangle 1005">
              <a:extLst>
                <a:ext uri="{FF2B5EF4-FFF2-40B4-BE49-F238E27FC236}">
                  <a16:creationId xmlns:a16="http://schemas.microsoft.com/office/drawing/2014/main" id="{F7DA7F99-9D26-452B-93D4-3794CB774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15" name="Freeform 1006">
              <a:extLst>
                <a:ext uri="{FF2B5EF4-FFF2-40B4-BE49-F238E27FC236}">
                  <a16:creationId xmlns:a16="http://schemas.microsoft.com/office/drawing/2014/main" id="{36A36012-6240-4BF2-B09B-A9F4265D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16" name="Freeform 1007">
              <a:extLst>
                <a:ext uri="{FF2B5EF4-FFF2-40B4-BE49-F238E27FC236}">
                  <a16:creationId xmlns:a16="http://schemas.microsoft.com/office/drawing/2014/main" id="{9F364F5C-A289-4F78-BDA5-D774AEF1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17" name="Oval 1008">
              <a:extLst>
                <a:ext uri="{FF2B5EF4-FFF2-40B4-BE49-F238E27FC236}">
                  <a16:creationId xmlns:a16="http://schemas.microsoft.com/office/drawing/2014/main" id="{FCC718C5-4487-473F-B801-08DC76A8B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18" name="Freeform 1009">
              <a:extLst>
                <a:ext uri="{FF2B5EF4-FFF2-40B4-BE49-F238E27FC236}">
                  <a16:creationId xmlns:a16="http://schemas.microsoft.com/office/drawing/2014/main" id="{DE61ED7C-BD00-436F-9EDF-622AAC8A0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19" name="AutoShape 1010">
              <a:extLst>
                <a:ext uri="{FF2B5EF4-FFF2-40B4-BE49-F238E27FC236}">
                  <a16:creationId xmlns:a16="http://schemas.microsoft.com/office/drawing/2014/main" id="{8E14A989-DBF3-429C-A288-6ADAE8B2B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20" name="AutoShape 1011">
              <a:extLst>
                <a:ext uri="{FF2B5EF4-FFF2-40B4-BE49-F238E27FC236}">
                  <a16:creationId xmlns:a16="http://schemas.microsoft.com/office/drawing/2014/main" id="{56F1F9F1-DE91-46AC-9D80-33F723DA1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21" name="Oval 1012">
              <a:extLst>
                <a:ext uri="{FF2B5EF4-FFF2-40B4-BE49-F238E27FC236}">
                  <a16:creationId xmlns:a16="http://schemas.microsoft.com/office/drawing/2014/main" id="{8330540D-CCAB-4022-98B6-A7A143EBB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22" name="Oval 1013">
              <a:extLst>
                <a:ext uri="{FF2B5EF4-FFF2-40B4-BE49-F238E27FC236}">
                  <a16:creationId xmlns:a16="http://schemas.microsoft.com/office/drawing/2014/main" id="{A9FD270C-D6A7-42D8-96DC-15079054E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623" name="Oval 1014">
              <a:extLst>
                <a:ext uri="{FF2B5EF4-FFF2-40B4-BE49-F238E27FC236}">
                  <a16:creationId xmlns:a16="http://schemas.microsoft.com/office/drawing/2014/main" id="{2D867932-BD3D-4C0C-A3D5-40CAB51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624" name="Rectangle 1015">
              <a:extLst>
                <a:ext uri="{FF2B5EF4-FFF2-40B4-BE49-F238E27FC236}">
                  <a16:creationId xmlns:a16="http://schemas.microsoft.com/office/drawing/2014/main" id="{3EB12CA1-F7BB-4AA5-863A-2A962EDD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7407" name="Group 1070">
            <a:extLst>
              <a:ext uri="{FF2B5EF4-FFF2-40B4-BE49-F238E27FC236}">
                <a16:creationId xmlns:a16="http://schemas.microsoft.com/office/drawing/2014/main" id="{869137F2-6E49-4FF8-9505-A8C896365712}"/>
              </a:ext>
            </a:extLst>
          </p:cNvPr>
          <p:cNvGrpSpPr>
            <a:grpSpLocks/>
          </p:cNvGrpSpPr>
          <p:nvPr/>
        </p:nvGrpSpPr>
        <p:grpSpPr bwMode="auto">
          <a:xfrm>
            <a:off x="7202488" y="2486025"/>
            <a:ext cx="392112" cy="180975"/>
            <a:chOff x="4655" y="2464"/>
            <a:chExt cx="319" cy="132"/>
          </a:xfrm>
        </p:grpSpPr>
        <p:grpSp>
          <p:nvGrpSpPr>
            <p:cNvPr id="57584" name="Group 1071">
              <a:extLst>
                <a:ext uri="{FF2B5EF4-FFF2-40B4-BE49-F238E27FC236}">
                  <a16:creationId xmlns:a16="http://schemas.microsoft.com/office/drawing/2014/main" id="{01167F59-32BF-4CFB-9F7E-A2202D4FFE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93" name="Oval 407">
                <a:extLst>
                  <a:ext uri="{FF2B5EF4-FFF2-40B4-BE49-F238E27FC236}">
                    <a16:creationId xmlns:a16="http://schemas.microsoft.com/office/drawing/2014/main" id="{92A01D21-E848-454E-9D33-74E664E9A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94" name="Rectangle 410">
                <a:extLst>
                  <a:ext uri="{FF2B5EF4-FFF2-40B4-BE49-F238E27FC236}">
                    <a16:creationId xmlns:a16="http://schemas.microsoft.com/office/drawing/2014/main" id="{817EA385-672B-4399-977A-D3FCCE197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95" name="Oval 411">
                <a:extLst>
                  <a:ext uri="{FF2B5EF4-FFF2-40B4-BE49-F238E27FC236}">
                    <a16:creationId xmlns:a16="http://schemas.microsoft.com/office/drawing/2014/main" id="{415304CD-3422-457E-9C4D-A23FAD5C3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7596" name="Group 1075">
                <a:extLst>
                  <a:ext uri="{FF2B5EF4-FFF2-40B4-BE49-F238E27FC236}">
                    <a16:creationId xmlns:a16="http://schemas.microsoft.com/office/drawing/2014/main" id="{072DD94E-33B8-4CB7-9EF4-5BAFF80F3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99" name="Freeform 1076">
                  <a:extLst>
                    <a:ext uri="{FF2B5EF4-FFF2-40B4-BE49-F238E27FC236}">
                      <a16:creationId xmlns:a16="http://schemas.microsoft.com/office/drawing/2014/main" id="{394A7DB3-BB1A-49CC-A5DE-E10DC9A9A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00" name="Freeform 1077">
                  <a:extLst>
                    <a:ext uri="{FF2B5EF4-FFF2-40B4-BE49-F238E27FC236}">
                      <a16:creationId xmlns:a16="http://schemas.microsoft.com/office/drawing/2014/main" id="{2DD0B63A-A03F-4390-8069-A7272E8DF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97" name="Line 1078">
                <a:extLst>
                  <a:ext uri="{FF2B5EF4-FFF2-40B4-BE49-F238E27FC236}">
                    <a16:creationId xmlns:a16="http://schemas.microsoft.com/office/drawing/2014/main" id="{49507BC5-251F-48F9-A467-607E1C9B8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8" name="Line 1079">
                <a:extLst>
                  <a:ext uri="{FF2B5EF4-FFF2-40B4-BE49-F238E27FC236}">
                    <a16:creationId xmlns:a16="http://schemas.microsoft.com/office/drawing/2014/main" id="{AC9CB18D-CDFA-4EC1-8B94-ECD1A4E04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85" name="Oval 407">
              <a:extLst>
                <a:ext uri="{FF2B5EF4-FFF2-40B4-BE49-F238E27FC236}">
                  <a16:creationId xmlns:a16="http://schemas.microsoft.com/office/drawing/2014/main" id="{43EDF01D-5953-4760-9B2C-A7A63000F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586" name="Rectangle 410">
              <a:extLst>
                <a:ext uri="{FF2B5EF4-FFF2-40B4-BE49-F238E27FC236}">
                  <a16:creationId xmlns:a16="http://schemas.microsoft.com/office/drawing/2014/main" id="{F77D0C84-535E-4F64-95CD-0561D37EA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587" name="Oval 411">
              <a:extLst>
                <a:ext uri="{FF2B5EF4-FFF2-40B4-BE49-F238E27FC236}">
                  <a16:creationId xmlns:a16="http://schemas.microsoft.com/office/drawing/2014/main" id="{C65022D6-EE9D-48FD-9FAD-17AB828A7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588" name="Group 1083">
              <a:extLst>
                <a:ext uri="{FF2B5EF4-FFF2-40B4-BE49-F238E27FC236}">
                  <a16:creationId xmlns:a16="http://schemas.microsoft.com/office/drawing/2014/main" id="{E23E20D1-8AB8-4F80-9675-C7B63B731A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91" name="Freeform 1084">
                <a:extLst>
                  <a:ext uri="{FF2B5EF4-FFF2-40B4-BE49-F238E27FC236}">
                    <a16:creationId xmlns:a16="http://schemas.microsoft.com/office/drawing/2014/main" id="{5CDA087D-D776-49EC-A601-2FDBFB217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2" name="Freeform 1085">
                <a:extLst>
                  <a:ext uri="{FF2B5EF4-FFF2-40B4-BE49-F238E27FC236}">
                    <a16:creationId xmlns:a16="http://schemas.microsoft.com/office/drawing/2014/main" id="{4BE8C3CD-E0E1-4E04-B1AD-CBE039A5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89" name="Line 1086">
              <a:extLst>
                <a:ext uri="{FF2B5EF4-FFF2-40B4-BE49-F238E27FC236}">
                  <a16:creationId xmlns:a16="http://schemas.microsoft.com/office/drawing/2014/main" id="{DE319505-EAD8-4E91-A286-672170F6D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90" name="Line 1087">
              <a:extLst>
                <a:ext uri="{FF2B5EF4-FFF2-40B4-BE49-F238E27FC236}">
                  <a16:creationId xmlns:a16="http://schemas.microsoft.com/office/drawing/2014/main" id="{1F62CFA5-934D-4C82-B676-05AEBE7AE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8" name="Group 1088">
            <a:extLst>
              <a:ext uri="{FF2B5EF4-FFF2-40B4-BE49-F238E27FC236}">
                <a16:creationId xmlns:a16="http://schemas.microsoft.com/office/drawing/2014/main" id="{C76BDC04-7D58-4D39-BAF5-DDB578D730B3}"/>
              </a:ext>
            </a:extLst>
          </p:cNvPr>
          <p:cNvGrpSpPr>
            <a:grpSpLocks/>
          </p:cNvGrpSpPr>
          <p:nvPr/>
        </p:nvGrpSpPr>
        <p:grpSpPr bwMode="auto">
          <a:xfrm>
            <a:off x="7205663" y="2752725"/>
            <a:ext cx="407987" cy="180975"/>
            <a:chOff x="4655" y="2464"/>
            <a:chExt cx="319" cy="132"/>
          </a:xfrm>
        </p:grpSpPr>
        <p:grpSp>
          <p:nvGrpSpPr>
            <p:cNvPr id="57567" name="Group 1089">
              <a:extLst>
                <a:ext uri="{FF2B5EF4-FFF2-40B4-BE49-F238E27FC236}">
                  <a16:creationId xmlns:a16="http://schemas.microsoft.com/office/drawing/2014/main" id="{63133569-82F1-47BF-A110-74B215754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76" name="Oval 407">
                <a:extLst>
                  <a:ext uri="{FF2B5EF4-FFF2-40B4-BE49-F238E27FC236}">
                    <a16:creationId xmlns:a16="http://schemas.microsoft.com/office/drawing/2014/main" id="{1FBCD0E3-99D5-4791-921C-978BCA12C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77" name="Rectangle 410">
                <a:extLst>
                  <a:ext uri="{FF2B5EF4-FFF2-40B4-BE49-F238E27FC236}">
                    <a16:creationId xmlns:a16="http://schemas.microsoft.com/office/drawing/2014/main" id="{870EC6E7-9CA3-49F9-B4DD-4CA9032CB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78" name="Oval 411">
                <a:extLst>
                  <a:ext uri="{FF2B5EF4-FFF2-40B4-BE49-F238E27FC236}">
                    <a16:creationId xmlns:a16="http://schemas.microsoft.com/office/drawing/2014/main" id="{391DEC4B-5585-4F0E-BCD9-6821CCA29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7579" name="Group 1093">
                <a:extLst>
                  <a:ext uri="{FF2B5EF4-FFF2-40B4-BE49-F238E27FC236}">
                    <a16:creationId xmlns:a16="http://schemas.microsoft.com/office/drawing/2014/main" id="{7957E131-6A91-4E16-9A9F-592F00929D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82" name="Freeform 1094">
                  <a:extLst>
                    <a:ext uri="{FF2B5EF4-FFF2-40B4-BE49-F238E27FC236}">
                      <a16:creationId xmlns:a16="http://schemas.microsoft.com/office/drawing/2014/main" id="{A9A30F1A-831D-406F-BD7B-11DF63A79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83" name="Freeform 1095">
                  <a:extLst>
                    <a:ext uri="{FF2B5EF4-FFF2-40B4-BE49-F238E27FC236}">
                      <a16:creationId xmlns:a16="http://schemas.microsoft.com/office/drawing/2014/main" id="{D252557F-6F50-4133-BA90-3C89D7CCC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80" name="Line 1096">
                <a:extLst>
                  <a:ext uri="{FF2B5EF4-FFF2-40B4-BE49-F238E27FC236}">
                    <a16:creationId xmlns:a16="http://schemas.microsoft.com/office/drawing/2014/main" id="{93801144-BE3B-4D92-9B80-1DE3CF519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1" name="Line 1097">
                <a:extLst>
                  <a:ext uri="{FF2B5EF4-FFF2-40B4-BE49-F238E27FC236}">
                    <a16:creationId xmlns:a16="http://schemas.microsoft.com/office/drawing/2014/main" id="{3A2E7AEA-13E7-4402-8413-03B91739E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68" name="Oval 407">
              <a:extLst>
                <a:ext uri="{FF2B5EF4-FFF2-40B4-BE49-F238E27FC236}">
                  <a16:creationId xmlns:a16="http://schemas.microsoft.com/office/drawing/2014/main" id="{B8BE8515-F0F8-44B8-BA92-72DB98289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569" name="Rectangle 410">
              <a:extLst>
                <a:ext uri="{FF2B5EF4-FFF2-40B4-BE49-F238E27FC236}">
                  <a16:creationId xmlns:a16="http://schemas.microsoft.com/office/drawing/2014/main" id="{B6EE49FC-4AC4-4107-8C30-E63EDF0F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570" name="Oval 411">
              <a:extLst>
                <a:ext uri="{FF2B5EF4-FFF2-40B4-BE49-F238E27FC236}">
                  <a16:creationId xmlns:a16="http://schemas.microsoft.com/office/drawing/2014/main" id="{023FBBEE-D4B6-4EF9-8D34-C9A4A7420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571" name="Group 1101">
              <a:extLst>
                <a:ext uri="{FF2B5EF4-FFF2-40B4-BE49-F238E27FC236}">
                  <a16:creationId xmlns:a16="http://schemas.microsoft.com/office/drawing/2014/main" id="{52D9F26D-B4C6-492D-BE39-45E213326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74" name="Freeform 1102">
                <a:extLst>
                  <a:ext uri="{FF2B5EF4-FFF2-40B4-BE49-F238E27FC236}">
                    <a16:creationId xmlns:a16="http://schemas.microsoft.com/office/drawing/2014/main" id="{F26FCB31-A7B6-4882-B7B8-F48244E6C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5" name="Freeform 1103">
                <a:extLst>
                  <a:ext uri="{FF2B5EF4-FFF2-40B4-BE49-F238E27FC236}">
                    <a16:creationId xmlns:a16="http://schemas.microsoft.com/office/drawing/2014/main" id="{F600B8EA-BA82-4341-97F3-662EACB23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72" name="Line 1104">
              <a:extLst>
                <a:ext uri="{FF2B5EF4-FFF2-40B4-BE49-F238E27FC236}">
                  <a16:creationId xmlns:a16="http://schemas.microsoft.com/office/drawing/2014/main" id="{579173BB-BE92-473B-A69F-788FE608A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73" name="Line 1105">
              <a:extLst>
                <a:ext uri="{FF2B5EF4-FFF2-40B4-BE49-F238E27FC236}">
                  <a16:creationId xmlns:a16="http://schemas.microsoft.com/office/drawing/2014/main" id="{0D20AD44-DACF-4758-96CD-F3759DCBE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9" name="Group 1106">
            <a:extLst>
              <a:ext uri="{FF2B5EF4-FFF2-40B4-BE49-F238E27FC236}">
                <a16:creationId xmlns:a16="http://schemas.microsoft.com/office/drawing/2014/main" id="{B1A43A47-042A-4CB1-968A-D418FD3DB5D6}"/>
              </a:ext>
            </a:extLst>
          </p:cNvPr>
          <p:cNvGrpSpPr>
            <a:grpSpLocks/>
          </p:cNvGrpSpPr>
          <p:nvPr/>
        </p:nvGrpSpPr>
        <p:grpSpPr bwMode="auto">
          <a:xfrm>
            <a:off x="7758113" y="2749550"/>
            <a:ext cx="407987" cy="180975"/>
            <a:chOff x="4655" y="2464"/>
            <a:chExt cx="319" cy="132"/>
          </a:xfrm>
        </p:grpSpPr>
        <p:grpSp>
          <p:nvGrpSpPr>
            <p:cNvPr id="57550" name="Group 1107">
              <a:extLst>
                <a:ext uri="{FF2B5EF4-FFF2-40B4-BE49-F238E27FC236}">
                  <a16:creationId xmlns:a16="http://schemas.microsoft.com/office/drawing/2014/main" id="{FCF18612-691B-4B07-A2B6-542C2BC20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59" name="Oval 407">
                <a:extLst>
                  <a:ext uri="{FF2B5EF4-FFF2-40B4-BE49-F238E27FC236}">
                    <a16:creationId xmlns:a16="http://schemas.microsoft.com/office/drawing/2014/main" id="{211A4BF0-CD6C-47B2-ADA4-1618CA025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60" name="Rectangle 410">
                <a:extLst>
                  <a:ext uri="{FF2B5EF4-FFF2-40B4-BE49-F238E27FC236}">
                    <a16:creationId xmlns:a16="http://schemas.microsoft.com/office/drawing/2014/main" id="{5AF63ECB-F96A-4496-97E0-C765254BF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61" name="Oval 411">
                <a:extLst>
                  <a:ext uri="{FF2B5EF4-FFF2-40B4-BE49-F238E27FC236}">
                    <a16:creationId xmlns:a16="http://schemas.microsoft.com/office/drawing/2014/main" id="{94136038-CBD3-4D00-BCBC-D5E497549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7562" name="Group 1111">
                <a:extLst>
                  <a:ext uri="{FF2B5EF4-FFF2-40B4-BE49-F238E27FC236}">
                    <a16:creationId xmlns:a16="http://schemas.microsoft.com/office/drawing/2014/main" id="{C51AC15C-EBE7-40B6-A805-F030780654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65" name="Freeform 1112">
                  <a:extLst>
                    <a:ext uri="{FF2B5EF4-FFF2-40B4-BE49-F238E27FC236}">
                      <a16:creationId xmlns:a16="http://schemas.microsoft.com/office/drawing/2014/main" id="{7E83703B-D6CD-463E-A965-CB20DA3D9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66" name="Freeform 1113">
                  <a:extLst>
                    <a:ext uri="{FF2B5EF4-FFF2-40B4-BE49-F238E27FC236}">
                      <a16:creationId xmlns:a16="http://schemas.microsoft.com/office/drawing/2014/main" id="{5469F03C-3573-49CF-9D69-00B9877891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63" name="Line 1114">
                <a:extLst>
                  <a:ext uri="{FF2B5EF4-FFF2-40B4-BE49-F238E27FC236}">
                    <a16:creationId xmlns:a16="http://schemas.microsoft.com/office/drawing/2014/main" id="{3B7ABD01-5F64-4D37-8B26-43643D18A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" name="Line 1115">
                <a:extLst>
                  <a:ext uri="{FF2B5EF4-FFF2-40B4-BE49-F238E27FC236}">
                    <a16:creationId xmlns:a16="http://schemas.microsoft.com/office/drawing/2014/main" id="{41B9BB6B-CC7F-4BFB-B0F3-FB4EC29DF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51" name="Oval 407">
              <a:extLst>
                <a:ext uri="{FF2B5EF4-FFF2-40B4-BE49-F238E27FC236}">
                  <a16:creationId xmlns:a16="http://schemas.microsoft.com/office/drawing/2014/main" id="{A70F0EAE-3FD2-41BB-BA3F-57BB70C0B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552" name="Rectangle 410">
              <a:extLst>
                <a:ext uri="{FF2B5EF4-FFF2-40B4-BE49-F238E27FC236}">
                  <a16:creationId xmlns:a16="http://schemas.microsoft.com/office/drawing/2014/main" id="{DBCC26B3-5CB4-432D-81E6-A7DFC5B1E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553" name="Oval 411">
              <a:extLst>
                <a:ext uri="{FF2B5EF4-FFF2-40B4-BE49-F238E27FC236}">
                  <a16:creationId xmlns:a16="http://schemas.microsoft.com/office/drawing/2014/main" id="{9831B190-D9C8-482F-89E6-C335F1480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554" name="Group 1119">
              <a:extLst>
                <a:ext uri="{FF2B5EF4-FFF2-40B4-BE49-F238E27FC236}">
                  <a16:creationId xmlns:a16="http://schemas.microsoft.com/office/drawing/2014/main" id="{F846DFD1-D503-4010-B06D-4B380F68A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57" name="Freeform 1120">
                <a:extLst>
                  <a:ext uri="{FF2B5EF4-FFF2-40B4-BE49-F238E27FC236}">
                    <a16:creationId xmlns:a16="http://schemas.microsoft.com/office/drawing/2014/main" id="{6DB74B3B-F830-4385-B8F8-448E9C34F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8" name="Freeform 1121">
                <a:extLst>
                  <a:ext uri="{FF2B5EF4-FFF2-40B4-BE49-F238E27FC236}">
                    <a16:creationId xmlns:a16="http://schemas.microsoft.com/office/drawing/2014/main" id="{F9B703CB-F211-4C46-A3A9-86CB16193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55" name="Line 1122">
              <a:extLst>
                <a:ext uri="{FF2B5EF4-FFF2-40B4-BE49-F238E27FC236}">
                  <a16:creationId xmlns:a16="http://schemas.microsoft.com/office/drawing/2014/main" id="{04205F36-B36D-428B-A34E-DB572C84D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6" name="Line 1123">
              <a:extLst>
                <a:ext uri="{FF2B5EF4-FFF2-40B4-BE49-F238E27FC236}">
                  <a16:creationId xmlns:a16="http://schemas.microsoft.com/office/drawing/2014/main" id="{7E482355-397A-4798-A7D8-DD2755FFD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10" name="Group 1124">
            <a:extLst>
              <a:ext uri="{FF2B5EF4-FFF2-40B4-BE49-F238E27FC236}">
                <a16:creationId xmlns:a16="http://schemas.microsoft.com/office/drawing/2014/main" id="{1C41C0F5-A739-4781-8660-E106AA8AE4CB}"/>
              </a:ext>
            </a:extLst>
          </p:cNvPr>
          <p:cNvGrpSpPr>
            <a:grpSpLocks/>
          </p:cNvGrpSpPr>
          <p:nvPr/>
        </p:nvGrpSpPr>
        <p:grpSpPr bwMode="auto">
          <a:xfrm>
            <a:off x="7688263" y="2390775"/>
            <a:ext cx="392112" cy="180975"/>
            <a:chOff x="4655" y="2464"/>
            <a:chExt cx="319" cy="132"/>
          </a:xfrm>
        </p:grpSpPr>
        <p:grpSp>
          <p:nvGrpSpPr>
            <p:cNvPr id="57533" name="Group 1125">
              <a:extLst>
                <a:ext uri="{FF2B5EF4-FFF2-40B4-BE49-F238E27FC236}">
                  <a16:creationId xmlns:a16="http://schemas.microsoft.com/office/drawing/2014/main" id="{3A1A5AF3-CC57-46EA-8DCD-5D7A178513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42" name="Oval 407">
                <a:extLst>
                  <a:ext uri="{FF2B5EF4-FFF2-40B4-BE49-F238E27FC236}">
                    <a16:creationId xmlns:a16="http://schemas.microsoft.com/office/drawing/2014/main" id="{7867CA23-648D-42F8-A5AB-24260DD83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43" name="Rectangle 410">
                <a:extLst>
                  <a:ext uri="{FF2B5EF4-FFF2-40B4-BE49-F238E27FC236}">
                    <a16:creationId xmlns:a16="http://schemas.microsoft.com/office/drawing/2014/main" id="{BCF6E65C-8E25-4B17-9B24-7A9DEBB9C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44" name="Oval 411">
                <a:extLst>
                  <a:ext uri="{FF2B5EF4-FFF2-40B4-BE49-F238E27FC236}">
                    <a16:creationId xmlns:a16="http://schemas.microsoft.com/office/drawing/2014/main" id="{7A28E739-7714-413B-B131-BA7EE88D9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7545" name="Group 1129">
                <a:extLst>
                  <a:ext uri="{FF2B5EF4-FFF2-40B4-BE49-F238E27FC236}">
                    <a16:creationId xmlns:a16="http://schemas.microsoft.com/office/drawing/2014/main" id="{FBE3212D-5094-4106-B9B6-5EA68BCC0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48" name="Freeform 1130">
                  <a:extLst>
                    <a:ext uri="{FF2B5EF4-FFF2-40B4-BE49-F238E27FC236}">
                      <a16:creationId xmlns:a16="http://schemas.microsoft.com/office/drawing/2014/main" id="{2BAAF856-3731-49FC-89FE-5B74B3237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49" name="Freeform 1131">
                  <a:extLst>
                    <a:ext uri="{FF2B5EF4-FFF2-40B4-BE49-F238E27FC236}">
                      <a16:creationId xmlns:a16="http://schemas.microsoft.com/office/drawing/2014/main" id="{7D0EC649-9597-4509-8988-F75F8129F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46" name="Line 1132">
                <a:extLst>
                  <a:ext uri="{FF2B5EF4-FFF2-40B4-BE49-F238E27FC236}">
                    <a16:creationId xmlns:a16="http://schemas.microsoft.com/office/drawing/2014/main" id="{09C6515E-358E-4C99-96D3-8AEAA8AEE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7" name="Line 1133">
                <a:extLst>
                  <a:ext uri="{FF2B5EF4-FFF2-40B4-BE49-F238E27FC236}">
                    <a16:creationId xmlns:a16="http://schemas.microsoft.com/office/drawing/2014/main" id="{434E3306-FE29-4D2F-B441-4CAF18F5D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34" name="Oval 407">
              <a:extLst>
                <a:ext uri="{FF2B5EF4-FFF2-40B4-BE49-F238E27FC236}">
                  <a16:creationId xmlns:a16="http://schemas.microsoft.com/office/drawing/2014/main" id="{16DC291B-DC19-486F-8A14-5FDE2FC72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535" name="Rectangle 410">
              <a:extLst>
                <a:ext uri="{FF2B5EF4-FFF2-40B4-BE49-F238E27FC236}">
                  <a16:creationId xmlns:a16="http://schemas.microsoft.com/office/drawing/2014/main" id="{AF19C950-BA90-4FA4-9E72-8CAA1A75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536" name="Oval 411">
              <a:extLst>
                <a:ext uri="{FF2B5EF4-FFF2-40B4-BE49-F238E27FC236}">
                  <a16:creationId xmlns:a16="http://schemas.microsoft.com/office/drawing/2014/main" id="{83208389-6084-4A2D-9290-75BEF9AF3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7537" name="Group 1137">
              <a:extLst>
                <a:ext uri="{FF2B5EF4-FFF2-40B4-BE49-F238E27FC236}">
                  <a16:creationId xmlns:a16="http://schemas.microsoft.com/office/drawing/2014/main" id="{B7E04B78-993F-4AE1-A2E6-B1A14EB1A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40" name="Freeform 1138">
                <a:extLst>
                  <a:ext uri="{FF2B5EF4-FFF2-40B4-BE49-F238E27FC236}">
                    <a16:creationId xmlns:a16="http://schemas.microsoft.com/office/drawing/2014/main" id="{5C5D68F6-D474-41B3-A682-0738BB169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1" name="Freeform 1139">
                <a:extLst>
                  <a:ext uri="{FF2B5EF4-FFF2-40B4-BE49-F238E27FC236}">
                    <a16:creationId xmlns:a16="http://schemas.microsoft.com/office/drawing/2014/main" id="{59DE7091-D0FB-40A6-A816-FF339E8F8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38" name="Line 1140">
              <a:extLst>
                <a:ext uri="{FF2B5EF4-FFF2-40B4-BE49-F238E27FC236}">
                  <a16:creationId xmlns:a16="http://schemas.microsoft.com/office/drawing/2014/main" id="{D75CE772-14AE-4B2E-8B3A-A44D812AF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39" name="Line 1141">
              <a:extLst>
                <a:ext uri="{FF2B5EF4-FFF2-40B4-BE49-F238E27FC236}">
                  <a16:creationId xmlns:a16="http://schemas.microsoft.com/office/drawing/2014/main" id="{63B65058-6854-461B-8E16-CB1BB0035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7411" name="Picture 1142" descr="underline_base">
            <a:extLst>
              <a:ext uri="{FF2B5EF4-FFF2-40B4-BE49-F238E27FC236}">
                <a16:creationId xmlns:a16="http://schemas.microsoft.com/office/drawing/2014/main" id="{8D001D08-63DC-46F9-AA1A-1184E256EF7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039813"/>
            <a:ext cx="4264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13" name="Group 7">
            <a:extLst>
              <a:ext uri="{FF2B5EF4-FFF2-40B4-BE49-F238E27FC236}">
                <a16:creationId xmlns:a16="http://schemas.microsoft.com/office/drawing/2014/main" id="{3B513296-31A4-4D4F-91E8-856B701F738D}"/>
              </a:ext>
            </a:extLst>
          </p:cNvPr>
          <p:cNvGrpSpPr>
            <a:grpSpLocks/>
          </p:cNvGrpSpPr>
          <p:nvPr/>
        </p:nvGrpSpPr>
        <p:grpSpPr bwMode="auto">
          <a:xfrm>
            <a:off x="6219825" y="4837113"/>
            <a:ext cx="628650" cy="276225"/>
            <a:chOff x="4786435" y="6027638"/>
            <a:chExt cx="748703" cy="417782"/>
          </a:xfrm>
        </p:grpSpPr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32C82419-25AE-4A04-ACF8-C510BE3129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92055" y="614570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53000">
                  <a:srgbClr val="D9D9D9"/>
                </a:gs>
                <a:gs pos="100000">
                  <a:srgbClr val="7F7F7F"/>
                </a:gs>
              </a:gsLst>
              <a:lin ang="0" scaled="1"/>
            </a:gra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645769A8-02D4-417B-88B6-9794D8BD98BF}"/>
                </a:ext>
              </a:extLst>
            </p:cNvPr>
            <p:cNvSpPr/>
            <p:nvPr/>
          </p:nvSpPr>
          <p:spPr bwMode="auto">
            <a:xfrm>
              <a:off x="4790216" y="6188507"/>
              <a:ext cx="744922" cy="108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53A127A3-417A-436D-BF28-BDFB485D06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86435" y="6027638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FAC1D6CC-1BE9-44E2-9841-E7CE5D26CE43}"/>
                </a:ext>
              </a:extLst>
            </p:cNvPr>
            <p:cNvSpPr/>
            <p:nvPr/>
          </p:nvSpPr>
          <p:spPr bwMode="auto">
            <a:xfrm>
              <a:off x="4981174" y="6126080"/>
              <a:ext cx="361116" cy="15126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id="{61814D1F-A4AB-4B41-9D70-D0FB6DF44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764" y="608797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id="{C097CF1C-132A-4C11-BE2B-32F50A2C6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32" y="617678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id="{425211B1-83F4-4C5A-98BD-060D0631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391" y="617900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14B120C0-302F-47C6-8869-95052242E24F}"/>
                </a:ext>
              </a:extLst>
            </p:cNvPr>
            <p:cNvCxnSpPr>
              <a:cxnSpLocks noChangeShapeType="1"/>
              <a:endCxn id="521" idx="2"/>
            </p:cNvCxnSpPr>
            <p:nvPr/>
          </p:nvCxnSpPr>
          <p:spPr bwMode="auto">
            <a:xfrm flipH="1" flipV="1">
              <a:off x="4786435" y="6178607"/>
              <a:ext cx="2093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CD789467-D0CC-4AC7-97A6-E7377B09AC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33044" y="6183444"/>
              <a:ext cx="2094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14" name="Group 5">
            <a:extLst>
              <a:ext uri="{FF2B5EF4-FFF2-40B4-BE49-F238E27FC236}">
                <a16:creationId xmlns:a16="http://schemas.microsoft.com/office/drawing/2014/main" id="{E434D083-EDE7-4483-AFB9-7CE248F00EAD}"/>
              </a:ext>
            </a:extLst>
          </p:cNvPr>
          <p:cNvGrpSpPr>
            <a:grpSpLocks/>
          </p:cNvGrpSpPr>
          <p:nvPr/>
        </p:nvGrpSpPr>
        <p:grpSpPr bwMode="auto">
          <a:xfrm>
            <a:off x="7683500" y="2387600"/>
            <a:ext cx="409575" cy="222250"/>
            <a:chOff x="2213011" y="6015083"/>
            <a:chExt cx="745177" cy="407107"/>
          </a:xfrm>
        </p:grpSpPr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11FFB2CA-F63E-4D71-A09D-5FFDF66C77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5105" y="612247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</a:gra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DAED3F8A-E90A-4D6A-93B1-3D22B90C03D5}"/>
                </a:ext>
              </a:extLst>
            </p:cNvPr>
            <p:cNvSpPr/>
            <p:nvPr/>
          </p:nvSpPr>
          <p:spPr bwMode="auto">
            <a:xfrm>
              <a:off x="2213011" y="6163387"/>
              <a:ext cx="745177" cy="110500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C5C4DB47-82B2-4329-B3E9-DE8DC853E7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3011" y="6015083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2" name="Freeform 531">
              <a:extLst>
                <a:ext uri="{FF2B5EF4-FFF2-40B4-BE49-F238E27FC236}">
                  <a16:creationId xmlns:a16="http://schemas.microsoft.com/office/drawing/2014/main" id="{20E4580B-AF2C-4E4D-B680-A858F94D92D2}"/>
                </a:ext>
              </a:extLst>
            </p:cNvPr>
            <p:cNvSpPr/>
            <p:nvPr/>
          </p:nvSpPr>
          <p:spPr bwMode="auto">
            <a:xfrm>
              <a:off x="2403638" y="6102320"/>
              <a:ext cx="361036" cy="15121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3" name="Freeform 532">
              <a:extLst>
                <a:ext uri="{FF2B5EF4-FFF2-40B4-BE49-F238E27FC236}">
                  <a16:creationId xmlns:a16="http://schemas.microsoft.com/office/drawing/2014/main" id="{13419E2E-74B5-4358-8ABC-5A74119C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814" y="606474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4" name="Freeform 533">
              <a:extLst>
                <a:ext uri="{FF2B5EF4-FFF2-40B4-BE49-F238E27FC236}">
                  <a16:creationId xmlns:a16="http://schemas.microsoft.com/office/drawing/2014/main" id="{57DF5893-2C67-46FA-9199-21D7E6004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582" y="615355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5" name="Freeform 534">
              <a:extLst>
                <a:ext uri="{FF2B5EF4-FFF2-40B4-BE49-F238E27FC236}">
                  <a16:creationId xmlns:a16="http://schemas.microsoft.com/office/drawing/2014/main" id="{AB86690C-E704-4327-9EC4-BEEA8494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41" y="615577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AD07DC6E-E6E3-41E8-9D37-250DA0FFDF16}"/>
                </a:ext>
              </a:extLst>
            </p:cNvPr>
            <p:cNvCxnSpPr>
              <a:cxnSpLocks noChangeShapeType="1"/>
              <a:endCxn id="531" idx="2"/>
            </p:cNvCxnSpPr>
            <p:nvPr/>
          </p:nvCxnSpPr>
          <p:spPr bwMode="auto">
            <a:xfrm flipH="1" flipV="1">
              <a:off x="2213011" y="6166052"/>
              <a:ext cx="2093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F3266A27-A6D0-426C-A677-BA10576911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56094" y="6160214"/>
              <a:ext cx="2094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15" name="Group 542">
            <a:extLst>
              <a:ext uri="{FF2B5EF4-FFF2-40B4-BE49-F238E27FC236}">
                <a16:creationId xmlns:a16="http://schemas.microsoft.com/office/drawing/2014/main" id="{9EB95F25-AA29-467B-A465-0B0A0BDC58CE}"/>
              </a:ext>
            </a:extLst>
          </p:cNvPr>
          <p:cNvGrpSpPr>
            <a:grpSpLocks/>
          </p:cNvGrpSpPr>
          <p:nvPr/>
        </p:nvGrpSpPr>
        <p:grpSpPr bwMode="auto">
          <a:xfrm>
            <a:off x="7751763" y="2738438"/>
            <a:ext cx="411162" cy="220662"/>
            <a:chOff x="2213011" y="6015083"/>
            <a:chExt cx="745177" cy="407107"/>
          </a:xfrm>
        </p:grpSpPr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DA3FDADF-6965-40F8-95EB-8D07A951D0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5105" y="612247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</a:gra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FF6332FE-5B80-469C-B3BD-985AB38F87AA}"/>
                </a:ext>
              </a:extLst>
            </p:cNvPr>
            <p:cNvSpPr/>
            <p:nvPr/>
          </p:nvSpPr>
          <p:spPr bwMode="auto">
            <a:xfrm>
              <a:off x="2213011" y="6164453"/>
              <a:ext cx="745177" cy="108368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A4023613-BBCE-4565-B1FB-1011D9F7ACA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3011" y="6015083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CDF661AC-B9BB-4E2B-9672-2B16C22DBDC1}"/>
                </a:ext>
              </a:extLst>
            </p:cNvPr>
            <p:cNvSpPr/>
            <p:nvPr/>
          </p:nvSpPr>
          <p:spPr bwMode="auto">
            <a:xfrm>
              <a:off x="2402902" y="6102948"/>
              <a:ext cx="362519" cy="149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id="{ACAB28FC-9B98-44F1-98CB-8E25E8E21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814" y="606474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id="{C8BA585B-4FE8-46F5-BC1A-1B772C9A9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582" y="615355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id="{B41D278D-0099-4B05-9862-623C25069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41" y="615577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D36D6920-5FEB-475C-9377-E368912F3CB2}"/>
                </a:ext>
              </a:extLst>
            </p:cNvPr>
            <p:cNvCxnSpPr>
              <a:cxnSpLocks noChangeShapeType="1"/>
              <a:endCxn id="546" idx="2"/>
            </p:cNvCxnSpPr>
            <p:nvPr/>
          </p:nvCxnSpPr>
          <p:spPr bwMode="auto">
            <a:xfrm flipH="1" flipV="1">
              <a:off x="2213011" y="6166052"/>
              <a:ext cx="2093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AC9288E4-F035-4700-B604-7B12943C1C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56094" y="6160214"/>
              <a:ext cx="2094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16" name="Group 552">
            <a:extLst>
              <a:ext uri="{FF2B5EF4-FFF2-40B4-BE49-F238E27FC236}">
                <a16:creationId xmlns:a16="http://schemas.microsoft.com/office/drawing/2014/main" id="{2364536A-A200-481A-9CF8-7B6395C7048E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2743200"/>
            <a:ext cx="411163" cy="220663"/>
            <a:chOff x="2213011" y="6015083"/>
            <a:chExt cx="745177" cy="407107"/>
          </a:xfrm>
        </p:grpSpPr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68E3E526-06D9-4722-A461-E3735B3D38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5105" y="612247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</a:gra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1B7240C7-CB07-414E-870F-B8AD08624D47}"/>
                </a:ext>
              </a:extLst>
            </p:cNvPr>
            <p:cNvSpPr/>
            <p:nvPr/>
          </p:nvSpPr>
          <p:spPr bwMode="auto">
            <a:xfrm>
              <a:off x="2213011" y="6164454"/>
              <a:ext cx="745177" cy="108365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DBFD279D-E752-47CA-9295-6A3775CC2F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3011" y="6015083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id="{CAE65DAA-690D-4F0D-A1EF-A8C5AB601A31}"/>
                </a:ext>
              </a:extLst>
            </p:cNvPr>
            <p:cNvSpPr/>
            <p:nvPr/>
          </p:nvSpPr>
          <p:spPr bwMode="auto">
            <a:xfrm>
              <a:off x="2402901" y="6102948"/>
              <a:ext cx="362518" cy="1493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id="{2D7196FE-05D8-41D4-A378-280CCB0F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814" y="606474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id="{37560838-BEE4-4D87-B3EC-9447A7E17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582" y="615355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id="{88584A5C-57ED-444B-B43D-39D36E36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41" y="615577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5D9C3A86-9F63-4BE8-B708-3927452C4912}"/>
                </a:ext>
              </a:extLst>
            </p:cNvPr>
            <p:cNvCxnSpPr>
              <a:cxnSpLocks noChangeShapeType="1"/>
              <a:endCxn id="556" idx="2"/>
            </p:cNvCxnSpPr>
            <p:nvPr/>
          </p:nvCxnSpPr>
          <p:spPr bwMode="auto">
            <a:xfrm flipH="1" flipV="1">
              <a:off x="2213011" y="6166052"/>
              <a:ext cx="2093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F559B33C-F9F7-4F93-B1E3-98875EEB3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56094" y="6160214"/>
              <a:ext cx="2094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17" name="Group 562">
            <a:extLst>
              <a:ext uri="{FF2B5EF4-FFF2-40B4-BE49-F238E27FC236}">
                <a16:creationId xmlns:a16="http://schemas.microsoft.com/office/drawing/2014/main" id="{4ACB30AD-C5E5-46E7-AD01-A67D744304C5}"/>
              </a:ext>
            </a:extLst>
          </p:cNvPr>
          <p:cNvGrpSpPr>
            <a:grpSpLocks/>
          </p:cNvGrpSpPr>
          <p:nvPr/>
        </p:nvGrpSpPr>
        <p:grpSpPr bwMode="auto">
          <a:xfrm>
            <a:off x="7188200" y="2473325"/>
            <a:ext cx="409575" cy="220663"/>
            <a:chOff x="2213011" y="6015083"/>
            <a:chExt cx="745177" cy="407107"/>
          </a:xfrm>
        </p:grpSpPr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57B507A1-AC93-4C67-BD90-D6C11C44A2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5105" y="612247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</a:gra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CEC6CCA-43A1-4832-A9EE-E9F9DD2272B2}"/>
                </a:ext>
              </a:extLst>
            </p:cNvPr>
            <p:cNvSpPr/>
            <p:nvPr/>
          </p:nvSpPr>
          <p:spPr bwMode="auto">
            <a:xfrm>
              <a:off x="2213011" y="6164454"/>
              <a:ext cx="745177" cy="108365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D9458A08-599D-4125-B68B-51B59A9FDE0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3011" y="6015083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id="{D16B51EF-5021-456E-A606-EC652CFCDC8F}"/>
                </a:ext>
              </a:extLst>
            </p:cNvPr>
            <p:cNvSpPr/>
            <p:nvPr/>
          </p:nvSpPr>
          <p:spPr bwMode="auto">
            <a:xfrm>
              <a:off x="2403638" y="6102948"/>
              <a:ext cx="361036" cy="1493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id="{A7741F16-FB63-44DB-8281-4E50F2BB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814" y="606474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id="{D7A444C5-022B-4957-BBAE-8A6D14F25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582" y="615355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id="{64AE9B8F-18CA-40E1-BF7C-ED7B0600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41" y="615577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984384F5-DC68-4682-9811-8B804ACA50E1}"/>
                </a:ext>
              </a:extLst>
            </p:cNvPr>
            <p:cNvCxnSpPr>
              <a:cxnSpLocks noChangeShapeType="1"/>
              <a:endCxn id="566" idx="2"/>
            </p:cNvCxnSpPr>
            <p:nvPr/>
          </p:nvCxnSpPr>
          <p:spPr bwMode="auto">
            <a:xfrm flipH="1" flipV="1">
              <a:off x="2213011" y="6166052"/>
              <a:ext cx="2093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DECF9E10-9331-4742-8983-739BEE6681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56094" y="6160214"/>
              <a:ext cx="2094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18" name="Group 572">
            <a:extLst>
              <a:ext uri="{FF2B5EF4-FFF2-40B4-BE49-F238E27FC236}">
                <a16:creationId xmlns:a16="http://schemas.microsoft.com/office/drawing/2014/main" id="{1A9A2AE2-5165-459B-B5AD-AC7C881C458C}"/>
              </a:ext>
            </a:extLst>
          </p:cNvPr>
          <p:cNvGrpSpPr>
            <a:grpSpLocks/>
          </p:cNvGrpSpPr>
          <p:nvPr/>
        </p:nvGrpSpPr>
        <p:grpSpPr bwMode="auto">
          <a:xfrm>
            <a:off x="7085013" y="3622675"/>
            <a:ext cx="411162" cy="220663"/>
            <a:chOff x="2213011" y="6015083"/>
            <a:chExt cx="745177" cy="407107"/>
          </a:xfrm>
        </p:grpSpPr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FF12E366-659B-4909-A8FD-7C4DDB0A8F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5105" y="612247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</a:gra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F6A3AFCB-818D-40BD-8859-D86A4FBE73B1}"/>
                </a:ext>
              </a:extLst>
            </p:cNvPr>
            <p:cNvSpPr/>
            <p:nvPr/>
          </p:nvSpPr>
          <p:spPr bwMode="auto">
            <a:xfrm>
              <a:off x="2213011" y="6164454"/>
              <a:ext cx="745177" cy="108365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787C22DE-E251-4AF5-AF5D-53757FE918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3011" y="6015083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C76674EB-9348-4F43-96CD-9E48C9031804}"/>
                </a:ext>
              </a:extLst>
            </p:cNvPr>
            <p:cNvSpPr/>
            <p:nvPr/>
          </p:nvSpPr>
          <p:spPr bwMode="auto">
            <a:xfrm>
              <a:off x="2402902" y="6102948"/>
              <a:ext cx="362519" cy="1493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6CCB5ECB-7DE7-49A8-9058-81E08323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814" y="606474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F5B5BFC4-2F5C-4A56-B243-F4E31D361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582" y="615355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F2A1BA23-12A2-49BD-A62C-8E496857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41" y="615577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5ABD543B-0530-4C29-A08F-5BB268EB1E5B}"/>
                </a:ext>
              </a:extLst>
            </p:cNvPr>
            <p:cNvCxnSpPr>
              <a:cxnSpLocks noChangeShapeType="1"/>
              <a:endCxn id="576" idx="2"/>
            </p:cNvCxnSpPr>
            <p:nvPr/>
          </p:nvCxnSpPr>
          <p:spPr bwMode="auto">
            <a:xfrm flipH="1" flipV="1">
              <a:off x="2213011" y="6166052"/>
              <a:ext cx="2093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7627D8A8-62C2-4048-AEFC-5ABBBF6EB4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56094" y="6160214"/>
              <a:ext cx="2094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19" name="Group 582">
            <a:extLst>
              <a:ext uri="{FF2B5EF4-FFF2-40B4-BE49-F238E27FC236}">
                <a16:creationId xmlns:a16="http://schemas.microsoft.com/office/drawing/2014/main" id="{97873284-F10C-4457-A4A1-548D9430BDA7}"/>
              </a:ext>
            </a:extLst>
          </p:cNvPr>
          <p:cNvGrpSpPr>
            <a:grpSpLocks/>
          </p:cNvGrpSpPr>
          <p:nvPr/>
        </p:nvGrpSpPr>
        <p:grpSpPr bwMode="auto">
          <a:xfrm>
            <a:off x="7753350" y="3636963"/>
            <a:ext cx="411163" cy="220662"/>
            <a:chOff x="2213011" y="6015083"/>
            <a:chExt cx="745177" cy="407107"/>
          </a:xfrm>
        </p:grpSpPr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C88DB1FA-D36C-4784-A067-9B6E053ABB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5105" y="612247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</a:gra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6A41F0B1-2EB9-4160-9453-43DFDEA451A0}"/>
                </a:ext>
              </a:extLst>
            </p:cNvPr>
            <p:cNvSpPr/>
            <p:nvPr/>
          </p:nvSpPr>
          <p:spPr bwMode="auto">
            <a:xfrm>
              <a:off x="2213011" y="6164453"/>
              <a:ext cx="745177" cy="108368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48036BD2-C2FD-4942-841E-1A68FBEEF6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3011" y="6015083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A1EFFB83-E603-4261-99BF-FD2A315FC1E7}"/>
                </a:ext>
              </a:extLst>
            </p:cNvPr>
            <p:cNvSpPr/>
            <p:nvPr/>
          </p:nvSpPr>
          <p:spPr bwMode="auto">
            <a:xfrm>
              <a:off x="2402901" y="6102948"/>
              <a:ext cx="362518" cy="149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5A8BAF66-095A-42F3-BA97-DB9260A88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814" y="606474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E098CE62-444F-4B2E-B5A0-9BE08BD6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582" y="615355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670A179F-AEB0-4DDB-9686-93D9DBEEA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41" y="615577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9AFA4712-A7BC-4BD3-B61F-F89E9F89C336}"/>
                </a:ext>
              </a:extLst>
            </p:cNvPr>
            <p:cNvCxnSpPr>
              <a:cxnSpLocks noChangeShapeType="1"/>
              <a:endCxn id="586" idx="2"/>
            </p:cNvCxnSpPr>
            <p:nvPr/>
          </p:nvCxnSpPr>
          <p:spPr bwMode="auto">
            <a:xfrm flipH="1" flipV="1">
              <a:off x="2213011" y="6166052"/>
              <a:ext cx="2093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4930F307-F325-41FF-8E18-1CD23A1758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56094" y="6160214"/>
              <a:ext cx="2094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20" name="Group 592">
            <a:extLst>
              <a:ext uri="{FF2B5EF4-FFF2-40B4-BE49-F238E27FC236}">
                <a16:creationId xmlns:a16="http://schemas.microsoft.com/office/drawing/2014/main" id="{249D5AD1-89ED-4203-A64B-D3639A5A9AEB}"/>
              </a:ext>
            </a:extLst>
          </p:cNvPr>
          <p:cNvGrpSpPr>
            <a:grpSpLocks/>
          </p:cNvGrpSpPr>
          <p:nvPr/>
        </p:nvGrpSpPr>
        <p:grpSpPr bwMode="auto">
          <a:xfrm>
            <a:off x="7454900" y="3903663"/>
            <a:ext cx="411163" cy="222250"/>
            <a:chOff x="2213011" y="6015083"/>
            <a:chExt cx="745177" cy="407107"/>
          </a:xfrm>
        </p:grpSpPr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B953022A-1669-4E73-BFB2-542A6CC10F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5105" y="612247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</a:gra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FC8F0D2C-F8FF-4482-981D-16D5B1112295}"/>
                </a:ext>
              </a:extLst>
            </p:cNvPr>
            <p:cNvSpPr/>
            <p:nvPr/>
          </p:nvSpPr>
          <p:spPr bwMode="auto">
            <a:xfrm>
              <a:off x="2213011" y="6163385"/>
              <a:ext cx="745177" cy="110500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D6667345-F5DE-4BD1-9B16-DC7D180E6F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13011" y="6015083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746D6114-35DE-4500-9917-105DF0FEAD5C}"/>
                </a:ext>
              </a:extLst>
            </p:cNvPr>
            <p:cNvSpPr/>
            <p:nvPr/>
          </p:nvSpPr>
          <p:spPr bwMode="auto">
            <a:xfrm>
              <a:off x="2402901" y="6102320"/>
              <a:ext cx="362518" cy="15121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977F5D8C-26EF-4261-AD38-1447E5855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814" y="606474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6B91403D-5664-41DB-BE3D-E3419DD59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582" y="615355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0C6D804D-750F-4182-9950-F63CA2BE0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441" y="615577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424EB576-A502-4D62-BD85-A0D84C38ACC3}"/>
                </a:ext>
              </a:extLst>
            </p:cNvPr>
            <p:cNvCxnSpPr>
              <a:cxnSpLocks noChangeShapeType="1"/>
              <a:endCxn id="596" idx="2"/>
            </p:cNvCxnSpPr>
            <p:nvPr/>
          </p:nvCxnSpPr>
          <p:spPr bwMode="auto">
            <a:xfrm flipH="1" flipV="1">
              <a:off x="2213011" y="6166052"/>
              <a:ext cx="2093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2B590729-0CD1-46CB-9149-722F16E766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56094" y="6160214"/>
              <a:ext cx="2094" cy="115447"/>
            </a:xfrm>
            <a:prstGeom prst="line">
              <a:avLst/>
            </a:prstGeom>
            <a:noFill/>
            <a:ln w="6350">
              <a:solidFill>
                <a:srgbClr val="990716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21" name="Group 604">
            <a:extLst>
              <a:ext uri="{FF2B5EF4-FFF2-40B4-BE49-F238E27FC236}">
                <a16:creationId xmlns:a16="http://schemas.microsoft.com/office/drawing/2014/main" id="{BE4968E0-69FD-46A2-A632-5191891E4959}"/>
              </a:ext>
            </a:extLst>
          </p:cNvPr>
          <p:cNvGrpSpPr>
            <a:grpSpLocks/>
          </p:cNvGrpSpPr>
          <p:nvPr/>
        </p:nvGrpSpPr>
        <p:grpSpPr bwMode="auto">
          <a:xfrm>
            <a:off x="6962775" y="4495800"/>
            <a:ext cx="627063" cy="276225"/>
            <a:chOff x="4786435" y="6027638"/>
            <a:chExt cx="748703" cy="417782"/>
          </a:xfrm>
        </p:grpSpPr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2719BD38-7520-42A3-84D8-A36135FC81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92055" y="614570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53000">
                  <a:srgbClr val="D9D9D9"/>
                </a:gs>
                <a:gs pos="100000">
                  <a:srgbClr val="7F7F7F"/>
                </a:gs>
              </a:gsLst>
              <a:lin ang="0" scaled="1"/>
            </a:gra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30E21227-7FAD-4BE5-821C-05F9385CE23D}"/>
                </a:ext>
              </a:extLst>
            </p:cNvPr>
            <p:cNvSpPr/>
            <p:nvPr/>
          </p:nvSpPr>
          <p:spPr bwMode="auto">
            <a:xfrm>
              <a:off x="4790226" y="6188509"/>
              <a:ext cx="744912" cy="108046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3C205077-BE39-4E88-A2A4-78D83CD332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86435" y="6027638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FD7E1F2D-BA75-4F73-85E9-A617D8937266}"/>
                </a:ext>
              </a:extLst>
            </p:cNvPr>
            <p:cNvSpPr/>
            <p:nvPr/>
          </p:nvSpPr>
          <p:spPr bwMode="auto">
            <a:xfrm>
              <a:off x="4979771" y="6126082"/>
              <a:ext cx="362031" cy="15126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DD89A146-FA8B-4EE1-933C-91D30943B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764" y="608797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40F6057A-1533-41C7-BD4E-23AED8867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32" y="617678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C2C22683-EC4E-4AB9-A5D4-DBE6D282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391" y="617900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8C781A97-FE9F-49FC-AD3D-F6477B0F2F02}"/>
                </a:ext>
              </a:extLst>
            </p:cNvPr>
            <p:cNvCxnSpPr>
              <a:cxnSpLocks noChangeShapeType="1"/>
              <a:endCxn id="608" idx="2"/>
            </p:cNvCxnSpPr>
            <p:nvPr/>
          </p:nvCxnSpPr>
          <p:spPr bwMode="auto">
            <a:xfrm flipH="1" flipV="1">
              <a:off x="4786435" y="6178607"/>
              <a:ext cx="2093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E0D01927-2BA1-4F64-B6F7-D838E90B02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33044" y="6183444"/>
              <a:ext cx="2094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22" name="Group 614">
            <a:extLst>
              <a:ext uri="{FF2B5EF4-FFF2-40B4-BE49-F238E27FC236}">
                <a16:creationId xmlns:a16="http://schemas.microsoft.com/office/drawing/2014/main" id="{B4EDE2EC-64FB-449F-AF41-7055B4A7DDC4}"/>
              </a:ext>
            </a:extLst>
          </p:cNvPr>
          <p:cNvGrpSpPr>
            <a:grpSpLocks/>
          </p:cNvGrpSpPr>
          <p:nvPr/>
        </p:nvGrpSpPr>
        <p:grpSpPr bwMode="auto">
          <a:xfrm>
            <a:off x="7581900" y="4792663"/>
            <a:ext cx="627063" cy="276225"/>
            <a:chOff x="4786435" y="6027638"/>
            <a:chExt cx="748703" cy="417782"/>
          </a:xfrm>
        </p:grpSpPr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19420CF3-69D5-413D-A312-E6C1EDE36A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92055" y="614570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53000">
                  <a:srgbClr val="D9D9D9"/>
                </a:gs>
                <a:gs pos="100000">
                  <a:srgbClr val="7F7F7F"/>
                </a:gs>
              </a:gsLst>
              <a:lin ang="0" scaled="1"/>
            </a:gra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F4494145-66D1-424A-9D26-5AECFF76C53C}"/>
                </a:ext>
              </a:extLst>
            </p:cNvPr>
            <p:cNvSpPr/>
            <p:nvPr/>
          </p:nvSpPr>
          <p:spPr bwMode="auto">
            <a:xfrm>
              <a:off x="4790226" y="6188507"/>
              <a:ext cx="744912" cy="108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5341CB30-3CB9-416A-B588-C821FA43B5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86435" y="6027638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269ADB6F-AC9D-4AD0-8833-31342D915D96}"/>
                </a:ext>
              </a:extLst>
            </p:cNvPr>
            <p:cNvSpPr/>
            <p:nvPr/>
          </p:nvSpPr>
          <p:spPr bwMode="auto">
            <a:xfrm>
              <a:off x="4979771" y="6126080"/>
              <a:ext cx="362031" cy="15126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45AA52F1-F1A8-459E-B1B0-92DECB45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764" y="608797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C9790EBD-6504-49DF-919F-EAA6C784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32" y="617678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133F8969-2D08-43F0-810B-C9893F303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391" y="617900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623" name="Straight Connector 622">
              <a:extLst>
                <a:ext uri="{FF2B5EF4-FFF2-40B4-BE49-F238E27FC236}">
                  <a16:creationId xmlns:a16="http://schemas.microsoft.com/office/drawing/2014/main" id="{7531F1A0-F33F-4411-9658-CF104BFC281C}"/>
                </a:ext>
              </a:extLst>
            </p:cNvPr>
            <p:cNvCxnSpPr>
              <a:cxnSpLocks noChangeShapeType="1"/>
              <a:endCxn id="618" idx="2"/>
            </p:cNvCxnSpPr>
            <p:nvPr/>
          </p:nvCxnSpPr>
          <p:spPr bwMode="auto">
            <a:xfrm flipH="1" flipV="1">
              <a:off x="4786435" y="6178607"/>
              <a:ext cx="2093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6D5128AB-9A3D-4F53-894C-05DEE979F7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33044" y="6183444"/>
              <a:ext cx="2094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23" name="Group 624">
            <a:extLst>
              <a:ext uri="{FF2B5EF4-FFF2-40B4-BE49-F238E27FC236}">
                <a16:creationId xmlns:a16="http://schemas.microsoft.com/office/drawing/2014/main" id="{411D25C4-CD9C-41C6-BBB2-B1E1FBCFB091}"/>
              </a:ext>
            </a:extLst>
          </p:cNvPr>
          <p:cNvGrpSpPr>
            <a:grpSpLocks/>
          </p:cNvGrpSpPr>
          <p:nvPr/>
        </p:nvGrpSpPr>
        <p:grpSpPr bwMode="auto">
          <a:xfrm>
            <a:off x="6048375" y="3622675"/>
            <a:ext cx="442913" cy="219075"/>
            <a:chOff x="4786435" y="6027638"/>
            <a:chExt cx="748703" cy="417782"/>
          </a:xfrm>
        </p:grpSpPr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1FE899D8-8EFB-4B53-85DD-AC19F36A75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92055" y="614570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53000">
                  <a:srgbClr val="D9D9D9"/>
                </a:gs>
                <a:gs pos="100000">
                  <a:srgbClr val="7F7F7F"/>
                </a:gs>
              </a:gsLst>
              <a:lin ang="0" scaled="1"/>
            </a:gra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11C39021-9EA0-4136-B5B4-D5584960ED33}"/>
                </a:ext>
              </a:extLst>
            </p:cNvPr>
            <p:cNvSpPr/>
            <p:nvPr/>
          </p:nvSpPr>
          <p:spPr bwMode="auto">
            <a:xfrm>
              <a:off x="4789119" y="6188091"/>
              <a:ext cx="746019" cy="108987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82455FE8-1BFE-4DBA-B445-E7A3B1E7FB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86435" y="6027638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1323FD8E-346C-4321-A568-D760C7C8AAC3}"/>
                </a:ext>
              </a:extLst>
            </p:cNvPr>
            <p:cNvSpPr/>
            <p:nvPr/>
          </p:nvSpPr>
          <p:spPr bwMode="auto">
            <a:xfrm>
              <a:off x="4979648" y="6124515"/>
              <a:ext cx="362276" cy="151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612F293B-4151-444E-8852-1EDE1B8B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764" y="608797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58B2876E-6257-4F19-9D5A-338831BE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32" y="617678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F1F9A069-72CF-4AE0-B37A-6EFCB310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391" y="617900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C8D64E55-C3E4-4C41-8559-7D359CD20321}"/>
                </a:ext>
              </a:extLst>
            </p:cNvPr>
            <p:cNvCxnSpPr>
              <a:cxnSpLocks noChangeShapeType="1"/>
              <a:endCxn id="628" idx="2"/>
            </p:cNvCxnSpPr>
            <p:nvPr/>
          </p:nvCxnSpPr>
          <p:spPr bwMode="auto">
            <a:xfrm flipH="1" flipV="1">
              <a:off x="4786435" y="6178607"/>
              <a:ext cx="2093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38FD0BFD-E80A-4504-B624-22B2357297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33044" y="6183444"/>
              <a:ext cx="2094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424" name="Group 634">
            <a:extLst>
              <a:ext uri="{FF2B5EF4-FFF2-40B4-BE49-F238E27FC236}">
                <a16:creationId xmlns:a16="http://schemas.microsoft.com/office/drawing/2014/main" id="{B074E727-B4C0-4BF2-A81D-E5BD957B747D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2482850"/>
            <a:ext cx="442913" cy="219075"/>
            <a:chOff x="4786435" y="6027638"/>
            <a:chExt cx="748703" cy="417782"/>
          </a:xfrm>
        </p:grpSpPr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33A2D6CB-9694-4DFF-9F4A-4BDE10BE8B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92055" y="6145701"/>
              <a:ext cx="743083" cy="299719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53000">
                  <a:srgbClr val="D9D9D9"/>
                </a:gs>
                <a:gs pos="100000">
                  <a:srgbClr val="7F7F7F"/>
                </a:gs>
              </a:gsLst>
              <a:lin ang="0" scaled="1"/>
            </a:gra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ADBCD4A2-118E-4F7B-B4FF-5A1BBBFBEBCD}"/>
                </a:ext>
              </a:extLst>
            </p:cNvPr>
            <p:cNvSpPr/>
            <p:nvPr/>
          </p:nvSpPr>
          <p:spPr bwMode="auto">
            <a:xfrm>
              <a:off x="4789119" y="6188091"/>
              <a:ext cx="746019" cy="108987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3CBE92E6-2127-4280-9DCF-0017DC8023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86435" y="6027638"/>
              <a:ext cx="743082" cy="299719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3796B137-F9DF-4147-A764-3F25CD57F9CA}"/>
                </a:ext>
              </a:extLst>
            </p:cNvPr>
            <p:cNvSpPr/>
            <p:nvPr/>
          </p:nvSpPr>
          <p:spPr bwMode="auto">
            <a:xfrm>
              <a:off x="4979648" y="6124515"/>
              <a:ext cx="362276" cy="151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E9210CFE-5B13-4D2E-AB56-2757A4600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764" y="6087977"/>
              <a:ext cx="437478" cy="104347"/>
            </a:xfrm>
            <a:custGeom>
              <a:avLst/>
              <a:gdLst>
                <a:gd name="T0" fmla="*/ 0 w 3723451"/>
                <a:gd name="T1" fmla="*/ 25528 h 932950"/>
                <a:gd name="T2" fmla="*/ 76977 w 3723451"/>
                <a:gd name="T3" fmla="*/ 301 h 932950"/>
                <a:gd name="T4" fmla="*/ 218040 w 3723451"/>
                <a:gd name="T5" fmla="*/ 58223 h 932950"/>
                <a:gd name="T6" fmla="*/ 352616 w 3723451"/>
                <a:gd name="T7" fmla="*/ 0 h 932950"/>
                <a:gd name="T8" fmla="*/ 437478 w 3723451"/>
                <a:gd name="T9" fmla="*/ 23169 h 932950"/>
                <a:gd name="T10" fmla="*/ 374341 w 3723451"/>
                <a:gd name="T11" fmla="*/ 51659 h 932950"/>
                <a:gd name="T12" fmla="*/ 354013 w 3723451"/>
                <a:gd name="T13" fmla="*/ 43978 h 932950"/>
                <a:gd name="T14" fmla="*/ 220519 w 3723451"/>
                <a:gd name="T15" fmla="*/ 104347 h 932950"/>
                <a:gd name="T16" fmla="*/ 83609 w 3723451"/>
                <a:gd name="T17" fmla="*/ 46199 h 932950"/>
                <a:gd name="T18" fmla="*/ 61474 w 3723451"/>
                <a:gd name="T19" fmla="*/ 52474 h 932950"/>
                <a:gd name="T20" fmla="*/ 0 w 3723451"/>
                <a:gd name="T21" fmla="*/ 25528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9787825A-D005-4529-849D-80B6ECB0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532" y="6176783"/>
              <a:ext cx="161175" cy="91026"/>
            </a:xfrm>
            <a:custGeom>
              <a:avLst/>
              <a:gdLst>
                <a:gd name="T0" fmla="*/ 0 w 1366596"/>
                <a:gd name="T1" fmla="*/ 0 h 809868"/>
                <a:gd name="T2" fmla="*/ 161175 w 1366596"/>
                <a:gd name="T3" fmla="*/ 70338 h 809868"/>
                <a:gd name="T4" fmla="*/ 102023 w 1366596"/>
                <a:gd name="T5" fmla="*/ 91026 h 809868"/>
                <a:gd name="T6" fmla="*/ 543 w 1366596"/>
                <a:gd name="T7" fmla="*/ 480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E2E6613F-2DD9-4AFA-A3E4-8BD7B919A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391" y="6179004"/>
              <a:ext cx="159082" cy="91025"/>
            </a:xfrm>
            <a:custGeom>
              <a:avLst/>
              <a:gdLst>
                <a:gd name="T0" fmla="*/ 156910 w 1348191"/>
                <a:gd name="T1" fmla="*/ 0 h 791462"/>
                <a:gd name="T2" fmla="*/ 159082 w 1348191"/>
                <a:gd name="T3" fmla="*/ 43925 h 791462"/>
                <a:gd name="T4" fmla="*/ 57552 w 1348191"/>
                <a:gd name="T5" fmla="*/ 91025 h 791462"/>
                <a:gd name="T6" fmla="*/ 0 w 1348191"/>
                <a:gd name="T7" fmla="*/ 70386 h 791462"/>
                <a:gd name="T8" fmla="*/ 1569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B59E052D-3D5C-4308-A7C5-375F801EDF39}"/>
                </a:ext>
              </a:extLst>
            </p:cNvPr>
            <p:cNvCxnSpPr>
              <a:cxnSpLocks noChangeShapeType="1"/>
              <a:endCxn id="638" idx="2"/>
            </p:cNvCxnSpPr>
            <p:nvPr/>
          </p:nvCxnSpPr>
          <p:spPr bwMode="auto">
            <a:xfrm flipH="1" flipV="1">
              <a:off x="4786435" y="6178607"/>
              <a:ext cx="2093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209DD3D6-13D5-45D0-AA0C-2D26F7A5DC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533044" y="6183444"/>
              <a:ext cx="2094" cy="11544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2D023F3-7231-42C9-AF4E-5597F23418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altLang="en-US" sz="3600"/>
              <a:t>Internet structure: network of networks</a:t>
            </a:r>
            <a:endParaRPr lang="en-US" alt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41FE1E5-1ED4-468D-AF95-FFCDBE178A2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1775" y="5164138"/>
            <a:ext cx="8440738" cy="1827212"/>
          </a:xfrm>
        </p:spPr>
        <p:txBody>
          <a:bodyPr/>
          <a:lstStyle/>
          <a:p>
            <a:pPr indent="-288925" eaLnBrk="1" hangingPunct="1"/>
            <a:r>
              <a:rPr lang="en-US" altLang="en-US" sz="2400"/>
              <a:t>at center: small # of well-connected large networks</a:t>
            </a:r>
          </a:p>
          <a:p>
            <a:pPr marL="682625" lvl="1" indent="-225425" eaLnBrk="1" hangingPunct="1"/>
            <a:r>
              <a:rPr lang="ja-JP" altLang="en-US" sz="2000">
                <a:solidFill>
                  <a:srgbClr val="CC0000"/>
                </a:solidFill>
                <a:ea typeface="MS PGothic" panose="020B0600070205080204" pitchFamily="34" charset="-128"/>
              </a:rPr>
              <a:t>“</a:t>
            </a:r>
            <a:r>
              <a:rPr lang="en-US" altLang="ja-JP" sz="2000">
                <a:solidFill>
                  <a:srgbClr val="CC0000"/>
                </a:solidFill>
                <a:ea typeface="MS PGothic" panose="020B0600070205080204" pitchFamily="34" charset="-128"/>
              </a:rPr>
              <a:t>tier-1</a:t>
            </a:r>
            <a:r>
              <a:rPr lang="ja-JP" altLang="en-US" sz="2000">
                <a:solidFill>
                  <a:srgbClr val="CC0000"/>
                </a:solidFill>
                <a:ea typeface="MS PGothic" panose="020B0600070205080204" pitchFamily="34" charset="-128"/>
              </a:rPr>
              <a:t>”</a:t>
            </a:r>
            <a:r>
              <a:rPr lang="en-US" altLang="ja-JP" sz="2000">
                <a:solidFill>
                  <a:srgbClr val="CC0000"/>
                </a:solidFill>
                <a:ea typeface="MS PGothic" panose="020B0600070205080204" pitchFamily="34" charset="-128"/>
              </a:rPr>
              <a:t> commercial ISPs</a:t>
            </a:r>
            <a:r>
              <a:rPr lang="en-US" altLang="ja-JP" sz="2000">
                <a:solidFill>
                  <a:srgbClr val="FF0000"/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000">
                <a:ea typeface="MS PGothic" panose="020B0600070205080204" pitchFamily="34" charset="-128"/>
              </a:rPr>
              <a:t>(e.g., Level 3, Sprint, AT&amp;T, NTT), national &amp; international coverage</a:t>
            </a:r>
          </a:p>
          <a:p>
            <a:pPr marL="682625" lvl="1" indent="-225425" eaLnBrk="1" hangingPunct="1"/>
            <a:r>
              <a:rPr lang="en-US" altLang="en-US" sz="2000">
                <a:solidFill>
                  <a:srgbClr val="CC0000"/>
                </a:solidFill>
                <a:ea typeface="Arial" panose="020B0604020202020204" pitchFamily="34" charset="0"/>
              </a:rPr>
              <a:t>content provider network </a:t>
            </a:r>
            <a:r>
              <a:rPr lang="en-US" altLang="en-US" sz="2000">
                <a:ea typeface="Arial" panose="020B0604020202020204" pitchFamily="34" charset="0"/>
              </a:rPr>
              <a:t>(e.g., Google): private network that connects it data centers to Internet, often bypassing tier-1, regional ISPs</a:t>
            </a:r>
          </a:p>
          <a:p>
            <a:pPr marL="682625" lvl="1" indent="-225425" eaLnBrk="1" hangingPunct="1">
              <a:buFont typeface="Wingdings" panose="05000000000000000000" pitchFamily="2" charset="2"/>
              <a:buNone/>
            </a:pPr>
            <a:endParaRPr lang="en-US" altLang="en-US" sz="2000">
              <a:ea typeface="Arial" panose="020B0604020202020204" pitchFamily="34" charset="0"/>
            </a:endParaRPr>
          </a:p>
        </p:txBody>
      </p:sp>
      <p:pic>
        <p:nvPicPr>
          <p:cNvPr id="89092" name="Picture 76" descr="underline_base">
            <a:extLst>
              <a:ext uri="{FF2B5EF4-FFF2-40B4-BE49-F238E27FC236}">
                <a16:creationId xmlns:a16="http://schemas.microsoft.com/office/drawing/2014/main" id="{96569A67-CB19-45E3-A465-3DB3B6E1E7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9524EAE-8255-4215-A81F-FBADC1A193F8}"/>
              </a:ext>
            </a:extLst>
          </p:cNvPr>
          <p:cNvSpPr/>
          <p:nvPr/>
        </p:nvSpPr>
        <p:spPr bwMode="auto">
          <a:xfrm>
            <a:off x="2189163" y="2486025"/>
            <a:ext cx="649287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IXP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7068AE-FBBF-4A1D-9858-6BCDAA6A1249}"/>
              </a:ext>
            </a:extLst>
          </p:cNvPr>
          <p:cNvSpPr/>
          <p:nvPr/>
        </p:nvSpPr>
        <p:spPr bwMode="auto">
          <a:xfrm>
            <a:off x="5029200" y="24098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IXP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898EA6-C0D8-424E-A151-96DA034D99BD}"/>
              </a:ext>
            </a:extLst>
          </p:cNvPr>
          <p:cNvCxnSpPr>
            <a:endCxn id="89131" idx="0"/>
          </p:cNvCxnSpPr>
          <p:nvPr/>
        </p:nvCxnSpPr>
        <p:spPr bwMode="auto">
          <a:xfrm rot="5400000">
            <a:off x="449263" y="3055937"/>
            <a:ext cx="2362200" cy="307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A35F451-5DF2-4438-82E8-3D4AA4C07EDE}"/>
              </a:ext>
            </a:extLst>
          </p:cNvPr>
          <p:cNvCxnSpPr>
            <a:stCxn id="89128" idx="4"/>
          </p:cNvCxnSpPr>
          <p:nvPr/>
        </p:nvCxnSpPr>
        <p:spPr bwMode="auto">
          <a:xfrm rot="5400000">
            <a:off x="3203575" y="4089400"/>
            <a:ext cx="504825" cy="9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C3DEB52-31BD-4BB0-8A55-D277BAF57A8B}"/>
              </a:ext>
            </a:extLst>
          </p:cNvPr>
          <p:cNvCxnSpPr>
            <a:stCxn id="89128" idx="3"/>
          </p:cNvCxnSpPr>
          <p:nvPr/>
        </p:nvCxnSpPr>
        <p:spPr bwMode="auto">
          <a:xfrm rot="5400000">
            <a:off x="2349501" y="3935412"/>
            <a:ext cx="620712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1A0C5C8-48C1-4593-9137-69CE7102FE61}"/>
              </a:ext>
            </a:extLst>
          </p:cNvPr>
          <p:cNvCxnSpPr/>
          <p:nvPr/>
        </p:nvCxnSpPr>
        <p:spPr bwMode="auto">
          <a:xfrm rot="16200000" flipH="1">
            <a:off x="857250" y="3117850"/>
            <a:ext cx="2438400" cy="26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704B586-BABF-48B1-8F65-2034561F1991}"/>
              </a:ext>
            </a:extLst>
          </p:cNvPr>
          <p:cNvCxnSpPr>
            <a:stCxn id="79" idx="2"/>
          </p:cNvCxnSpPr>
          <p:nvPr/>
        </p:nvCxnSpPr>
        <p:spPr bwMode="auto">
          <a:xfrm rot="5400000">
            <a:off x="1389857" y="3418681"/>
            <a:ext cx="1600200" cy="649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A7FE35E0-8503-4401-9C8E-546421074235}"/>
              </a:ext>
            </a:extLst>
          </p:cNvPr>
          <p:cNvSpPr/>
          <p:nvPr/>
        </p:nvSpPr>
        <p:spPr bwMode="auto">
          <a:xfrm>
            <a:off x="7705725" y="24860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IXP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3291F44-23FF-4E4C-B5FE-16A227DBAF30}"/>
              </a:ext>
            </a:extLst>
          </p:cNvPr>
          <p:cNvCxnSpPr>
            <a:endCxn id="89134" idx="0"/>
          </p:cNvCxnSpPr>
          <p:nvPr/>
        </p:nvCxnSpPr>
        <p:spPr bwMode="auto">
          <a:xfrm>
            <a:off x="3973513" y="3857625"/>
            <a:ext cx="422275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AE228EF-A353-4B28-8A62-5389F3FE2D53}"/>
              </a:ext>
            </a:extLst>
          </p:cNvPr>
          <p:cNvCxnSpPr>
            <a:stCxn id="89129" idx="2"/>
            <a:endCxn id="89128" idx="6"/>
          </p:cNvCxnSpPr>
          <p:nvPr/>
        </p:nvCxnSpPr>
        <p:spPr bwMode="auto">
          <a:xfrm rot="10800000">
            <a:off x="4497388" y="3490913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0BB6B75-8A79-4306-8C17-451FE78B522B}"/>
              </a:ext>
            </a:extLst>
          </p:cNvPr>
          <p:cNvCxnSpPr/>
          <p:nvPr/>
        </p:nvCxnSpPr>
        <p:spPr bwMode="auto">
          <a:xfrm rot="5400000">
            <a:off x="5187950" y="3946525"/>
            <a:ext cx="620713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413D837-5C6C-4038-A8E0-AA48A75A99BE}"/>
              </a:ext>
            </a:extLst>
          </p:cNvPr>
          <p:cNvCxnSpPr/>
          <p:nvPr/>
        </p:nvCxnSpPr>
        <p:spPr bwMode="auto">
          <a:xfrm rot="16200000" flipH="1">
            <a:off x="5932487" y="4089401"/>
            <a:ext cx="544513" cy="80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33AA45F-AF5D-4F12-8751-82E9B5593204}"/>
              </a:ext>
            </a:extLst>
          </p:cNvPr>
          <p:cNvCxnSpPr>
            <a:stCxn id="89129" idx="5"/>
          </p:cNvCxnSpPr>
          <p:nvPr/>
        </p:nvCxnSpPr>
        <p:spPr bwMode="auto">
          <a:xfrm>
            <a:off x="6721475" y="3770313"/>
            <a:ext cx="412750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497451C-D292-4970-BE90-F18E861ED106}"/>
              </a:ext>
            </a:extLst>
          </p:cNvPr>
          <p:cNvCxnSpPr>
            <a:stCxn id="89127" idx="4"/>
            <a:endCxn id="89136" idx="7"/>
          </p:cNvCxnSpPr>
          <p:nvPr/>
        </p:nvCxnSpPr>
        <p:spPr bwMode="auto">
          <a:xfrm>
            <a:off x="6975475" y="2105025"/>
            <a:ext cx="639763" cy="2378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20686FE-3B7D-4EA6-8DB6-BC2553E53F40}"/>
              </a:ext>
            </a:extLst>
          </p:cNvPr>
          <p:cNvCxnSpPr/>
          <p:nvPr/>
        </p:nvCxnSpPr>
        <p:spPr bwMode="auto">
          <a:xfrm rot="10800000">
            <a:off x="3081338" y="164782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AB0AB17-4651-46A1-B89D-70A85665C8CF}"/>
              </a:ext>
            </a:extLst>
          </p:cNvPr>
          <p:cNvCxnSpPr/>
          <p:nvPr/>
        </p:nvCxnSpPr>
        <p:spPr bwMode="auto">
          <a:xfrm rot="10800000">
            <a:off x="5434013" y="1647825"/>
            <a:ext cx="53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>
            <a:extLst>
              <a:ext uri="{FF2B5EF4-FFF2-40B4-BE49-F238E27FC236}">
                <a16:creationId xmlns:a16="http://schemas.microsoft.com/office/drawing/2014/main" id="{20DC2EC0-026A-427F-874D-467D386662D4}"/>
              </a:ext>
            </a:extLst>
          </p:cNvPr>
          <p:cNvSpPr/>
          <p:nvPr/>
        </p:nvSpPr>
        <p:spPr bwMode="auto">
          <a:xfrm>
            <a:off x="2189163" y="1038225"/>
            <a:ext cx="4460875" cy="457200"/>
          </a:xfrm>
          <a:prstGeom prst="arc">
            <a:avLst>
              <a:gd name="adj1" fmla="val 1068187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969DB94-49B7-4358-9E6E-22A61918B3E6}"/>
              </a:ext>
            </a:extLst>
          </p:cNvPr>
          <p:cNvCxnSpPr/>
          <p:nvPr/>
        </p:nvCxnSpPr>
        <p:spPr bwMode="auto">
          <a:xfrm rot="16200000" flipH="1">
            <a:off x="7357269" y="2056606"/>
            <a:ext cx="533400" cy="325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D742937-A777-4A5B-88C7-E27ADE23922F}"/>
              </a:ext>
            </a:extLst>
          </p:cNvPr>
          <p:cNvCxnSpPr>
            <a:endCxn id="79" idx="0"/>
          </p:cNvCxnSpPr>
          <p:nvPr/>
        </p:nvCxnSpPr>
        <p:spPr bwMode="auto">
          <a:xfrm rot="16200000" flipH="1">
            <a:off x="2163763" y="2135187"/>
            <a:ext cx="457200" cy="244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75250D5-D173-4DB7-AD5E-E59931A8BEF6}"/>
              </a:ext>
            </a:extLst>
          </p:cNvPr>
          <p:cNvCxnSpPr/>
          <p:nvPr/>
        </p:nvCxnSpPr>
        <p:spPr bwMode="auto">
          <a:xfrm rot="16200000" flipH="1">
            <a:off x="2731294" y="2897981"/>
            <a:ext cx="457200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C23D308-F594-4B52-820C-F290D8CC41C8}"/>
              </a:ext>
            </a:extLst>
          </p:cNvPr>
          <p:cNvCxnSpPr/>
          <p:nvPr/>
        </p:nvCxnSpPr>
        <p:spPr bwMode="auto">
          <a:xfrm rot="10800000" flipV="1">
            <a:off x="2838450" y="1876425"/>
            <a:ext cx="3163888" cy="773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3867484-1FBA-43C4-A372-75ACFAAB56EB}"/>
              </a:ext>
            </a:extLst>
          </p:cNvPr>
          <p:cNvCxnSpPr/>
          <p:nvPr/>
        </p:nvCxnSpPr>
        <p:spPr bwMode="auto">
          <a:xfrm rot="16200000" flipH="1">
            <a:off x="4897437" y="2078038"/>
            <a:ext cx="504825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1C336BE-E954-4B3C-9166-AE60A9B03E68}"/>
              </a:ext>
            </a:extLst>
          </p:cNvPr>
          <p:cNvCxnSpPr/>
          <p:nvPr/>
        </p:nvCxnSpPr>
        <p:spPr bwMode="auto">
          <a:xfrm rot="5400000">
            <a:off x="3483769" y="2518569"/>
            <a:ext cx="1143000" cy="163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54AA3B6-3223-41CE-926D-7597A09DFB83}"/>
              </a:ext>
            </a:extLst>
          </p:cNvPr>
          <p:cNvCxnSpPr/>
          <p:nvPr/>
        </p:nvCxnSpPr>
        <p:spPr bwMode="auto">
          <a:xfrm rot="16200000" flipH="1">
            <a:off x="5362576" y="2938462"/>
            <a:ext cx="304800" cy="161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67C5DF6-F413-43AB-A465-EB7DC94535DB}"/>
              </a:ext>
            </a:extLst>
          </p:cNvPr>
          <p:cNvCxnSpPr/>
          <p:nvPr/>
        </p:nvCxnSpPr>
        <p:spPr bwMode="auto">
          <a:xfrm rot="10800000" flipV="1">
            <a:off x="4217988" y="2790825"/>
            <a:ext cx="811212" cy="544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338D83F-DB8C-4326-BEBE-AAB09886D308}"/>
              </a:ext>
            </a:extLst>
          </p:cNvPr>
          <p:cNvCxnSpPr>
            <a:stCxn id="89125" idx="5"/>
          </p:cNvCxnSpPr>
          <p:nvPr/>
        </p:nvCxnSpPr>
        <p:spPr bwMode="auto">
          <a:xfrm rot="16200000" flipH="1">
            <a:off x="3234531" y="1535907"/>
            <a:ext cx="1470025" cy="2281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1087592-B0F3-4BEF-BB0B-E3120B827AB4}"/>
              </a:ext>
            </a:extLst>
          </p:cNvPr>
          <p:cNvCxnSpPr>
            <a:stCxn id="89" idx="2"/>
          </p:cNvCxnSpPr>
          <p:nvPr/>
        </p:nvCxnSpPr>
        <p:spPr bwMode="auto">
          <a:xfrm rot="16200000" flipH="1">
            <a:off x="7421562" y="3551238"/>
            <a:ext cx="1458913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44BBE44-138D-4C0B-92A2-ACF9A2BC51AE}"/>
              </a:ext>
            </a:extLst>
          </p:cNvPr>
          <p:cNvCxnSpPr/>
          <p:nvPr/>
        </p:nvCxnSpPr>
        <p:spPr bwMode="auto">
          <a:xfrm rot="5400000">
            <a:off x="6410325" y="3101975"/>
            <a:ext cx="1535113" cy="1217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A0A6996-7805-46BA-A326-F0A30056686F}"/>
              </a:ext>
            </a:extLst>
          </p:cNvPr>
          <p:cNvCxnSpPr>
            <a:stCxn id="89" idx="1"/>
          </p:cNvCxnSpPr>
          <p:nvPr/>
        </p:nvCxnSpPr>
        <p:spPr bwMode="auto">
          <a:xfrm rot="10800000" flipV="1">
            <a:off x="6407150" y="2714625"/>
            <a:ext cx="1298575" cy="468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8728D1D-4197-4F1A-B4E7-6C8BE86E7B12}"/>
              </a:ext>
            </a:extLst>
          </p:cNvPr>
          <p:cNvCxnSpPr>
            <a:endCxn id="80" idx="3"/>
          </p:cNvCxnSpPr>
          <p:nvPr/>
        </p:nvCxnSpPr>
        <p:spPr bwMode="auto">
          <a:xfrm rot="10800000" flipV="1">
            <a:off x="5676900" y="2028825"/>
            <a:ext cx="8302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76752E1-FCD8-4A53-ABA7-D9C078024BC8}"/>
              </a:ext>
            </a:extLst>
          </p:cNvPr>
          <p:cNvCxnSpPr/>
          <p:nvPr/>
        </p:nvCxnSpPr>
        <p:spPr bwMode="auto">
          <a:xfrm>
            <a:off x="5297488" y="1884363"/>
            <a:ext cx="2433637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25" name="Oval 34">
            <a:extLst>
              <a:ext uri="{FF2B5EF4-FFF2-40B4-BE49-F238E27FC236}">
                <a16:creationId xmlns:a16="http://schemas.microsoft.com/office/drawing/2014/main" id="{5B22900A-8CDB-4972-915B-93B11B12D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063" y="1266825"/>
            <a:ext cx="198437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Tier 1 ISP</a:t>
            </a:r>
            <a:endParaRPr lang="en-US" altLang="en-US"/>
          </a:p>
        </p:txBody>
      </p:sp>
      <p:sp>
        <p:nvSpPr>
          <p:cNvPr id="89126" name="Oval 34">
            <a:extLst>
              <a:ext uri="{FF2B5EF4-FFF2-40B4-BE49-F238E27FC236}">
                <a16:creationId xmlns:a16="http://schemas.microsoft.com/office/drawing/2014/main" id="{274F2BE9-36F9-4366-A7C8-2ED84407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1266825"/>
            <a:ext cx="1982787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Tier 1 ISP</a:t>
            </a:r>
            <a:endParaRPr lang="en-US" altLang="en-US"/>
          </a:p>
        </p:txBody>
      </p:sp>
      <p:sp>
        <p:nvSpPr>
          <p:cNvPr id="89127" name="Oval 34">
            <a:extLst>
              <a:ext uri="{FF2B5EF4-FFF2-40B4-BE49-F238E27FC236}">
                <a16:creationId xmlns:a16="http://schemas.microsoft.com/office/drawing/2014/main" id="{00D786A4-7C01-4BFE-A375-6C08932AC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1266825"/>
            <a:ext cx="2108200" cy="8382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Google</a:t>
            </a:r>
            <a:endParaRPr lang="en-US" altLang="en-US"/>
          </a:p>
        </p:txBody>
      </p:sp>
      <p:sp>
        <p:nvSpPr>
          <p:cNvPr id="89128" name="Oval 33">
            <a:extLst>
              <a:ext uri="{FF2B5EF4-FFF2-40B4-BE49-F238E27FC236}">
                <a16:creationId xmlns:a16="http://schemas.microsoft.com/office/drawing/2014/main" id="{1F00302C-EB83-43F3-A944-7360D4C75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95625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08080"/>
                </a:solidFill>
              </a:rPr>
              <a:t>Regional ISP</a:t>
            </a:r>
          </a:p>
        </p:txBody>
      </p:sp>
      <p:sp>
        <p:nvSpPr>
          <p:cNvPr id="89129" name="Oval 33">
            <a:extLst>
              <a:ext uri="{FF2B5EF4-FFF2-40B4-BE49-F238E27FC236}">
                <a16:creationId xmlns:a16="http://schemas.microsoft.com/office/drawing/2014/main" id="{004B6F05-066C-4035-9056-3EFEE2679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95625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08080"/>
                </a:solidFill>
              </a:rPr>
              <a:t>Regional ISP</a:t>
            </a:r>
          </a:p>
        </p:txBody>
      </p:sp>
      <p:sp>
        <p:nvSpPr>
          <p:cNvPr id="89130" name="Oval 76">
            <a:extLst>
              <a:ext uri="{FF2B5EF4-FFF2-40B4-BE49-F238E27FC236}">
                <a16:creationId xmlns:a16="http://schemas.microsoft.com/office/drawing/2014/main" id="{A7652422-D1BF-4ADB-AFAA-C4AD638ED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access</a:t>
            </a:r>
          </a:p>
          <a:p>
            <a:pPr algn="ctr"/>
            <a:r>
              <a:rPr lang="en-US" altLang="en-US" sz="1600"/>
              <a:t>ISP</a:t>
            </a:r>
          </a:p>
        </p:txBody>
      </p:sp>
      <p:sp>
        <p:nvSpPr>
          <p:cNvPr id="89131" name="Oval 76">
            <a:extLst>
              <a:ext uri="{FF2B5EF4-FFF2-40B4-BE49-F238E27FC236}">
                <a16:creationId xmlns:a16="http://schemas.microsoft.com/office/drawing/2014/main" id="{6BDF3CF9-05EC-4417-A01D-620B0B85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access</a:t>
            </a:r>
          </a:p>
          <a:p>
            <a:pPr algn="ctr"/>
            <a:r>
              <a:rPr lang="en-US" altLang="en-US" sz="1600"/>
              <a:t>ISP</a:t>
            </a:r>
          </a:p>
        </p:txBody>
      </p:sp>
      <p:sp>
        <p:nvSpPr>
          <p:cNvPr id="89132" name="Oval 76">
            <a:extLst>
              <a:ext uri="{FF2B5EF4-FFF2-40B4-BE49-F238E27FC236}">
                <a16:creationId xmlns:a16="http://schemas.microsoft.com/office/drawing/2014/main" id="{23069E77-A078-40B8-9A68-D0369100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access</a:t>
            </a:r>
          </a:p>
          <a:p>
            <a:pPr algn="ctr"/>
            <a:r>
              <a:rPr lang="en-US" altLang="en-US" sz="1600"/>
              <a:t>ISP</a:t>
            </a:r>
          </a:p>
        </p:txBody>
      </p:sp>
      <p:sp>
        <p:nvSpPr>
          <p:cNvPr id="89133" name="Oval 76">
            <a:extLst>
              <a:ext uri="{FF2B5EF4-FFF2-40B4-BE49-F238E27FC236}">
                <a16:creationId xmlns:a16="http://schemas.microsoft.com/office/drawing/2014/main" id="{491D5ED6-B20B-4367-AFC9-1E48F4CE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650" y="4391025"/>
            <a:ext cx="846138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access</a:t>
            </a:r>
          </a:p>
          <a:p>
            <a:pPr algn="ctr"/>
            <a:r>
              <a:rPr lang="en-US" altLang="en-US" sz="1600"/>
              <a:t>ISP</a:t>
            </a:r>
          </a:p>
        </p:txBody>
      </p:sp>
      <p:sp>
        <p:nvSpPr>
          <p:cNvPr id="89134" name="Oval 76">
            <a:extLst>
              <a:ext uri="{FF2B5EF4-FFF2-40B4-BE49-F238E27FC236}">
                <a16:creationId xmlns:a16="http://schemas.microsoft.com/office/drawing/2014/main" id="{0DBF0A30-01AB-46C4-AF68-93EFEF21A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4391025"/>
            <a:ext cx="846137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access</a:t>
            </a:r>
          </a:p>
          <a:p>
            <a:pPr algn="ctr"/>
            <a:r>
              <a:rPr lang="en-US" altLang="en-US" sz="1600"/>
              <a:t>ISP</a:t>
            </a:r>
          </a:p>
        </p:txBody>
      </p:sp>
      <p:sp>
        <p:nvSpPr>
          <p:cNvPr id="89135" name="Oval 76">
            <a:extLst>
              <a:ext uri="{FF2B5EF4-FFF2-40B4-BE49-F238E27FC236}">
                <a16:creationId xmlns:a16="http://schemas.microsoft.com/office/drawing/2014/main" id="{EFF5DEE9-12F5-4B43-898E-1E05D7B49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access</a:t>
            </a:r>
          </a:p>
          <a:p>
            <a:pPr algn="ctr"/>
            <a:r>
              <a:rPr lang="en-US" altLang="en-US" sz="1600"/>
              <a:t>ISP</a:t>
            </a:r>
          </a:p>
        </p:txBody>
      </p:sp>
      <p:sp>
        <p:nvSpPr>
          <p:cNvPr id="89136" name="Oval 76">
            <a:extLst>
              <a:ext uri="{FF2B5EF4-FFF2-40B4-BE49-F238E27FC236}">
                <a16:creationId xmlns:a16="http://schemas.microsoft.com/office/drawing/2014/main" id="{EB3B0722-686B-444C-AD55-6B75C4CEF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access</a:t>
            </a:r>
          </a:p>
          <a:p>
            <a:pPr algn="ctr"/>
            <a:r>
              <a:rPr lang="en-US" altLang="en-US" sz="1600"/>
              <a:t>ISP</a:t>
            </a:r>
          </a:p>
        </p:txBody>
      </p:sp>
      <p:sp>
        <p:nvSpPr>
          <p:cNvPr id="89137" name="Oval 76">
            <a:extLst>
              <a:ext uri="{FF2B5EF4-FFF2-40B4-BE49-F238E27FC236}">
                <a16:creationId xmlns:a16="http://schemas.microsoft.com/office/drawing/2014/main" id="{44332703-32D3-4B42-B942-FAB2199E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650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/>
              <a:t>access</a:t>
            </a:r>
          </a:p>
          <a:p>
            <a:pPr algn="ctr"/>
            <a:r>
              <a:rPr lang="en-US" altLang="en-US" sz="1600"/>
              <a:t>ISP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Freeform 99">
            <a:extLst>
              <a:ext uri="{FF2B5EF4-FFF2-40B4-BE49-F238E27FC236}">
                <a16:creationId xmlns:a16="http://schemas.microsoft.com/office/drawing/2014/main" id="{C2F6449B-0634-4086-91D6-0C49408FA65C}"/>
              </a:ext>
            </a:extLst>
          </p:cNvPr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074" name="Group 347">
            <a:extLst>
              <a:ext uri="{FF2B5EF4-FFF2-40B4-BE49-F238E27FC236}">
                <a16:creationId xmlns:a16="http://schemas.microsoft.com/office/drawing/2014/main" id="{C0EA132F-4788-4B4B-B5A4-CF75BB60FE43}"/>
              </a:ext>
            </a:extLst>
          </p:cNvPr>
          <p:cNvGrpSpPr>
            <a:grpSpLocks/>
          </p:cNvGrpSpPr>
          <p:nvPr/>
        </p:nvGrpSpPr>
        <p:grpSpPr bwMode="auto">
          <a:xfrm>
            <a:off x="7580313" y="4918075"/>
            <a:ext cx="984250" cy="600075"/>
            <a:chOff x="1871277" y="1576300"/>
            <a:chExt cx="1128371" cy="437861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562650F-9819-460F-947C-87BA5D8540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444F557-B14E-4748-AA01-FD1CA36D0A16}"/>
                </a:ext>
              </a:extLst>
            </p:cNvPr>
            <p:cNvSpPr/>
            <p:nvPr/>
          </p:nvSpPr>
          <p:spPr bwMode="auto">
            <a:xfrm>
              <a:off x="1871277" y="1739629"/>
              <a:ext cx="1128371" cy="1158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6B06634-FEC3-40C5-B6B7-6D9BA19B9A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668C0982-F253-427B-A8FD-67F0D7DAF581}"/>
                </a:ext>
              </a:extLst>
            </p:cNvPr>
            <p:cNvSpPr/>
            <p:nvPr/>
          </p:nvSpPr>
          <p:spPr bwMode="auto">
            <a:xfrm>
              <a:off x="2158830" y="1673602"/>
              <a:ext cx="549626" cy="16101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F4D951B1-93F3-4B1F-A2D7-F9316AC68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4770CB2-EB1B-4D66-B8FE-6DE284DC3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D155554-BB9F-410A-BC4F-6ACD32E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C7989D01-92CE-4F5C-8EDE-D9E3DF2E912B}"/>
                </a:ext>
              </a:extLst>
            </p:cNvPr>
            <p:cNvCxnSpPr>
              <a:cxnSpLocks noChangeShapeType="1"/>
              <a:endCxn id="14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6B0807A-0646-46A0-9BD6-9FD417E5AE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31076" name="Picture 193" descr="underline_base">
            <a:extLst>
              <a:ext uri="{FF2B5EF4-FFF2-40B4-BE49-F238E27FC236}">
                <a16:creationId xmlns:a16="http://schemas.microsoft.com/office/drawing/2014/main" id="{86B43947-055A-42F0-90EE-AFB9F2009BE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795338"/>
            <a:ext cx="3370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Freeform 3">
            <a:extLst>
              <a:ext uri="{FF2B5EF4-FFF2-40B4-BE49-F238E27FC236}">
                <a16:creationId xmlns:a16="http://schemas.microsoft.com/office/drawing/2014/main" id="{3FCD6056-2644-49AE-8B0C-CDFA19D6E972}"/>
              </a:ext>
            </a:extLst>
          </p:cNvPr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078" name="Group 180">
            <a:extLst>
              <a:ext uri="{FF2B5EF4-FFF2-40B4-BE49-F238E27FC236}">
                <a16:creationId xmlns:a16="http://schemas.microsoft.com/office/drawing/2014/main" id="{20DBA4A7-D646-4982-954B-51E459F3BCC2}"/>
              </a:ext>
            </a:extLst>
          </p:cNvPr>
          <p:cNvGrpSpPr>
            <a:grpSpLocks/>
          </p:cNvGrpSpPr>
          <p:nvPr/>
        </p:nvGrpSpPr>
        <p:grpSpPr bwMode="auto">
          <a:xfrm>
            <a:off x="7329488" y="2754313"/>
            <a:ext cx="1052512" cy="355600"/>
            <a:chOff x="4410" y="1365"/>
            <a:chExt cx="663" cy="224"/>
          </a:xfrm>
        </p:grpSpPr>
        <p:sp>
          <p:nvSpPr>
            <p:cNvPr id="131205" name="Rectangle 181">
              <a:extLst>
                <a:ext uri="{FF2B5EF4-FFF2-40B4-BE49-F238E27FC236}">
                  <a16:creationId xmlns:a16="http://schemas.microsoft.com/office/drawing/2014/main" id="{0E553F6F-3456-46C4-84B2-849DC73E5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206" name="AutoShape 182">
              <a:extLst>
                <a:ext uri="{FF2B5EF4-FFF2-40B4-BE49-F238E27FC236}">
                  <a16:creationId xmlns:a16="http://schemas.microsoft.com/office/drawing/2014/main" id="{60B02DF2-92D7-4A69-A179-1D5426C73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207" name="Freeform 183">
              <a:extLst>
                <a:ext uri="{FF2B5EF4-FFF2-40B4-BE49-F238E27FC236}">
                  <a16:creationId xmlns:a16="http://schemas.microsoft.com/office/drawing/2014/main" id="{A066EB00-D9A6-4EA3-ABED-FFA578D99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08" name="Freeform 184">
              <a:extLst>
                <a:ext uri="{FF2B5EF4-FFF2-40B4-BE49-F238E27FC236}">
                  <a16:creationId xmlns:a16="http://schemas.microsoft.com/office/drawing/2014/main" id="{10F1291E-339E-4B98-A7FF-94515E6F4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209" name="Freeform 185">
              <a:extLst>
                <a:ext uri="{FF2B5EF4-FFF2-40B4-BE49-F238E27FC236}">
                  <a16:creationId xmlns:a16="http://schemas.microsoft.com/office/drawing/2014/main" id="{E237756C-22FF-4F03-9B3A-0038E7DB8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079" name="Freeform 2">
            <a:extLst>
              <a:ext uri="{FF2B5EF4-FFF2-40B4-BE49-F238E27FC236}">
                <a16:creationId xmlns:a16="http://schemas.microsoft.com/office/drawing/2014/main" id="{3107B155-88ED-4475-AA24-2D14E88F4793}"/>
              </a:ext>
            </a:extLst>
          </p:cNvPr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0" name="Text Box 8">
            <a:extLst>
              <a:ext uri="{FF2B5EF4-FFF2-40B4-BE49-F238E27FC236}">
                <a16:creationId xmlns:a16="http://schemas.microsoft.com/office/drawing/2014/main" id="{E4693252-A6F4-46F6-9483-635ED2EB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22383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31081" name="Freeform 10">
            <a:extLst>
              <a:ext uri="{FF2B5EF4-FFF2-40B4-BE49-F238E27FC236}">
                <a16:creationId xmlns:a16="http://schemas.microsoft.com/office/drawing/2014/main" id="{DCF3564B-5D47-485F-92A5-B75FF06395E1}"/>
              </a:ext>
            </a:extLst>
          </p:cNvPr>
          <p:cNvSpPr>
            <a:spLocks/>
          </p:cNvSpPr>
          <p:nvPr/>
        </p:nvSpPr>
        <p:spPr bwMode="auto">
          <a:xfrm>
            <a:off x="3868738" y="6508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2" name="Rectangle 23">
            <a:extLst>
              <a:ext uri="{FF2B5EF4-FFF2-40B4-BE49-F238E27FC236}">
                <a16:creationId xmlns:a16="http://schemas.microsoft.com/office/drawing/2014/main" id="{FCC16681-C8CB-4649-A0C8-E91796A47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1083" name="Rectangle 24">
            <a:extLst>
              <a:ext uri="{FF2B5EF4-FFF2-40B4-BE49-F238E27FC236}">
                <a16:creationId xmlns:a16="http://schemas.microsoft.com/office/drawing/2014/main" id="{6B4A65E5-AD9F-44FC-9684-823F9CE1D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1084" name="Line 25">
            <a:extLst>
              <a:ext uri="{FF2B5EF4-FFF2-40B4-BE49-F238E27FC236}">
                <a16:creationId xmlns:a16="http://schemas.microsoft.com/office/drawing/2014/main" id="{AEB11551-1E77-4C5B-BF7E-B21E867E5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Text Box 26">
            <a:extLst>
              <a:ext uri="{FF2B5EF4-FFF2-40B4-BE49-F238E27FC236}">
                <a16:creationId xmlns:a16="http://schemas.microsoft.com/office/drawing/2014/main" id="{17C4A2F4-7A02-48E3-B0B3-35052229B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131086" name="Line 27">
            <a:extLst>
              <a:ext uri="{FF2B5EF4-FFF2-40B4-BE49-F238E27FC236}">
                <a16:creationId xmlns:a16="http://schemas.microsoft.com/office/drawing/2014/main" id="{397C7AD2-2A7A-4B2E-B19B-34A31AE54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Line 28">
            <a:extLst>
              <a:ext uri="{FF2B5EF4-FFF2-40B4-BE49-F238E27FC236}">
                <a16:creationId xmlns:a16="http://schemas.microsoft.com/office/drawing/2014/main" id="{B7CF4DD1-34FA-44C4-B789-96F3F6949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Line 29">
            <a:extLst>
              <a:ext uri="{FF2B5EF4-FFF2-40B4-BE49-F238E27FC236}">
                <a16:creationId xmlns:a16="http://schemas.microsoft.com/office/drawing/2014/main" id="{3E63FCB8-76BF-4E62-BC3A-4DD2F5BC8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>
            <a:extLst>
              <a:ext uri="{FF2B5EF4-FFF2-40B4-BE49-F238E27FC236}">
                <a16:creationId xmlns:a16="http://schemas.microsoft.com/office/drawing/2014/main" id="{1A6FE358-42A3-4E9E-A1AA-278A5AB43E3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31199" name="Rectangle 40">
              <a:extLst>
                <a:ext uri="{FF2B5EF4-FFF2-40B4-BE49-F238E27FC236}">
                  <a16:creationId xmlns:a16="http://schemas.microsoft.com/office/drawing/2014/main" id="{9AC99107-F87D-4A2F-A3D3-1DA53D2CC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200" name="Rectangle 41">
              <a:extLst>
                <a:ext uri="{FF2B5EF4-FFF2-40B4-BE49-F238E27FC236}">
                  <a16:creationId xmlns:a16="http://schemas.microsoft.com/office/drawing/2014/main" id="{60F3F348-CB6F-4AD4-B54E-CD2E07ADD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31201" name="Rectangle 42">
              <a:extLst>
                <a:ext uri="{FF2B5EF4-FFF2-40B4-BE49-F238E27FC236}">
                  <a16:creationId xmlns:a16="http://schemas.microsoft.com/office/drawing/2014/main" id="{CEDF158E-CADB-462A-854C-6E0F7C583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31202" name="Rectangle 43">
              <a:extLst>
                <a:ext uri="{FF2B5EF4-FFF2-40B4-BE49-F238E27FC236}">
                  <a16:creationId xmlns:a16="http://schemas.microsoft.com/office/drawing/2014/main" id="{5DAE26CA-E817-4C80-89FA-5AB0FED15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31203" name="Line 44">
              <a:extLst>
                <a:ext uri="{FF2B5EF4-FFF2-40B4-BE49-F238E27FC236}">
                  <a16:creationId xmlns:a16="http://schemas.microsoft.com/office/drawing/2014/main" id="{8BC2421A-12B5-4815-A9FA-584F59E73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4" name="Line 45">
              <a:extLst>
                <a:ext uri="{FF2B5EF4-FFF2-40B4-BE49-F238E27FC236}">
                  <a16:creationId xmlns:a16="http://schemas.microsoft.com/office/drawing/2014/main" id="{8EAF86E7-989C-446C-BD78-205B02FA7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Text Box 5">
            <a:extLst>
              <a:ext uri="{FF2B5EF4-FFF2-40B4-BE49-F238E27FC236}">
                <a16:creationId xmlns:a16="http://schemas.microsoft.com/office/drawing/2014/main" id="{E7A52171-0AE9-4C9A-934E-5796CC09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96950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>
            <a:extLst>
              <a:ext uri="{FF2B5EF4-FFF2-40B4-BE49-F238E27FC236}">
                <a16:creationId xmlns:a16="http://schemas.microsoft.com/office/drawing/2014/main" id="{44AB23C1-ED13-4F79-9055-D3E0783F67ED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31197" name="Rectangle 47">
              <a:extLst>
                <a:ext uri="{FF2B5EF4-FFF2-40B4-BE49-F238E27FC236}">
                  <a16:creationId xmlns:a16="http://schemas.microsoft.com/office/drawing/2014/main" id="{02795156-054B-4D29-86EF-860888E4D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98" name="Rectangle 48">
              <a:extLst>
                <a:ext uri="{FF2B5EF4-FFF2-40B4-BE49-F238E27FC236}">
                  <a16:creationId xmlns:a16="http://schemas.microsoft.com/office/drawing/2014/main" id="{40DEFCF1-8295-4E32-B8E9-902DA7E4B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</p:grpSp>
      <p:sp>
        <p:nvSpPr>
          <p:cNvPr id="112644" name="Text Box 4">
            <a:extLst>
              <a:ext uri="{FF2B5EF4-FFF2-40B4-BE49-F238E27FC236}">
                <a16:creationId xmlns:a16="http://schemas.microsoft.com/office/drawing/2014/main" id="{0BD38309-A2AC-4BF7-B31C-B82812A82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336675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31093" name="Text Box 54">
            <a:extLst>
              <a:ext uri="{FF2B5EF4-FFF2-40B4-BE49-F238E27FC236}">
                <a16:creationId xmlns:a16="http://schemas.microsoft.com/office/drawing/2014/main" id="{6ADCB428-B7EC-464B-9BE3-F71780633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157663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31094" name="Freeform 56">
            <a:extLst>
              <a:ext uri="{FF2B5EF4-FFF2-40B4-BE49-F238E27FC236}">
                <a16:creationId xmlns:a16="http://schemas.microsoft.com/office/drawing/2014/main" id="{7F355D50-F150-4A74-9C07-29092BAA613A}"/>
              </a:ext>
            </a:extLst>
          </p:cNvPr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5" name="Rectangle 57">
            <a:extLst>
              <a:ext uri="{FF2B5EF4-FFF2-40B4-BE49-F238E27FC236}">
                <a16:creationId xmlns:a16="http://schemas.microsoft.com/office/drawing/2014/main" id="{54FBE767-C5A9-4B0F-909C-0D08045C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1096" name="Rectangle 58">
            <a:extLst>
              <a:ext uri="{FF2B5EF4-FFF2-40B4-BE49-F238E27FC236}">
                <a16:creationId xmlns:a16="http://schemas.microsoft.com/office/drawing/2014/main" id="{034A778A-1648-4ED1-B6A3-DE23A4773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1097" name="Line 59">
            <a:extLst>
              <a:ext uri="{FF2B5EF4-FFF2-40B4-BE49-F238E27FC236}">
                <a16:creationId xmlns:a16="http://schemas.microsoft.com/office/drawing/2014/main" id="{E10EC9A5-EF22-49A2-883F-BC65DA7A4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Text Box 60">
            <a:extLst>
              <a:ext uri="{FF2B5EF4-FFF2-40B4-BE49-F238E27FC236}">
                <a16:creationId xmlns:a16="http://schemas.microsoft.com/office/drawing/2014/main" id="{CC494592-E2FF-4DA6-B38C-00460FAB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131099" name="Line 61">
            <a:extLst>
              <a:ext uri="{FF2B5EF4-FFF2-40B4-BE49-F238E27FC236}">
                <a16:creationId xmlns:a16="http://schemas.microsoft.com/office/drawing/2014/main" id="{C168030A-1156-43D1-A36A-C58F71C4A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Line 62">
            <a:extLst>
              <a:ext uri="{FF2B5EF4-FFF2-40B4-BE49-F238E27FC236}">
                <a16:creationId xmlns:a16="http://schemas.microsoft.com/office/drawing/2014/main" id="{199E4F4A-3EC5-4888-A498-54772CC33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Line 63">
            <a:extLst>
              <a:ext uri="{FF2B5EF4-FFF2-40B4-BE49-F238E27FC236}">
                <a16:creationId xmlns:a16="http://schemas.microsoft.com/office/drawing/2014/main" id="{0529EF67-9423-4CF7-8B52-662A81E39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BD6974-E742-43B3-9C36-02DA0CAF3F3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610100"/>
            <a:ext cx="1479550" cy="1220788"/>
            <a:chOff x="152400" y="4610100"/>
            <a:chExt cx="1479550" cy="1220788"/>
          </a:xfrm>
        </p:grpSpPr>
        <p:grpSp>
          <p:nvGrpSpPr>
            <p:cNvPr id="131173" name="Group 64">
              <a:extLst>
                <a:ext uri="{FF2B5EF4-FFF2-40B4-BE49-F238E27FC236}">
                  <a16:creationId xmlns:a16="http://schemas.microsoft.com/office/drawing/2014/main" id="{124C1FB8-155E-4531-90E0-3E87AC9F7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527675"/>
              <a:ext cx="1479550" cy="303213"/>
              <a:chOff x="332" y="2224"/>
              <a:chExt cx="932" cy="191"/>
            </a:xfrm>
          </p:grpSpPr>
          <p:sp>
            <p:nvSpPr>
              <p:cNvPr id="131189" name="Rectangle 65">
                <a:extLst>
                  <a:ext uri="{FF2B5EF4-FFF2-40B4-BE49-F238E27FC236}">
                    <a16:creationId xmlns:a16="http://schemas.microsoft.com/office/drawing/2014/main" id="{E698525F-19E0-4BCA-89F4-7B8539BD7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90" name="Rectangle 66">
                <a:extLst>
                  <a:ext uri="{FF2B5EF4-FFF2-40B4-BE49-F238E27FC236}">
                    <a16:creationId xmlns:a16="http://schemas.microsoft.com/office/drawing/2014/main" id="{AF6DD09D-E11B-41A0-8959-0653D1A0E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91" name="Rectangle 67">
                <a:extLst>
                  <a:ext uri="{FF2B5EF4-FFF2-40B4-BE49-F238E27FC236}">
                    <a16:creationId xmlns:a16="http://schemas.microsoft.com/office/drawing/2014/main" id="{4579C8F5-B082-42D2-ABDC-7BF5BFEA0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n</a:t>
                </a:r>
              </a:p>
            </p:txBody>
          </p:sp>
          <p:sp>
            <p:nvSpPr>
              <p:cNvPr id="131192" name="Rectangle 68">
                <a:extLst>
                  <a:ext uri="{FF2B5EF4-FFF2-40B4-BE49-F238E27FC236}">
                    <a16:creationId xmlns:a16="http://schemas.microsoft.com/office/drawing/2014/main" id="{08CF6074-A1E3-469D-BCD4-A7B1E2622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l</a:t>
                </a:r>
              </a:p>
            </p:txBody>
          </p:sp>
          <p:sp>
            <p:nvSpPr>
              <p:cNvPr id="131193" name="Rectangle 69">
                <a:extLst>
                  <a:ext uri="{FF2B5EF4-FFF2-40B4-BE49-F238E27FC236}">
                    <a16:creationId xmlns:a16="http://schemas.microsoft.com/office/drawing/2014/main" id="{C8B447EF-526D-4D6A-AC96-86E0422EA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94" name="Line 70">
                <a:extLst>
                  <a:ext uri="{FF2B5EF4-FFF2-40B4-BE49-F238E27FC236}">
                    <a16:creationId xmlns:a16="http://schemas.microsoft.com/office/drawing/2014/main" id="{21A909B3-9D24-409C-A4CE-05AFB678F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95" name="Line 71">
                <a:extLst>
                  <a:ext uri="{FF2B5EF4-FFF2-40B4-BE49-F238E27FC236}">
                    <a16:creationId xmlns:a16="http://schemas.microsoft.com/office/drawing/2014/main" id="{ED9ED383-CBF4-4442-B271-161ADABAB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96" name="Line 72">
                <a:extLst>
                  <a:ext uri="{FF2B5EF4-FFF2-40B4-BE49-F238E27FC236}">
                    <a16:creationId xmlns:a16="http://schemas.microsoft.com/office/drawing/2014/main" id="{3DCFA7A3-D328-480B-98C4-FD0689FC5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74" name="Group 73">
              <a:extLst>
                <a:ext uri="{FF2B5EF4-FFF2-40B4-BE49-F238E27FC236}">
                  <a16:creationId xmlns:a16="http://schemas.microsoft.com/office/drawing/2014/main" id="{05FF3CC3-8D86-4399-9B41-16C7A58AB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688" y="5229225"/>
              <a:ext cx="1208087" cy="303213"/>
              <a:chOff x="501" y="1990"/>
              <a:chExt cx="761" cy="191"/>
            </a:xfrm>
          </p:grpSpPr>
          <p:sp>
            <p:nvSpPr>
              <p:cNvPr id="131183" name="Rectangle 74">
                <a:extLst>
                  <a:ext uri="{FF2B5EF4-FFF2-40B4-BE49-F238E27FC236}">
                    <a16:creationId xmlns:a16="http://schemas.microsoft.com/office/drawing/2014/main" id="{BEAF5189-F3A7-418C-9955-A6596C50C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84" name="Rectangle 75">
                <a:extLst>
                  <a:ext uri="{FF2B5EF4-FFF2-40B4-BE49-F238E27FC236}">
                    <a16:creationId xmlns:a16="http://schemas.microsoft.com/office/drawing/2014/main" id="{518D08FA-B15E-45B3-A216-9350F98C8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85" name="Rectangle 76">
                <a:extLst>
                  <a:ext uri="{FF2B5EF4-FFF2-40B4-BE49-F238E27FC236}">
                    <a16:creationId xmlns:a16="http://schemas.microsoft.com/office/drawing/2014/main" id="{8729F934-BBDA-4BBE-88F2-384F855D0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n</a:t>
                </a:r>
              </a:p>
            </p:txBody>
          </p:sp>
          <p:sp>
            <p:nvSpPr>
              <p:cNvPr id="131186" name="Rectangle 77">
                <a:extLst>
                  <a:ext uri="{FF2B5EF4-FFF2-40B4-BE49-F238E27FC236}">
                    <a16:creationId xmlns:a16="http://schemas.microsoft.com/office/drawing/2014/main" id="{18F34BA7-B020-41C0-A59D-B3C72542D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87" name="Line 78">
                <a:extLst>
                  <a:ext uri="{FF2B5EF4-FFF2-40B4-BE49-F238E27FC236}">
                    <a16:creationId xmlns:a16="http://schemas.microsoft.com/office/drawing/2014/main" id="{81E2F67B-5C55-49CB-B757-B9FF34B07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88" name="Line 79">
                <a:extLst>
                  <a:ext uri="{FF2B5EF4-FFF2-40B4-BE49-F238E27FC236}">
                    <a16:creationId xmlns:a16="http://schemas.microsoft.com/office/drawing/2014/main" id="{117D40A4-2DDB-4604-AF95-4DFAAFD0F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75" name="Group 80">
              <a:extLst>
                <a:ext uri="{FF2B5EF4-FFF2-40B4-BE49-F238E27FC236}">
                  <a16:creationId xmlns:a16="http://schemas.microsoft.com/office/drawing/2014/main" id="{4AD29327-9578-4859-BC59-45954E7B3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900" y="4921250"/>
              <a:ext cx="890588" cy="303213"/>
              <a:chOff x="645" y="1734"/>
              <a:chExt cx="561" cy="191"/>
            </a:xfrm>
          </p:grpSpPr>
          <p:sp>
            <p:nvSpPr>
              <p:cNvPr id="131179" name="Rectangle 81">
                <a:extLst>
                  <a:ext uri="{FF2B5EF4-FFF2-40B4-BE49-F238E27FC236}">
                    <a16:creationId xmlns:a16="http://schemas.microsoft.com/office/drawing/2014/main" id="{7EBD7621-85C9-4C2D-A15B-AA476266B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" y="1751"/>
                <a:ext cx="4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80" name="Rectangle 82">
                <a:extLst>
                  <a:ext uri="{FF2B5EF4-FFF2-40B4-BE49-F238E27FC236}">
                    <a16:creationId xmlns:a16="http://schemas.microsoft.com/office/drawing/2014/main" id="{3A552323-6DEF-4897-BEAF-1E6EC8472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" y="173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81" name="Rectangle 83">
                <a:extLst>
                  <a:ext uri="{FF2B5EF4-FFF2-40B4-BE49-F238E27FC236}">
                    <a16:creationId xmlns:a16="http://schemas.microsoft.com/office/drawing/2014/main" id="{7889EA70-DE96-4335-AC2F-D34C7D81F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" y="173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82" name="Line 84">
                <a:extLst>
                  <a:ext uri="{FF2B5EF4-FFF2-40B4-BE49-F238E27FC236}">
                    <a16:creationId xmlns:a16="http://schemas.microsoft.com/office/drawing/2014/main" id="{DEEBDC26-0A0A-445B-88F4-A8A023E60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4" y="175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76" name="Group 85">
              <a:extLst>
                <a:ext uri="{FF2B5EF4-FFF2-40B4-BE49-F238E27FC236}">
                  <a16:creationId xmlns:a16="http://schemas.microsoft.com/office/drawing/2014/main" id="{7B09C275-AD2F-4B07-BD24-12B0FE6D9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275" y="4610100"/>
              <a:ext cx="679450" cy="301625"/>
              <a:chOff x="780" y="1553"/>
              <a:chExt cx="428" cy="190"/>
            </a:xfrm>
          </p:grpSpPr>
          <p:sp>
            <p:nvSpPr>
              <p:cNvPr id="131177" name="Rectangle 86">
                <a:extLst>
                  <a:ext uri="{FF2B5EF4-FFF2-40B4-BE49-F238E27FC236}">
                    <a16:creationId xmlns:a16="http://schemas.microsoft.com/office/drawing/2014/main" id="{2768797F-48CA-4BB5-ABDE-44BED6681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78" name="Rectangle 87">
                <a:extLst>
                  <a:ext uri="{FF2B5EF4-FFF2-40B4-BE49-F238E27FC236}">
                    <a16:creationId xmlns:a16="http://schemas.microsoft.com/office/drawing/2014/main" id="{245B9604-13F0-4AFD-9A3C-BA1E90A66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</p:grpSp>
      </p:grpSp>
      <p:grpSp>
        <p:nvGrpSpPr>
          <p:cNvPr id="131103" name="Group 88">
            <a:extLst>
              <a:ext uri="{FF2B5EF4-FFF2-40B4-BE49-F238E27FC236}">
                <a16:creationId xmlns:a16="http://schemas.microsoft.com/office/drawing/2014/main" id="{E51ED32B-1C39-4119-AE12-B5D04FF40DF1}"/>
              </a:ext>
            </a:extLst>
          </p:cNvPr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31168" name="Rectangle 89">
              <a:extLst>
                <a:ext uri="{FF2B5EF4-FFF2-40B4-BE49-F238E27FC236}">
                  <a16:creationId xmlns:a16="http://schemas.microsoft.com/office/drawing/2014/main" id="{A8BD43B8-AB7E-4734-8F82-FEEB22F16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69" name="Rectangle 90">
              <a:extLst>
                <a:ext uri="{FF2B5EF4-FFF2-40B4-BE49-F238E27FC236}">
                  <a16:creationId xmlns:a16="http://schemas.microsoft.com/office/drawing/2014/main" id="{781B3B20-26ED-471F-9D62-32CE2A754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70" name="Line 91">
              <a:extLst>
                <a:ext uri="{FF2B5EF4-FFF2-40B4-BE49-F238E27FC236}">
                  <a16:creationId xmlns:a16="http://schemas.microsoft.com/office/drawing/2014/main" id="{1BA7BEEB-D7ED-427E-A0F6-1BFB490CC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71" name="Text Box 92">
              <a:extLst>
                <a:ext uri="{FF2B5EF4-FFF2-40B4-BE49-F238E27FC236}">
                  <a16:creationId xmlns:a16="http://schemas.microsoft.com/office/drawing/2014/main" id="{FF7F8DA2-0E74-4EDC-87B9-D924E2451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physical</a:t>
              </a:r>
            </a:p>
          </p:txBody>
        </p:sp>
        <p:sp>
          <p:nvSpPr>
            <p:cNvPr id="131172" name="Line 93">
              <a:extLst>
                <a:ext uri="{FF2B5EF4-FFF2-40B4-BE49-F238E27FC236}">
                  <a16:creationId xmlns:a16="http://schemas.microsoft.com/office/drawing/2014/main" id="{214B39F3-90D5-4240-84E4-DCC9FAC07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04" name="Group 94">
            <a:extLst>
              <a:ext uri="{FF2B5EF4-FFF2-40B4-BE49-F238E27FC236}">
                <a16:creationId xmlns:a16="http://schemas.microsoft.com/office/drawing/2014/main" id="{8A62A7E3-A58B-4BD5-BB4D-FFAE3796DA52}"/>
              </a:ext>
            </a:extLst>
          </p:cNvPr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31164" name="Rectangle 95">
              <a:extLst>
                <a:ext uri="{FF2B5EF4-FFF2-40B4-BE49-F238E27FC236}">
                  <a16:creationId xmlns:a16="http://schemas.microsoft.com/office/drawing/2014/main" id="{F5FC61CD-4AC5-4990-BD2B-D30673A91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65" name="Rectangle 96">
              <a:extLst>
                <a:ext uri="{FF2B5EF4-FFF2-40B4-BE49-F238E27FC236}">
                  <a16:creationId xmlns:a16="http://schemas.microsoft.com/office/drawing/2014/main" id="{F0E75E6D-4E8E-4641-8E68-B6A782144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66" name="Line 97">
              <a:extLst>
                <a:ext uri="{FF2B5EF4-FFF2-40B4-BE49-F238E27FC236}">
                  <a16:creationId xmlns:a16="http://schemas.microsoft.com/office/drawing/2014/main" id="{92DF1DD0-E88F-43B2-84C2-A7EE49BBD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67" name="Text Box 98">
              <a:extLst>
                <a:ext uri="{FF2B5EF4-FFF2-40B4-BE49-F238E27FC236}">
                  <a16:creationId xmlns:a16="http://schemas.microsoft.com/office/drawing/2014/main" id="{FF497A55-F8D6-47AF-9C5B-F3EA6700B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physical</a:t>
              </a:r>
            </a:p>
          </p:txBody>
        </p:sp>
      </p:grpSp>
      <p:sp>
        <p:nvSpPr>
          <p:cNvPr id="131105" name="Freeform 114">
            <a:extLst>
              <a:ext uri="{FF2B5EF4-FFF2-40B4-BE49-F238E27FC236}">
                <a16:creationId xmlns:a16="http://schemas.microsoft.com/office/drawing/2014/main" id="{A5989874-3026-44E6-A6E0-5C619CA726F2}"/>
              </a:ext>
            </a:extLst>
          </p:cNvPr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E2E544-5118-4614-B981-0A6BDF023139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4240213"/>
            <a:ext cx="1479550" cy="609600"/>
            <a:chOff x="4238625" y="4240213"/>
            <a:chExt cx="1479550" cy="609600"/>
          </a:xfrm>
        </p:grpSpPr>
        <p:grpSp>
          <p:nvGrpSpPr>
            <p:cNvPr id="131148" name="Group 115">
              <a:extLst>
                <a:ext uri="{FF2B5EF4-FFF2-40B4-BE49-F238E27FC236}">
                  <a16:creationId xmlns:a16="http://schemas.microsoft.com/office/drawing/2014/main" id="{A1C8DA29-B49E-49C9-A5AD-E405F40024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8625" y="4546600"/>
              <a:ext cx="1479550" cy="303213"/>
              <a:chOff x="332" y="2224"/>
              <a:chExt cx="932" cy="191"/>
            </a:xfrm>
          </p:grpSpPr>
          <p:sp>
            <p:nvSpPr>
              <p:cNvPr id="131156" name="Rectangle 116">
                <a:extLst>
                  <a:ext uri="{FF2B5EF4-FFF2-40B4-BE49-F238E27FC236}">
                    <a16:creationId xmlns:a16="http://schemas.microsoft.com/office/drawing/2014/main" id="{13AB16DF-83E7-4A28-A239-A0A49AB5F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57" name="Rectangle 117">
                <a:extLst>
                  <a:ext uri="{FF2B5EF4-FFF2-40B4-BE49-F238E27FC236}">
                    <a16:creationId xmlns:a16="http://schemas.microsoft.com/office/drawing/2014/main" id="{58851714-83FA-4487-B9C2-B54523162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58" name="Rectangle 118">
                <a:extLst>
                  <a:ext uri="{FF2B5EF4-FFF2-40B4-BE49-F238E27FC236}">
                    <a16:creationId xmlns:a16="http://schemas.microsoft.com/office/drawing/2014/main" id="{3342A999-F460-4787-A088-8A68B5A7C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n</a:t>
                </a:r>
              </a:p>
            </p:txBody>
          </p:sp>
          <p:sp>
            <p:nvSpPr>
              <p:cNvPr id="131159" name="Rectangle 119">
                <a:extLst>
                  <a:ext uri="{FF2B5EF4-FFF2-40B4-BE49-F238E27FC236}">
                    <a16:creationId xmlns:a16="http://schemas.microsoft.com/office/drawing/2014/main" id="{93A9ABEC-DAD3-4AD1-ABB4-2D5AB7A5E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l</a:t>
                </a:r>
              </a:p>
            </p:txBody>
          </p:sp>
          <p:sp>
            <p:nvSpPr>
              <p:cNvPr id="131160" name="Rectangle 120">
                <a:extLst>
                  <a:ext uri="{FF2B5EF4-FFF2-40B4-BE49-F238E27FC236}">
                    <a16:creationId xmlns:a16="http://schemas.microsoft.com/office/drawing/2014/main" id="{69B0767B-4628-4709-A40B-0CEB66036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61" name="Line 121">
                <a:extLst>
                  <a:ext uri="{FF2B5EF4-FFF2-40B4-BE49-F238E27FC236}">
                    <a16:creationId xmlns:a16="http://schemas.microsoft.com/office/drawing/2014/main" id="{E8DF8974-5DF9-4B3F-8FE0-77E4A42ED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62" name="Line 122">
                <a:extLst>
                  <a:ext uri="{FF2B5EF4-FFF2-40B4-BE49-F238E27FC236}">
                    <a16:creationId xmlns:a16="http://schemas.microsoft.com/office/drawing/2014/main" id="{FF7EB1A4-537E-408C-B2D9-75B97B12C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63" name="Line 123">
                <a:extLst>
                  <a:ext uri="{FF2B5EF4-FFF2-40B4-BE49-F238E27FC236}">
                    <a16:creationId xmlns:a16="http://schemas.microsoft.com/office/drawing/2014/main" id="{2D3D7AAA-B584-4378-84D6-6018116A3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49" name="Group 124">
              <a:extLst>
                <a:ext uri="{FF2B5EF4-FFF2-40B4-BE49-F238E27FC236}">
                  <a16:creationId xmlns:a16="http://schemas.microsoft.com/office/drawing/2014/main" id="{974D9AEB-5A14-4D8E-B41C-928F8770E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388" y="4240213"/>
              <a:ext cx="1208087" cy="303212"/>
              <a:chOff x="501" y="1990"/>
              <a:chExt cx="761" cy="191"/>
            </a:xfrm>
          </p:grpSpPr>
          <p:sp>
            <p:nvSpPr>
              <p:cNvPr id="131150" name="Rectangle 125">
                <a:extLst>
                  <a:ext uri="{FF2B5EF4-FFF2-40B4-BE49-F238E27FC236}">
                    <a16:creationId xmlns:a16="http://schemas.microsoft.com/office/drawing/2014/main" id="{1C5CFF6D-4032-4D68-A6FF-E734B40F8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51" name="Rectangle 126">
                <a:extLst>
                  <a:ext uri="{FF2B5EF4-FFF2-40B4-BE49-F238E27FC236}">
                    <a16:creationId xmlns:a16="http://schemas.microsoft.com/office/drawing/2014/main" id="{420E7C5A-8437-4B31-B587-88B8B6EE9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52" name="Rectangle 127">
                <a:extLst>
                  <a:ext uri="{FF2B5EF4-FFF2-40B4-BE49-F238E27FC236}">
                    <a16:creationId xmlns:a16="http://schemas.microsoft.com/office/drawing/2014/main" id="{BCED50CF-40A3-4DD0-8AFB-423341CC8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n</a:t>
                </a:r>
              </a:p>
            </p:txBody>
          </p:sp>
          <p:sp>
            <p:nvSpPr>
              <p:cNvPr id="131153" name="Rectangle 128">
                <a:extLst>
                  <a:ext uri="{FF2B5EF4-FFF2-40B4-BE49-F238E27FC236}">
                    <a16:creationId xmlns:a16="http://schemas.microsoft.com/office/drawing/2014/main" id="{DE8C3E7B-E941-455E-B106-EC0300E8A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54" name="Line 129">
                <a:extLst>
                  <a:ext uri="{FF2B5EF4-FFF2-40B4-BE49-F238E27FC236}">
                    <a16:creationId xmlns:a16="http://schemas.microsoft.com/office/drawing/2014/main" id="{C749D1AC-02CD-4A92-A772-104D69080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55" name="Line 130">
                <a:extLst>
                  <a:ext uri="{FF2B5EF4-FFF2-40B4-BE49-F238E27FC236}">
                    <a16:creationId xmlns:a16="http://schemas.microsoft.com/office/drawing/2014/main" id="{6556F11D-2572-40A3-BE83-3E108835F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40">
            <a:extLst>
              <a:ext uri="{FF2B5EF4-FFF2-40B4-BE49-F238E27FC236}">
                <a16:creationId xmlns:a16="http://schemas.microsoft.com/office/drawing/2014/main" id="{772EAB76-93A0-47F3-AC22-BB4C8F014436}"/>
              </a:ext>
            </a:extLst>
          </p:cNvPr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31142" name="Rectangle 141">
              <a:extLst>
                <a:ext uri="{FF2B5EF4-FFF2-40B4-BE49-F238E27FC236}">
                  <a16:creationId xmlns:a16="http://schemas.microsoft.com/office/drawing/2014/main" id="{EF9AC368-C7BB-4220-A1A3-9DDE9C357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43" name="Rectangle 142">
              <a:extLst>
                <a:ext uri="{FF2B5EF4-FFF2-40B4-BE49-F238E27FC236}">
                  <a16:creationId xmlns:a16="http://schemas.microsoft.com/office/drawing/2014/main" id="{845BD25A-CDE5-4870-9E38-96ADF2E3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31144" name="Rectangle 143">
              <a:extLst>
                <a:ext uri="{FF2B5EF4-FFF2-40B4-BE49-F238E27FC236}">
                  <a16:creationId xmlns:a16="http://schemas.microsoft.com/office/drawing/2014/main" id="{4B1F93FD-1141-4E08-953E-24C97497E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31145" name="Rectangle 144">
              <a:extLst>
                <a:ext uri="{FF2B5EF4-FFF2-40B4-BE49-F238E27FC236}">
                  <a16:creationId xmlns:a16="http://schemas.microsoft.com/office/drawing/2014/main" id="{2EEB8C38-ED8B-4B17-8582-CFF15DA16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31146" name="Line 145">
              <a:extLst>
                <a:ext uri="{FF2B5EF4-FFF2-40B4-BE49-F238E27FC236}">
                  <a16:creationId xmlns:a16="http://schemas.microsoft.com/office/drawing/2014/main" id="{2370CF99-70E1-470D-8308-AE4F9AF62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7" name="Line 146">
              <a:extLst>
                <a:ext uri="{FF2B5EF4-FFF2-40B4-BE49-F238E27FC236}">
                  <a16:creationId xmlns:a16="http://schemas.microsoft.com/office/drawing/2014/main" id="{5A288DAD-101D-4E63-AF98-940CE2BC1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6">
            <a:extLst>
              <a:ext uri="{FF2B5EF4-FFF2-40B4-BE49-F238E27FC236}">
                <a16:creationId xmlns:a16="http://schemas.microsoft.com/office/drawing/2014/main" id="{7777B8A2-A9A3-4C2A-AA5E-07898238C946}"/>
              </a:ext>
            </a:extLst>
          </p:cNvPr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31134" name="Rectangle 157">
              <a:extLst>
                <a:ext uri="{FF2B5EF4-FFF2-40B4-BE49-F238E27FC236}">
                  <a16:creationId xmlns:a16="http://schemas.microsoft.com/office/drawing/2014/main" id="{8FFFD889-1FCE-4242-A845-0766C231B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35" name="Rectangle 158">
              <a:extLst>
                <a:ext uri="{FF2B5EF4-FFF2-40B4-BE49-F238E27FC236}">
                  <a16:creationId xmlns:a16="http://schemas.microsoft.com/office/drawing/2014/main" id="{E0DF695B-6396-4FD0-B31E-0DC7F3481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31136" name="Rectangle 159">
              <a:extLst>
                <a:ext uri="{FF2B5EF4-FFF2-40B4-BE49-F238E27FC236}">
                  <a16:creationId xmlns:a16="http://schemas.microsoft.com/office/drawing/2014/main" id="{EDF9A07D-F0F5-431D-8830-EB8D3428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31137" name="Rectangle 160">
              <a:extLst>
                <a:ext uri="{FF2B5EF4-FFF2-40B4-BE49-F238E27FC236}">
                  <a16:creationId xmlns:a16="http://schemas.microsoft.com/office/drawing/2014/main" id="{DF2621A6-0280-40D5-AF52-1949A9F93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l</a:t>
              </a:r>
            </a:p>
          </p:txBody>
        </p:sp>
        <p:sp>
          <p:nvSpPr>
            <p:cNvPr id="131138" name="Rectangle 161">
              <a:extLst>
                <a:ext uri="{FF2B5EF4-FFF2-40B4-BE49-F238E27FC236}">
                  <a16:creationId xmlns:a16="http://schemas.microsoft.com/office/drawing/2014/main" id="{25147DC1-D4F7-4CBF-8B3D-D517A7BF0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31139" name="Line 162">
              <a:extLst>
                <a:ext uri="{FF2B5EF4-FFF2-40B4-BE49-F238E27FC236}">
                  <a16:creationId xmlns:a16="http://schemas.microsoft.com/office/drawing/2014/main" id="{3C8C8FA0-291A-47AF-82A5-6A396284E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0" name="Line 163">
              <a:extLst>
                <a:ext uri="{FF2B5EF4-FFF2-40B4-BE49-F238E27FC236}">
                  <a16:creationId xmlns:a16="http://schemas.microsoft.com/office/drawing/2014/main" id="{D2BC52E6-525A-42A0-BA07-7CBE569F2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1" name="Line 164">
              <a:extLst>
                <a:ext uri="{FF2B5EF4-FFF2-40B4-BE49-F238E27FC236}">
                  <a16:creationId xmlns:a16="http://schemas.microsoft.com/office/drawing/2014/main" id="{7344A442-662C-4CD4-9101-3525417F2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09" name="Text Box 166">
            <a:extLst>
              <a:ext uri="{FF2B5EF4-FFF2-40B4-BE49-F238E27FC236}">
                <a16:creationId xmlns:a16="http://schemas.microsoft.com/office/drawing/2014/main" id="{EB7E308A-F182-4F3E-AA83-1668DD286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54117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router</a:t>
            </a:r>
          </a:p>
        </p:txBody>
      </p:sp>
      <p:sp>
        <p:nvSpPr>
          <p:cNvPr id="131110" name="Text Box 167">
            <a:extLst>
              <a:ext uri="{FF2B5EF4-FFF2-40B4-BE49-F238E27FC236}">
                <a16:creationId xmlns:a16="http://schemas.microsoft.com/office/drawing/2014/main" id="{349778E2-FF48-4690-B8B9-092D1052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30988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switch</a:t>
            </a:r>
          </a:p>
        </p:txBody>
      </p:sp>
      <p:sp>
        <p:nvSpPr>
          <p:cNvPr id="131111" name="Rectangle 168">
            <a:extLst>
              <a:ext uri="{FF2B5EF4-FFF2-40B4-BE49-F238E27FC236}">
                <a16:creationId xmlns:a16="http://schemas.microsoft.com/office/drawing/2014/main" id="{E0F2F6E7-892A-404A-A0C1-C74C81E522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pPr eaLnBrk="1" hangingPunct="1"/>
            <a:r>
              <a:rPr lang="en-US" altLang="en-US"/>
              <a:t>Encapsulation</a:t>
            </a:r>
          </a:p>
        </p:txBody>
      </p:sp>
      <p:sp>
        <p:nvSpPr>
          <p:cNvPr id="112814" name="Text Box 174">
            <a:extLst>
              <a:ext uri="{FF2B5EF4-FFF2-40B4-BE49-F238E27FC236}">
                <a16:creationId xmlns:a16="http://schemas.microsoft.com/office/drawing/2014/main" id="{3BEC4B59-BD07-4CEC-A207-C9394E714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69215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>
            <a:extLst>
              <a:ext uri="{FF2B5EF4-FFF2-40B4-BE49-F238E27FC236}">
                <a16:creationId xmlns:a16="http://schemas.microsoft.com/office/drawing/2014/main" id="{AFF6A61B-5BAA-4D0C-B50B-54497BE6F10A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31132" name="Rectangle 176">
              <a:extLst>
                <a:ext uri="{FF2B5EF4-FFF2-40B4-BE49-F238E27FC236}">
                  <a16:creationId xmlns:a16="http://schemas.microsoft.com/office/drawing/2014/main" id="{7F6BCAF7-4EEC-4EEC-99A0-824231C4E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33" name="Rectangle 177">
              <a:extLst>
                <a:ext uri="{FF2B5EF4-FFF2-40B4-BE49-F238E27FC236}">
                  <a16:creationId xmlns:a16="http://schemas.microsoft.com/office/drawing/2014/main" id="{D679AF9B-88CC-41B2-9D95-E40F6555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</p:grpSp>
      <p:grpSp>
        <p:nvGrpSpPr>
          <p:cNvPr id="18" name="Group 185">
            <a:extLst>
              <a:ext uri="{FF2B5EF4-FFF2-40B4-BE49-F238E27FC236}">
                <a16:creationId xmlns:a16="http://schemas.microsoft.com/office/drawing/2014/main" id="{774B2B6B-BD20-4FDF-8FB7-4B3A5445A5B7}"/>
              </a:ext>
            </a:extLst>
          </p:cNvPr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31126" name="Group 179">
              <a:extLst>
                <a:ext uri="{FF2B5EF4-FFF2-40B4-BE49-F238E27FC236}">
                  <a16:creationId xmlns:a16="http://schemas.microsoft.com/office/drawing/2014/main" id="{9A7F1A63-B046-423E-9C9A-DC6C7513C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31130" name="Rectangle 180">
                <a:extLst>
                  <a:ext uri="{FF2B5EF4-FFF2-40B4-BE49-F238E27FC236}">
                    <a16:creationId xmlns:a16="http://schemas.microsoft.com/office/drawing/2014/main" id="{23D5F823-53ED-4F35-B411-9A2D80260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31" name="Rectangle 181">
                <a:extLst>
                  <a:ext uri="{FF2B5EF4-FFF2-40B4-BE49-F238E27FC236}">
                    <a16:creationId xmlns:a16="http://schemas.microsoft.com/office/drawing/2014/main" id="{39C383F1-03EA-4BF7-8DA0-5AB6C7ECC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</p:grpSp>
        <p:grpSp>
          <p:nvGrpSpPr>
            <p:cNvPr id="131127" name="Group 182">
              <a:extLst>
                <a:ext uri="{FF2B5EF4-FFF2-40B4-BE49-F238E27FC236}">
                  <a16:creationId xmlns:a16="http://schemas.microsoft.com/office/drawing/2014/main" id="{F47D730C-7EF3-4101-92C0-897C89FDE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1128" name="Rectangle 183">
                <a:extLst>
                  <a:ext uri="{FF2B5EF4-FFF2-40B4-BE49-F238E27FC236}">
                    <a16:creationId xmlns:a16="http://schemas.microsoft.com/office/drawing/2014/main" id="{34C89B4D-130A-4728-9729-04BF0FF32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29" name="Rectangle 184">
                <a:extLst>
                  <a:ext uri="{FF2B5EF4-FFF2-40B4-BE49-F238E27FC236}">
                    <a16:creationId xmlns:a16="http://schemas.microsoft.com/office/drawing/2014/main" id="{5ECA6AA8-A490-4E11-A1F4-4DB95FAE7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</p:grpSp>
      </p:grpSp>
      <p:grpSp>
        <p:nvGrpSpPr>
          <p:cNvPr id="21" name="Group 187">
            <a:extLst>
              <a:ext uri="{FF2B5EF4-FFF2-40B4-BE49-F238E27FC236}">
                <a16:creationId xmlns:a16="http://schemas.microsoft.com/office/drawing/2014/main" id="{459B47A6-7CD8-403B-A702-685F19AA84AF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31124" name="Rectangle 188">
              <a:extLst>
                <a:ext uri="{FF2B5EF4-FFF2-40B4-BE49-F238E27FC236}">
                  <a16:creationId xmlns:a16="http://schemas.microsoft.com/office/drawing/2014/main" id="{319DD12B-3726-485B-AADC-9DE93A40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25" name="Rectangle 189">
              <a:extLst>
                <a:ext uri="{FF2B5EF4-FFF2-40B4-BE49-F238E27FC236}">
                  <a16:creationId xmlns:a16="http://schemas.microsoft.com/office/drawing/2014/main" id="{A8A1DCF6-1FA3-4AAA-A88B-38033F958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</p:grpSp>
      <p:sp>
        <p:nvSpPr>
          <p:cNvPr id="112647" name="Text Box 7">
            <a:extLst>
              <a:ext uri="{FF2B5EF4-FFF2-40B4-BE49-F238E27FC236}">
                <a16:creationId xmlns:a16="http://schemas.microsoft.com/office/drawing/2014/main" id="{DFFEBFC9-02AD-49D0-8BA4-CC28486E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43063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131117" name="Group 187">
            <a:extLst>
              <a:ext uri="{FF2B5EF4-FFF2-40B4-BE49-F238E27FC236}">
                <a16:creationId xmlns:a16="http://schemas.microsoft.com/office/drawing/2014/main" id="{7B3A8D99-33FA-4932-ABBF-AEA16750C23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178175" y="4970463"/>
            <a:ext cx="803275" cy="771525"/>
            <a:chOff x="-44" y="1473"/>
            <a:chExt cx="981" cy="1105"/>
          </a:xfrm>
        </p:grpSpPr>
        <p:pic>
          <p:nvPicPr>
            <p:cNvPr id="131122" name="Picture 188" descr="desktop_computer_stylized_medium">
              <a:extLst>
                <a:ext uri="{FF2B5EF4-FFF2-40B4-BE49-F238E27FC236}">
                  <a16:creationId xmlns:a16="http://schemas.microsoft.com/office/drawing/2014/main" id="{7136F10A-E6E0-4458-93ED-ACAC251A4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3" name="Freeform 189">
              <a:extLst>
                <a:ext uri="{FF2B5EF4-FFF2-40B4-BE49-F238E27FC236}">
                  <a16:creationId xmlns:a16="http://schemas.microsoft.com/office/drawing/2014/main" id="{68AAF4BD-DA37-4531-8AE0-40BB131CAF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1118" name="Group 190">
            <a:extLst>
              <a:ext uri="{FF2B5EF4-FFF2-40B4-BE49-F238E27FC236}">
                <a16:creationId xmlns:a16="http://schemas.microsoft.com/office/drawing/2014/main" id="{334132FA-C706-4578-9470-6A711A611B5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140200" y="1087438"/>
            <a:ext cx="803275" cy="771525"/>
            <a:chOff x="-44" y="1473"/>
            <a:chExt cx="981" cy="1105"/>
          </a:xfrm>
        </p:grpSpPr>
        <p:pic>
          <p:nvPicPr>
            <p:cNvPr id="131120" name="Picture 191" descr="desktop_computer_stylized_medium">
              <a:extLst>
                <a:ext uri="{FF2B5EF4-FFF2-40B4-BE49-F238E27FC236}">
                  <a16:creationId xmlns:a16="http://schemas.microsoft.com/office/drawing/2014/main" id="{000AD60C-D90D-463D-9D5C-64E307AD9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1" name="Freeform 192">
              <a:extLst>
                <a:ext uri="{FF2B5EF4-FFF2-40B4-BE49-F238E27FC236}">
                  <a16:creationId xmlns:a16="http://schemas.microsoft.com/office/drawing/2014/main" id="{B395B5CC-C5B4-4035-93F2-5342811FC3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9" descr="underline_base">
            <a:extLst>
              <a:ext uri="{FF2B5EF4-FFF2-40B4-BE49-F238E27FC236}">
                <a16:creationId xmlns:a16="http://schemas.microsoft.com/office/drawing/2014/main" id="{70AC8C4E-F971-4611-8621-D497E36EC9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2350"/>
            <a:ext cx="32988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2">
            <a:extLst>
              <a:ext uri="{FF2B5EF4-FFF2-40B4-BE49-F238E27FC236}">
                <a16:creationId xmlns:a16="http://schemas.microsoft.com/office/drawing/2014/main" id="{EC4D30B3-1C0B-4DA7-B6AE-473164006D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layering?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0FDC1046-A411-4558-8EBA-FF1140F2D48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435100"/>
            <a:ext cx="77724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/>
              <a:t>dealing with complex systems:</a:t>
            </a:r>
          </a:p>
          <a:p>
            <a:pPr eaLnBrk="1" hangingPunct="1"/>
            <a:r>
              <a:rPr lang="en-US" altLang="en-US" dirty="0"/>
              <a:t>explicit structure allows identification, relationship of complex system</a:t>
            </a:r>
            <a:r>
              <a:rPr lang="ja-JP" altLang="en-US" dirty="0"/>
              <a:t>’</a:t>
            </a:r>
            <a:r>
              <a:rPr lang="en-US" altLang="ja-JP" dirty="0"/>
              <a:t>s pieces</a:t>
            </a:r>
          </a:p>
          <a:p>
            <a:pPr marL="682625" lvl="1" indent="-225425" eaLnBrk="1" hangingPunct="1"/>
            <a:r>
              <a:rPr lang="en-US" altLang="en-US" dirty="0">
                <a:ea typeface="Arial" panose="020B0604020202020204" pitchFamily="34" charset="0"/>
              </a:rPr>
              <a:t>layered </a:t>
            </a:r>
            <a:r>
              <a:rPr lang="en-US" altLang="en-US" i="1" dirty="0">
                <a:solidFill>
                  <a:srgbClr val="CC0000"/>
                </a:solidFill>
                <a:ea typeface="Arial" panose="020B0604020202020204" pitchFamily="34" charset="0"/>
              </a:rPr>
              <a:t>reference model</a:t>
            </a:r>
            <a:r>
              <a:rPr lang="en-US" altLang="en-US" dirty="0">
                <a:ea typeface="Arial" panose="020B0604020202020204" pitchFamily="34" charset="0"/>
              </a:rPr>
              <a:t> for discussion</a:t>
            </a:r>
          </a:p>
          <a:p>
            <a:pPr eaLnBrk="1" hangingPunct="1"/>
            <a:r>
              <a:rPr lang="en-US" altLang="en-US" dirty="0"/>
              <a:t>modularization eases maintenance, updating of system</a:t>
            </a:r>
          </a:p>
          <a:p>
            <a:pPr marL="682625" lvl="1" indent="-225425" eaLnBrk="1" hangingPunct="1"/>
            <a:r>
              <a:rPr lang="en-US" altLang="en-US" dirty="0">
                <a:ea typeface="Arial" panose="020B0604020202020204" pitchFamily="34" charset="0"/>
              </a:rPr>
              <a:t>change of implementation of layer</a:t>
            </a:r>
            <a:r>
              <a:rPr lang="ja-JP" altLang="en-US" dirty="0">
                <a:ea typeface="MS PGothic" panose="020B0600070205080204" pitchFamily="34" charset="-128"/>
              </a:rPr>
              <a:t>’</a:t>
            </a:r>
            <a:r>
              <a:rPr lang="en-US" altLang="ja-JP" dirty="0">
                <a:ea typeface="MS PGothic" panose="020B0600070205080204" pitchFamily="34" charset="-128"/>
              </a:rPr>
              <a:t>s service transparent to rest of system</a:t>
            </a:r>
          </a:p>
          <a:p>
            <a:pPr marL="682625" lvl="1" indent="-225425" eaLnBrk="1" hangingPunct="1"/>
            <a:r>
              <a:rPr lang="en-US" altLang="en-US" dirty="0">
                <a:ea typeface="Arial" panose="020B0604020202020204" pitchFamily="34" charset="0"/>
              </a:rPr>
              <a:t>e.g., change in gate procedure doesn</a:t>
            </a:r>
            <a:r>
              <a:rPr lang="en-US" altLang="en-US" dirty="0">
                <a:ea typeface="MS PGothic" panose="020B0600070205080204" pitchFamily="34" charset="-128"/>
              </a:rPr>
              <a:t>’</a:t>
            </a:r>
            <a:r>
              <a:rPr lang="en-US" altLang="ja-JP" dirty="0">
                <a:ea typeface="MS PGothic" panose="020B0600070205080204" pitchFamily="34" charset="-128"/>
              </a:rPr>
              <a:t>t affect rest of system</a:t>
            </a:r>
          </a:p>
          <a:p>
            <a:pPr eaLnBrk="1" hangingPunct="1"/>
            <a:r>
              <a:rPr lang="en-US" altLang="en-US" dirty="0"/>
              <a:t>layering considered harmful?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8398892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Link Layer Example: </a:t>
            </a: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16" y="3544070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712729" y="2232795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Arial" charset="0"/>
                <a:cs typeface="+mn-cs"/>
              </a:rPr>
              <a:t>d</a:t>
            </a:r>
            <a:r>
              <a:rPr lang="en-US" sz="2000" i="0" dirty="0">
                <a:latin typeface="Arial" charset="0"/>
                <a:cs typeface="+mn-cs"/>
              </a:rPr>
              <a:t>etect single bit errors</a:t>
            </a:r>
          </a:p>
        </p:txBody>
      </p:sp>
    </p:spTree>
    <p:extLst>
      <p:ext uri="{BB962C8B-B14F-4D97-AF65-F5344CB8AC3E}">
        <p14:creationId xmlns:p14="http://schemas.microsoft.com/office/powerpoint/2010/main" val="49853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8" descr="underline_base">
            <a:extLst>
              <a:ext uri="{FF2B5EF4-FFF2-40B4-BE49-F238E27FC236}">
                <a16:creationId xmlns:a16="http://schemas.microsoft.com/office/drawing/2014/main" id="{ABE70037-3726-4C7D-A180-4F162DEE772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128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>
            <a:extLst>
              <a:ext uri="{FF2B5EF4-FFF2-40B4-BE49-F238E27FC236}">
                <a16:creationId xmlns:a16="http://schemas.microsoft.com/office/drawing/2014/main" id="{AA90F32A-57B0-43C1-BB23-98F270B28C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280988"/>
            <a:ext cx="8193088" cy="833437"/>
          </a:xfrm>
        </p:spPr>
        <p:txBody>
          <a:bodyPr/>
          <a:lstStyle/>
          <a:p>
            <a:pPr eaLnBrk="1" hangingPunct="1"/>
            <a:r>
              <a:rPr lang="en-US" altLang="en-US" sz="4000"/>
              <a:t>Packet-switching: store-and-forward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E808184-5897-444D-A9BD-240A25A20EE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3486150"/>
            <a:ext cx="4143375" cy="3262313"/>
          </a:xfrm>
        </p:spPr>
        <p:txBody>
          <a:bodyPr/>
          <a:lstStyle/>
          <a:p>
            <a:pPr marL="287338" indent="-287338" eaLnBrk="1" hangingPunct="1"/>
            <a:r>
              <a:rPr lang="en-US" altLang="en-US" sz="2400"/>
              <a:t>takes </a:t>
            </a:r>
            <a:r>
              <a:rPr lang="en-US" altLang="en-US" sz="2400" i="1"/>
              <a:t>L</a:t>
            </a:r>
            <a:r>
              <a:rPr lang="en-US" altLang="en-US" sz="2400"/>
              <a:t>/</a:t>
            </a:r>
            <a:r>
              <a:rPr lang="en-US" altLang="en-US" sz="2400" i="1"/>
              <a:t>R</a:t>
            </a:r>
            <a:r>
              <a:rPr lang="en-US" altLang="en-US" sz="2400"/>
              <a:t> seconds to transmit (push out) </a:t>
            </a:r>
            <a:r>
              <a:rPr lang="en-US" altLang="en-US" sz="2400" i="1"/>
              <a:t>L</a:t>
            </a:r>
            <a:r>
              <a:rPr lang="en-US" altLang="en-US" sz="2400"/>
              <a:t>-bit packet into link at </a:t>
            </a:r>
            <a:r>
              <a:rPr lang="en-US" altLang="en-US" sz="2400" i="1"/>
              <a:t>R</a:t>
            </a:r>
            <a:r>
              <a:rPr lang="en-US" altLang="en-US" sz="2400"/>
              <a:t> bps</a:t>
            </a:r>
          </a:p>
          <a:p>
            <a:pPr marL="287338" indent="-287338" eaLnBrk="1" hangingPunct="1"/>
            <a:r>
              <a:rPr lang="en-US" altLang="en-US" sz="2400" i="1">
                <a:solidFill>
                  <a:srgbClr val="CC0000"/>
                </a:solidFill>
              </a:rPr>
              <a:t>store and forward:</a:t>
            </a:r>
            <a:r>
              <a:rPr lang="en-US" altLang="en-US" sz="2400" i="1">
                <a:solidFill>
                  <a:srgbClr val="FF0000"/>
                </a:solidFill>
              </a:rPr>
              <a:t> </a:t>
            </a:r>
            <a:r>
              <a:rPr lang="en-US" altLang="en-US" sz="2400"/>
              <a:t>entire packet must  arrive at router before it can be transmitted on next link</a:t>
            </a:r>
          </a:p>
        </p:txBody>
      </p:sp>
      <p:sp>
        <p:nvSpPr>
          <p:cNvPr id="72709" name="Rectangle 4">
            <a:extLst>
              <a:ext uri="{FF2B5EF4-FFF2-40B4-BE49-F238E27FC236}">
                <a16:creationId xmlns:a16="http://schemas.microsoft.com/office/drawing/2014/main" id="{CD23F255-3242-42FD-8D4B-50D9D999922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56238" y="3602038"/>
            <a:ext cx="3514725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one-hop numerical example:</a:t>
            </a:r>
          </a:p>
          <a:p>
            <a:pPr marL="231775" indent="-231775" eaLnBrk="1" hangingPunct="1">
              <a:lnSpc>
                <a:spcPct val="90000"/>
              </a:lnSpc>
              <a:buSzTx/>
              <a:buFont typeface="Wingdings" charset="0"/>
              <a:buChar char="§"/>
              <a:defRPr/>
            </a:pPr>
            <a:r>
              <a:rPr lang="en-US" sz="2400" i="1" dirty="0">
                <a:ea typeface="ＭＳ Ｐゴシック" charset="0"/>
              </a:rPr>
              <a:t>L</a:t>
            </a:r>
            <a:r>
              <a:rPr lang="en-US" sz="2400" dirty="0">
                <a:ea typeface="ＭＳ Ｐゴシック" charset="0"/>
              </a:rPr>
              <a:t> = 7.5 Mbits</a:t>
            </a:r>
          </a:p>
          <a:p>
            <a:pPr marL="231775" indent="-231775" eaLnBrk="1" hangingPunct="1">
              <a:lnSpc>
                <a:spcPct val="90000"/>
              </a:lnSpc>
              <a:buSzTx/>
              <a:buFont typeface="Wingdings" charset="0"/>
              <a:buChar char="§"/>
              <a:defRPr/>
            </a:pP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 = 1.5 Mbps</a:t>
            </a:r>
          </a:p>
          <a:p>
            <a:pPr marL="231775" indent="-231775" eaLnBrk="1" hangingPunct="1">
              <a:lnSpc>
                <a:spcPct val="90000"/>
              </a:lnSpc>
              <a:buSzTx/>
              <a:buFont typeface="Wingdings" charset="0"/>
              <a:buChar char="§"/>
              <a:defRPr/>
            </a:pPr>
            <a:r>
              <a:rPr lang="en-US" sz="2400" dirty="0">
                <a:ea typeface="ＭＳ Ｐゴシック" charset="0"/>
              </a:rPr>
              <a:t>one-hop transmission delay = 5 sec</a:t>
            </a:r>
          </a:p>
        </p:txBody>
      </p:sp>
      <p:sp>
        <p:nvSpPr>
          <p:cNvPr id="59398" name="AutoShape 42">
            <a:extLst>
              <a:ext uri="{FF2B5EF4-FFF2-40B4-BE49-F238E27FC236}">
                <a16:creationId xmlns:a16="http://schemas.microsoft.com/office/drawing/2014/main" id="{C359268C-92D6-4B41-A739-CE2605DB87F4}"/>
              </a:ext>
            </a:extLst>
          </p:cNvPr>
          <p:cNvSpPr>
            <a:spLocks/>
          </p:cNvSpPr>
          <p:nvPr/>
        </p:nvSpPr>
        <p:spPr bwMode="auto">
          <a:xfrm>
            <a:off x="4975225" y="5695950"/>
            <a:ext cx="152400" cy="728663"/>
          </a:xfrm>
          <a:prstGeom prst="rightBrace">
            <a:avLst>
              <a:gd name="adj1" fmla="val 501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9" name="Text Box 43">
            <a:extLst>
              <a:ext uri="{FF2B5EF4-FFF2-40B4-BE49-F238E27FC236}">
                <a16:creationId xmlns:a16="http://schemas.microsoft.com/office/drawing/2014/main" id="{A1114A39-13A4-4FCE-B8A0-9CEA7003D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5999163"/>
            <a:ext cx="279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more on delay shortly 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B31EC3-F934-4AE4-A8F9-9A18F2DC4C10}"/>
              </a:ext>
            </a:extLst>
          </p:cNvPr>
          <p:cNvSpPr txBox="1"/>
          <p:nvPr/>
        </p:nvSpPr>
        <p:spPr>
          <a:xfrm>
            <a:off x="882650" y="2679700"/>
            <a:ext cx="6588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source</a:t>
            </a:r>
          </a:p>
        </p:txBody>
      </p:sp>
      <p:grpSp>
        <p:nvGrpSpPr>
          <p:cNvPr id="59402" name="Group 41">
            <a:extLst>
              <a:ext uri="{FF2B5EF4-FFF2-40B4-BE49-F238E27FC236}">
                <a16:creationId xmlns:a16="http://schemas.microsoft.com/office/drawing/2014/main" id="{5E677C60-FE32-4F20-A5BC-7DA5EA4428E9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2768600"/>
            <a:ext cx="1057275" cy="420688"/>
            <a:chOff x="1816230" y="6118900"/>
            <a:chExt cx="1843339" cy="739100"/>
          </a:xfrm>
        </p:grpSpPr>
        <p:pic>
          <p:nvPicPr>
            <p:cNvPr id="59463" name="Picture 8">
              <a:extLst>
                <a:ext uri="{FF2B5EF4-FFF2-40B4-BE49-F238E27FC236}">
                  <a16:creationId xmlns:a16="http://schemas.microsoft.com/office/drawing/2014/main" id="{3DFCE377-EA59-4CCC-BC94-9EAC66447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4002"/>
              <a:ext cx="1843339" cy="71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9A41270-E166-4509-BDFB-E47557551C0D}"/>
                </a:ext>
              </a:extLst>
            </p:cNvPr>
            <p:cNvSpPr/>
            <p:nvPr/>
          </p:nvSpPr>
          <p:spPr>
            <a:xfrm rot="1049095">
              <a:off x="1947488" y="6118900"/>
              <a:ext cx="1650399" cy="462656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dirty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cxnSp>
        <p:nvCxnSpPr>
          <p:cNvPr id="59403" name="Straight Connector 42">
            <a:extLst>
              <a:ext uri="{FF2B5EF4-FFF2-40B4-BE49-F238E27FC236}">
                <a16:creationId xmlns:a16="http://schemas.microsoft.com/office/drawing/2014/main" id="{9DA19CD9-3938-460A-B551-24886E7049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6513" y="2874963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404" name="Group 43">
            <a:extLst>
              <a:ext uri="{FF2B5EF4-FFF2-40B4-BE49-F238E27FC236}">
                <a16:creationId xmlns:a16="http://schemas.microsoft.com/office/drawing/2014/main" id="{F0649B36-B359-4736-8101-482C6AE96CBA}"/>
              </a:ext>
            </a:extLst>
          </p:cNvPr>
          <p:cNvGrpSpPr>
            <a:grpSpLocks/>
          </p:cNvGrpSpPr>
          <p:nvPr/>
        </p:nvGrpSpPr>
        <p:grpSpPr bwMode="auto">
          <a:xfrm>
            <a:off x="3922713" y="2687638"/>
            <a:ext cx="1058862" cy="384175"/>
            <a:chOff x="5142253" y="5649029"/>
            <a:chExt cx="1304545" cy="695633"/>
          </a:xfrm>
        </p:grpSpPr>
        <p:grpSp>
          <p:nvGrpSpPr>
            <p:cNvPr id="59456" name="Group 92">
              <a:extLst>
                <a:ext uri="{FF2B5EF4-FFF2-40B4-BE49-F238E27FC236}">
                  <a16:creationId xmlns:a16="http://schemas.microsoft.com/office/drawing/2014/main" id="{205D0EA0-8732-4F17-805F-6851AFB9D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7271" y="5649029"/>
              <a:ext cx="1276350" cy="695633"/>
              <a:chOff x="4981575" y="5851547"/>
              <a:chExt cx="1276350" cy="695633"/>
            </a:xfrm>
          </p:grpSpPr>
          <p:pic>
            <p:nvPicPr>
              <p:cNvPr id="59459" name="Picture 95">
                <a:extLst>
                  <a:ext uri="{FF2B5EF4-FFF2-40B4-BE49-F238E27FC236}">
                    <a16:creationId xmlns:a16="http://schemas.microsoft.com/office/drawing/2014/main" id="{40A31C9B-09E4-4945-9FA9-B4D52E08D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575" y="5944151"/>
                <a:ext cx="1276350" cy="60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60" name="Rectangle 96">
                <a:extLst>
                  <a:ext uri="{FF2B5EF4-FFF2-40B4-BE49-F238E27FC236}">
                    <a16:creationId xmlns:a16="http://schemas.microsoft.com/office/drawing/2014/main" id="{F61A6ED9-A0E8-42E1-A6F6-4238A763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5959" y="6205112"/>
                <a:ext cx="44985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461" name="Rectangle 97">
                <a:extLst>
                  <a:ext uri="{FF2B5EF4-FFF2-40B4-BE49-F238E27FC236}">
                    <a16:creationId xmlns:a16="http://schemas.microsoft.com/office/drawing/2014/main" id="{073FFAB7-A31F-4F38-8789-6DA04B028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008" y="6228108"/>
                <a:ext cx="62587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462" name="Oval 98">
                <a:extLst>
                  <a:ext uri="{FF2B5EF4-FFF2-40B4-BE49-F238E27FC236}">
                    <a16:creationId xmlns:a16="http://schemas.microsoft.com/office/drawing/2014/main" id="{5F4BC1A3-F9ED-4EC5-9CD9-054E13D85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3497" y="5851547"/>
                <a:ext cx="1196974" cy="494417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9457" name="Rectangle 93">
              <a:extLst>
                <a:ext uri="{FF2B5EF4-FFF2-40B4-BE49-F238E27FC236}">
                  <a16:creationId xmlns:a16="http://schemas.microsoft.com/office/drawing/2014/main" id="{B13D9583-2377-4486-A06C-5053205FE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741" y="5695021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458" name="Rectangle 94">
              <a:extLst>
                <a:ext uri="{FF2B5EF4-FFF2-40B4-BE49-F238E27FC236}">
                  <a16:creationId xmlns:a16="http://schemas.microsoft.com/office/drawing/2014/main" id="{612F638D-5695-4BFC-8816-1BE3FC848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253" y="5700770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9405" name="Group 44">
            <a:extLst>
              <a:ext uri="{FF2B5EF4-FFF2-40B4-BE49-F238E27FC236}">
                <a16:creationId xmlns:a16="http://schemas.microsoft.com/office/drawing/2014/main" id="{B92F2557-4718-4F66-81D7-BB2DD1BC4D52}"/>
              </a:ext>
            </a:extLst>
          </p:cNvPr>
          <p:cNvGrpSpPr>
            <a:grpSpLocks/>
          </p:cNvGrpSpPr>
          <p:nvPr/>
        </p:nvGrpSpPr>
        <p:grpSpPr bwMode="auto">
          <a:xfrm>
            <a:off x="3876675" y="1608138"/>
            <a:ext cx="1092200" cy="303212"/>
            <a:chOff x="5128542" y="4838701"/>
            <a:chExt cx="1300833" cy="530211"/>
          </a:xfrm>
        </p:grpSpPr>
        <p:pic>
          <p:nvPicPr>
            <p:cNvPr id="59453" name="Picture 2">
              <a:extLst>
                <a:ext uri="{FF2B5EF4-FFF2-40B4-BE49-F238E27FC236}">
                  <a16:creationId xmlns:a16="http://schemas.microsoft.com/office/drawing/2014/main" id="{033A2EAF-341E-4699-9154-8467E4F67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42" y="4838701"/>
              <a:ext cx="1300833" cy="49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4" name="Rectangle 90">
              <a:extLst>
                <a:ext uri="{FF2B5EF4-FFF2-40B4-BE49-F238E27FC236}">
                  <a16:creationId xmlns:a16="http://schemas.microsoft.com/office/drawing/2014/main" id="{83859285-70D5-4138-BCEE-99FA82E11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275" y="5219009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455" name="Rectangle 91">
              <a:extLst>
                <a:ext uri="{FF2B5EF4-FFF2-40B4-BE49-F238E27FC236}">
                  <a16:creationId xmlns:a16="http://schemas.microsoft.com/office/drawing/2014/main" id="{34F76E5D-BFBD-47B7-84D8-1C9EFE290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794" y="5241217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9406" name="Group 45">
            <a:extLst>
              <a:ext uri="{FF2B5EF4-FFF2-40B4-BE49-F238E27FC236}">
                <a16:creationId xmlns:a16="http://schemas.microsoft.com/office/drawing/2014/main" id="{64B498E0-8BCA-4918-B4EF-BBD9EF94681E}"/>
              </a:ext>
            </a:extLst>
          </p:cNvPr>
          <p:cNvGrpSpPr>
            <a:grpSpLocks/>
          </p:cNvGrpSpPr>
          <p:nvPr/>
        </p:nvGrpSpPr>
        <p:grpSpPr bwMode="auto">
          <a:xfrm>
            <a:off x="1735138" y="1196975"/>
            <a:ext cx="1150937" cy="730250"/>
            <a:chOff x="2387973" y="4309243"/>
            <a:chExt cx="1771787" cy="1282262"/>
          </a:xfrm>
        </p:grpSpPr>
        <p:pic>
          <p:nvPicPr>
            <p:cNvPr id="59449" name="Picture 9">
              <a:extLst>
                <a:ext uri="{FF2B5EF4-FFF2-40B4-BE49-F238E27FC236}">
                  <a16:creationId xmlns:a16="http://schemas.microsoft.com/office/drawing/2014/main" id="{E8EB92FB-6C99-45A2-942D-804012157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481" y="4309243"/>
              <a:ext cx="1285463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FD835BA-4CDA-4670-A983-1B8C62E4A5DF}"/>
                </a:ext>
              </a:extLst>
            </p:cNvPr>
            <p:cNvSpPr/>
            <p:nvPr/>
          </p:nvSpPr>
          <p:spPr>
            <a:xfrm rot="11601822">
              <a:off x="2387973" y="5128665"/>
              <a:ext cx="1771787" cy="422704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dirty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22A05AC-D914-4E13-B704-FEDE6B59F600}"/>
              </a:ext>
            </a:extLst>
          </p:cNvPr>
          <p:cNvSpPr txBox="1"/>
          <p:nvPr/>
        </p:nvSpPr>
        <p:spPr>
          <a:xfrm>
            <a:off x="2935288" y="2908300"/>
            <a:ext cx="566737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cxnSp>
        <p:nvCxnSpPr>
          <p:cNvPr id="59408" name="Straight Connector 47">
            <a:extLst>
              <a:ext uri="{FF2B5EF4-FFF2-40B4-BE49-F238E27FC236}">
                <a16:creationId xmlns:a16="http://schemas.microsoft.com/office/drawing/2014/main" id="{E0CCA3C7-8530-49E5-B487-73F510C59D0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67288" y="2879725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409" name="Group 100">
            <a:extLst>
              <a:ext uri="{FF2B5EF4-FFF2-40B4-BE49-F238E27FC236}">
                <a16:creationId xmlns:a16="http://schemas.microsoft.com/office/drawing/2014/main" id="{FCB1E03A-BF55-4938-8D46-6498203E93E7}"/>
              </a:ext>
            </a:extLst>
          </p:cNvPr>
          <p:cNvGrpSpPr>
            <a:grpSpLocks/>
          </p:cNvGrpSpPr>
          <p:nvPr/>
        </p:nvGrpSpPr>
        <p:grpSpPr bwMode="auto">
          <a:xfrm>
            <a:off x="5945188" y="2071688"/>
            <a:ext cx="1477962" cy="1284287"/>
            <a:chOff x="-44" y="1473"/>
            <a:chExt cx="981" cy="1105"/>
          </a:xfrm>
        </p:grpSpPr>
        <p:pic>
          <p:nvPicPr>
            <p:cNvPr id="59447" name="Picture 101" descr="desktop_computer_stylized_medium">
              <a:extLst>
                <a:ext uri="{FF2B5EF4-FFF2-40B4-BE49-F238E27FC236}">
                  <a16:creationId xmlns:a16="http://schemas.microsoft.com/office/drawing/2014/main" id="{3F47BB1E-7500-42CA-8BC6-B9E9FA1FA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102">
              <a:extLst>
                <a:ext uri="{FF2B5EF4-FFF2-40B4-BE49-F238E27FC236}">
                  <a16:creationId xmlns:a16="http://schemas.microsoft.com/office/drawing/2014/main" id="{1D59590F-7C76-4E4C-8B22-411F38E928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80"/>
              <a:ext cx="474" cy="50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ysClr val="window" lastClr="FFFFFF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D04072C-BB8E-4588-B15A-5A48F06635BB}"/>
              </a:ext>
            </a:extLst>
          </p:cNvPr>
          <p:cNvSpPr txBox="1"/>
          <p:nvPr/>
        </p:nvSpPr>
        <p:spPr>
          <a:xfrm>
            <a:off x="7427913" y="2778125"/>
            <a:ext cx="101282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destination</a:t>
            </a:r>
          </a:p>
        </p:txBody>
      </p:sp>
      <p:sp>
        <p:nvSpPr>
          <p:cNvPr id="59411" name="TextBox 52">
            <a:extLst>
              <a:ext uri="{FF2B5EF4-FFF2-40B4-BE49-F238E27FC236}">
                <a16:creationId xmlns:a16="http://schemas.microsoft.com/office/drawing/2014/main" id="{F0BC1664-1EE5-438E-A07D-EA430376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2574925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9412" name="TextBox 53">
            <a:extLst>
              <a:ext uri="{FF2B5EF4-FFF2-40B4-BE49-F238E27FC236}">
                <a16:creationId xmlns:a16="http://schemas.microsoft.com/office/drawing/2014/main" id="{AD50148A-73DD-475F-A12C-0C5927F3B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2581275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9413" name="TextBox 54">
            <a:extLst>
              <a:ext uri="{FF2B5EF4-FFF2-40B4-BE49-F238E27FC236}">
                <a16:creationId xmlns:a16="http://schemas.microsoft.com/office/drawing/2014/main" id="{AE26A4D7-BE94-4B8A-BDE6-5CAEA768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2578100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grpSp>
        <p:nvGrpSpPr>
          <p:cNvPr id="59414" name="Group 55">
            <a:extLst>
              <a:ext uri="{FF2B5EF4-FFF2-40B4-BE49-F238E27FC236}">
                <a16:creationId xmlns:a16="http://schemas.microsoft.com/office/drawing/2014/main" id="{EE8648C1-1F96-456F-8324-729DA8D9B073}"/>
              </a:ext>
            </a:extLst>
          </p:cNvPr>
          <p:cNvGrpSpPr>
            <a:grpSpLocks/>
          </p:cNvGrpSpPr>
          <p:nvPr/>
        </p:nvGrpSpPr>
        <p:grpSpPr bwMode="auto">
          <a:xfrm>
            <a:off x="1744663" y="1873250"/>
            <a:ext cx="2935287" cy="841375"/>
            <a:chOff x="593766" y="5264055"/>
            <a:chExt cx="3597129" cy="1011695"/>
          </a:xfrm>
        </p:grpSpPr>
        <p:grpSp>
          <p:nvGrpSpPr>
            <p:cNvPr id="59418" name="Group 56">
              <a:extLst>
                <a:ext uri="{FF2B5EF4-FFF2-40B4-BE49-F238E27FC236}">
                  <a16:creationId xmlns:a16="http://schemas.microsoft.com/office/drawing/2014/main" id="{E9FCF3C1-862C-44B4-B533-35E9FED42C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7077" y="5264055"/>
              <a:ext cx="617671" cy="927313"/>
              <a:chOff x="2105936" y="5387204"/>
              <a:chExt cx="617671" cy="927313"/>
            </a:xfrm>
          </p:grpSpPr>
          <p:sp>
            <p:nvSpPr>
              <p:cNvPr id="59439" name="Rectangle 77">
                <a:extLst>
                  <a:ext uri="{FF2B5EF4-FFF2-40B4-BE49-F238E27FC236}">
                    <a16:creationId xmlns:a16="http://schemas.microsoft.com/office/drawing/2014/main" id="{BE409AA1-0490-41A5-894B-CC99C9F49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155" y="6049578"/>
                <a:ext cx="140072" cy="265331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7A1CBDC-BEFD-40B6-B866-8FAD99047CBD}"/>
                  </a:ext>
                </a:extLst>
              </p:cNvPr>
              <p:cNvSpPr/>
              <p:nvPr/>
            </p:nvSpPr>
            <p:spPr>
              <a:xfrm>
                <a:off x="2110248" y="5705984"/>
                <a:ext cx="466907" cy="608925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4F2B764-BFC0-442F-929C-FF905D378813}"/>
                  </a:ext>
                </a:extLst>
              </p:cNvPr>
              <p:cNvSpPr/>
              <p:nvPr/>
            </p:nvSpPr>
            <p:spPr>
              <a:xfrm>
                <a:off x="2106358" y="5688804"/>
                <a:ext cx="616705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8829183-24CC-4DBE-9C25-C1A74117BEF7}"/>
                  </a:ext>
                </a:extLst>
              </p:cNvPr>
              <p:cNvSpPr/>
              <p:nvPr/>
            </p:nvSpPr>
            <p:spPr>
              <a:xfrm>
                <a:off x="2114139" y="5396749"/>
                <a:ext cx="595306" cy="647102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59443" name="Straight Connector 81">
                <a:extLst>
                  <a:ext uri="{FF2B5EF4-FFF2-40B4-BE49-F238E27FC236}">
                    <a16:creationId xmlns:a16="http://schemas.microsoft.com/office/drawing/2014/main" id="{0710566B-3245-4A07-9717-6651FA88C8F6}"/>
                  </a:ext>
                </a:extLst>
              </p:cNvPr>
              <p:cNvCxnSpPr>
                <a:cxnSpLocks noChangeShapeType="1"/>
                <a:stCxn id="81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44" name="Straight Connector 82">
                <a:extLst>
                  <a:ext uri="{FF2B5EF4-FFF2-40B4-BE49-F238E27FC236}">
                    <a16:creationId xmlns:a16="http://schemas.microsoft.com/office/drawing/2014/main" id="{83936D48-43DA-4959-B66C-9BBA880FCCE9}"/>
                  </a:ext>
                </a:extLst>
              </p:cNvPr>
              <p:cNvCxnSpPr>
                <a:cxnSpLocks noChangeShapeType="1"/>
                <a:endCxn id="81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45" name="Straight Connector 83">
                <a:extLst>
                  <a:ext uri="{FF2B5EF4-FFF2-40B4-BE49-F238E27FC236}">
                    <a16:creationId xmlns:a16="http://schemas.microsoft.com/office/drawing/2014/main" id="{04B7A22B-96DE-4D2B-85A2-6D69BEF6A7D4}"/>
                  </a:ext>
                </a:extLst>
              </p:cNvPr>
              <p:cNvCxnSpPr>
                <a:cxnSpLocks noChangeShapeType="1"/>
                <a:endCxn id="81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46" name="Straight Connector 84">
                <a:extLst>
                  <a:ext uri="{FF2B5EF4-FFF2-40B4-BE49-F238E27FC236}">
                    <a16:creationId xmlns:a16="http://schemas.microsoft.com/office/drawing/2014/main" id="{E8B0C83B-7D75-4655-992E-0E74AF6E5E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9419" name="Group 57">
              <a:extLst>
                <a:ext uri="{FF2B5EF4-FFF2-40B4-BE49-F238E27FC236}">
                  <a16:creationId xmlns:a16="http://schemas.microsoft.com/office/drawing/2014/main" id="{E507986D-5EB9-44D4-893B-B67B06775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802" y="5273580"/>
              <a:ext cx="617671" cy="927313"/>
              <a:chOff x="2105936" y="5387204"/>
              <a:chExt cx="617671" cy="927313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961ADE8-7539-4ECB-A0A1-2B73C6424B19}"/>
                  </a:ext>
                </a:extLst>
              </p:cNvPr>
              <p:cNvSpPr/>
              <p:nvPr/>
            </p:nvSpPr>
            <p:spPr>
              <a:xfrm>
                <a:off x="2110224" y="5706003"/>
                <a:ext cx="466907" cy="60892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65ED9550-ABAF-4AAB-8F23-A6906A734F49}"/>
                  </a:ext>
                </a:extLst>
              </p:cNvPr>
              <p:cNvSpPr/>
              <p:nvPr/>
            </p:nvSpPr>
            <p:spPr>
              <a:xfrm>
                <a:off x="2106333" y="5688824"/>
                <a:ext cx="616707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9433" name="Rectangle 71">
                <a:extLst>
                  <a:ext uri="{FF2B5EF4-FFF2-40B4-BE49-F238E27FC236}">
                    <a16:creationId xmlns:a16="http://schemas.microsoft.com/office/drawing/2014/main" id="{B32170E1-C54B-4796-959E-4617EEA26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131" y="6049598"/>
                <a:ext cx="140072" cy="265332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6ABF6F2-8FD8-45E0-BF0A-1578134BE6C3}"/>
                  </a:ext>
                </a:extLst>
              </p:cNvPr>
              <p:cNvSpPr/>
              <p:nvPr/>
            </p:nvSpPr>
            <p:spPr>
              <a:xfrm>
                <a:off x="2114115" y="5396768"/>
                <a:ext cx="595306" cy="647103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59435" name="Straight Connector 73">
                <a:extLst>
                  <a:ext uri="{FF2B5EF4-FFF2-40B4-BE49-F238E27FC236}">
                    <a16:creationId xmlns:a16="http://schemas.microsoft.com/office/drawing/2014/main" id="{EACF8CDC-217F-4432-9B96-1A88B433847E}"/>
                  </a:ext>
                </a:extLst>
              </p:cNvPr>
              <p:cNvCxnSpPr>
                <a:cxnSpLocks noChangeShapeType="1"/>
                <a:stCxn id="73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36" name="Straight Connector 74">
                <a:extLst>
                  <a:ext uri="{FF2B5EF4-FFF2-40B4-BE49-F238E27FC236}">
                    <a16:creationId xmlns:a16="http://schemas.microsoft.com/office/drawing/2014/main" id="{FBFF5D3C-FFEC-4C71-84B5-17B6C7740EF4}"/>
                  </a:ext>
                </a:extLst>
              </p:cNvPr>
              <p:cNvCxnSpPr>
                <a:cxnSpLocks noChangeShapeType="1"/>
                <a:endCxn id="73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37" name="Straight Connector 75">
                <a:extLst>
                  <a:ext uri="{FF2B5EF4-FFF2-40B4-BE49-F238E27FC236}">
                    <a16:creationId xmlns:a16="http://schemas.microsoft.com/office/drawing/2014/main" id="{87B80B29-DE67-4536-843A-DF32F26A16B4}"/>
                  </a:ext>
                </a:extLst>
              </p:cNvPr>
              <p:cNvCxnSpPr>
                <a:cxnSpLocks noChangeShapeType="1"/>
                <a:endCxn id="73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38" name="Straight Connector 76">
                <a:extLst>
                  <a:ext uri="{FF2B5EF4-FFF2-40B4-BE49-F238E27FC236}">
                    <a16:creationId xmlns:a16="http://schemas.microsoft.com/office/drawing/2014/main" id="{53D740E6-F5AA-47D6-8BCC-1E25BD7921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9420" name="Group 58">
              <a:extLst>
                <a:ext uri="{FF2B5EF4-FFF2-40B4-BE49-F238E27FC236}">
                  <a16:creationId xmlns:a16="http://schemas.microsoft.com/office/drawing/2014/main" id="{2F5EDAF7-E5AF-4481-81B1-85A4E2C064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797" y="5294415"/>
              <a:ext cx="605641" cy="915203"/>
              <a:chOff x="335231" y="4405745"/>
              <a:chExt cx="1252537" cy="2138362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4C584D4-FD5C-4C36-B5DE-B0725EEE760B}"/>
                  </a:ext>
                </a:extLst>
              </p:cNvPr>
              <p:cNvSpPr/>
              <p:nvPr/>
            </p:nvSpPr>
            <p:spPr>
              <a:xfrm>
                <a:off x="333961" y="4406169"/>
                <a:ext cx="969641" cy="213635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9EA6EE08-3EB8-42D9-AD89-A42B80509CB7}"/>
                  </a:ext>
                </a:extLst>
              </p:cNvPr>
              <p:cNvSpPr/>
              <p:nvPr/>
            </p:nvSpPr>
            <p:spPr>
              <a:xfrm>
                <a:off x="350055" y="4410631"/>
                <a:ext cx="1239211" cy="77158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9430" name="Rectangle 68">
                <a:extLst>
                  <a:ext uri="{FF2B5EF4-FFF2-40B4-BE49-F238E27FC236}">
                    <a16:creationId xmlns:a16="http://schemas.microsoft.com/office/drawing/2014/main" id="{279F960F-374D-4B26-939A-5AC7E6B8C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580" y="5177755"/>
                <a:ext cx="289686" cy="1351386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9421" name="Rectangle 59">
              <a:extLst>
                <a:ext uri="{FF2B5EF4-FFF2-40B4-BE49-F238E27FC236}">
                  <a16:creationId xmlns:a16="http://schemas.microsoft.com/office/drawing/2014/main" id="{2329B798-518A-420E-A260-727C2EF57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851" y="6126859"/>
              <a:ext cx="2180844" cy="6490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422" name="Right Arrow 60">
              <a:extLst>
                <a:ext uri="{FF2B5EF4-FFF2-40B4-BE49-F238E27FC236}">
                  <a16:creationId xmlns:a16="http://schemas.microsoft.com/office/drawing/2014/main" id="{94B12760-9FD3-4747-8F99-25A081F74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720" y="6056232"/>
              <a:ext cx="266527" cy="219518"/>
            </a:xfrm>
            <a:prstGeom prst="rightArrow">
              <a:avLst>
                <a:gd name="adj1" fmla="val 13889"/>
                <a:gd name="adj2" fmla="val 53703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9423" name="Group 61">
              <a:extLst>
                <a:ext uri="{FF2B5EF4-FFF2-40B4-BE49-F238E27FC236}">
                  <a16:creationId xmlns:a16="http://schemas.microsoft.com/office/drawing/2014/main" id="{58CA988A-B4A4-4E60-8679-853F36EFD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766" y="5284519"/>
              <a:ext cx="605641" cy="915203"/>
              <a:chOff x="335231" y="4405745"/>
              <a:chExt cx="1252537" cy="2138362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100F2A2-464A-4548-BED6-16C59B61E4BB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72CE60CF-58F9-4F84-8D68-C58E90B44DEE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9427" name="Rectangle 65">
                <a:extLst>
                  <a:ext uri="{FF2B5EF4-FFF2-40B4-BE49-F238E27FC236}">
                    <a16:creationId xmlns:a16="http://schemas.microsoft.com/office/drawing/2014/main" id="{5F8C339B-2D3C-4AA1-9BE8-62230E80B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9424" name="Right Arrow 62">
              <a:extLst>
                <a:ext uri="{FF2B5EF4-FFF2-40B4-BE49-F238E27FC236}">
                  <a16:creationId xmlns:a16="http://schemas.microsoft.com/office/drawing/2014/main" id="{59F99130-5A9C-4EBF-A26B-83971A2019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245926">
              <a:off x="3947358" y="5684800"/>
              <a:ext cx="267240" cy="219835"/>
            </a:xfrm>
            <a:prstGeom prst="rightArrow">
              <a:avLst>
                <a:gd name="adj1" fmla="val 13889"/>
                <a:gd name="adj2" fmla="val 53702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0F992D8B-E778-4281-AC0D-3E9B84654617}"/>
              </a:ext>
            </a:extLst>
          </p:cNvPr>
          <p:cNvSpPr txBox="1"/>
          <p:nvPr/>
        </p:nvSpPr>
        <p:spPr>
          <a:xfrm>
            <a:off x="541338" y="1903413"/>
            <a:ext cx="1181100" cy="533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bits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per packet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B6275B-4D78-453C-8E94-9ECD39D95CEE}"/>
              </a:ext>
            </a:extLst>
          </p:cNvPr>
          <p:cNvSpPr txBox="1"/>
          <p:nvPr/>
        </p:nvSpPr>
        <p:spPr>
          <a:xfrm>
            <a:off x="5334000" y="2898775"/>
            <a:ext cx="566738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sp>
        <p:nvSpPr>
          <p:cNvPr id="59417" name="Rectangle 3">
            <a:extLst>
              <a:ext uri="{FF2B5EF4-FFF2-40B4-BE49-F238E27FC236}">
                <a16:creationId xmlns:a16="http://schemas.microsoft.com/office/drawing/2014/main" id="{5DC3A82E-D04B-43F9-AA48-14040F85E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5711825"/>
            <a:ext cx="46021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>
                <a:latin typeface="Gill Sans MT" panose="020B0502020104020203" pitchFamily="34" charset="0"/>
              </a:rPr>
              <a:t>end-end delay = 2</a:t>
            </a:r>
            <a:r>
              <a:rPr lang="en-US" altLang="en-US" i="1">
                <a:latin typeface="Gill Sans MT" panose="020B0502020104020203" pitchFamily="34" charset="0"/>
              </a:rPr>
              <a:t>L</a:t>
            </a:r>
            <a:r>
              <a:rPr lang="en-US" altLang="en-US">
                <a:latin typeface="Gill Sans MT" panose="020B0502020104020203" pitchFamily="34" charset="0"/>
              </a:rPr>
              <a:t>/</a:t>
            </a:r>
            <a:r>
              <a:rPr lang="en-US" altLang="en-US" i="1">
                <a:latin typeface="Gill Sans MT" panose="020B0502020104020203" pitchFamily="34" charset="0"/>
              </a:rPr>
              <a:t>R</a:t>
            </a:r>
            <a:r>
              <a:rPr lang="en-US" altLang="en-US">
                <a:latin typeface="Gill Sans MT" panose="020B0502020104020203" pitchFamily="34" charset="0"/>
              </a:rPr>
              <a:t> (assuming zero propagation delay)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FDFB46F2-510C-4986-861B-C5D06FF3D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20650"/>
            <a:ext cx="7772400" cy="1143000"/>
          </a:xfrm>
        </p:spPr>
        <p:txBody>
          <a:bodyPr/>
          <a:lstStyle/>
          <a:p>
            <a:r>
              <a:rPr lang="en-US" altLang="en-US"/>
              <a:t>Two key network-core functions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55834A4E-B2C2-41E4-95C9-C154FA2F23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0" y="1728788"/>
            <a:ext cx="4192588" cy="4648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00000"/>
                </a:solidFill>
              </a:rPr>
              <a:t>forwarding</a:t>
            </a:r>
            <a:r>
              <a:rPr lang="en-US" altLang="en-US" sz="2400" i="1">
                <a:solidFill>
                  <a:srgbClr val="C00000"/>
                </a:solidFill>
              </a:rPr>
              <a:t>:</a:t>
            </a:r>
            <a:r>
              <a:rPr lang="en-US" altLang="en-US" sz="2400">
                <a:solidFill>
                  <a:srgbClr val="C00000"/>
                </a:solidFill>
              </a:rPr>
              <a:t> </a:t>
            </a:r>
            <a:r>
              <a:rPr lang="en-US" altLang="en-US" sz="2400"/>
              <a:t>move packets from router</a:t>
            </a:r>
            <a:r>
              <a:rPr lang="ja-JP" altLang="en-US" sz="2400"/>
              <a:t>’</a:t>
            </a:r>
            <a:r>
              <a:rPr lang="en-US" altLang="ja-JP" sz="2400"/>
              <a:t>s input to appropriate router output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63493" name="Picture 6" descr="underline_base">
            <a:extLst>
              <a:ext uri="{FF2B5EF4-FFF2-40B4-BE49-F238E27FC236}">
                <a16:creationId xmlns:a16="http://schemas.microsoft.com/office/drawing/2014/main" id="{AB41C2F7-691B-494B-9499-335AA367A3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271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3">
            <a:extLst>
              <a:ext uri="{FF2B5EF4-FFF2-40B4-BE49-F238E27FC236}">
                <a16:creationId xmlns:a16="http://schemas.microsoft.com/office/drawing/2014/main" id="{1050DA11-653E-4656-B457-7BDD8DE7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385888"/>
            <a:ext cx="41925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C00000"/>
                </a:solidFill>
                <a:latin typeface="Gill Sans MT" panose="020B0502020104020203" pitchFamily="34" charset="0"/>
              </a:rPr>
              <a:t>routing:</a:t>
            </a:r>
            <a:r>
              <a:rPr lang="en-US" altLang="en-US" sz="280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>
                <a:latin typeface="Gill Sans MT" panose="020B0502020104020203" pitchFamily="34" charset="0"/>
              </a:rPr>
              <a:t>determines source-destination route taken by packets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i="1">
                <a:latin typeface="Gill Sans MT" panose="020B0502020104020203" pitchFamily="34" charset="0"/>
              </a:rPr>
              <a:t>routing algorithms</a:t>
            </a:r>
            <a:endParaRPr lang="en-US" altLang="en-US"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800">
              <a:latin typeface="Gill Sans MT" panose="020B0502020104020203" pitchFamily="34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24DD0756-2F74-474A-8942-0723B9C14D06}"/>
              </a:ext>
            </a:extLst>
          </p:cNvPr>
          <p:cNvSpPr>
            <a:spLocks/>
          </p:cNvSpPr>
          <p:nvPr/>
        </p:nvSpPr>
        <p:spPr bwMode="auto">
          <a:xfrm rot="16200000">
            <a:off x="3289300" y="3600451"/>
            <a:ext cx="2198687" cy="1497012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connsiteX0" fmla="*/ 0 w 10000"/>
              <a:gd name="connsiteY0" fmla="*/ 0 h 9714"/>
              <a:gd name="connsiteX1" fmla="*/ 3718 w 10000"/>
              <a:gd name="connsiteY1" fmla="*/ 8779 h 9714"/>
              <a:gd name="connsiteX2" fmla="*/ 9148 w 10000"/>
              <a:gd name="connsiteY2" fmla="*/ 9657 h 9714"/>
              <a:gd name="connsiteX3" fmla="*/ 10000 w 10000"/>
              <a:gd name="connsiteY3" fmla="*/ 61 h 9714"/>
              <a:gd name="connsiteX4" fmla="*/ 0 w 10000"/>
              <a:gd name="connsiteY4" fmla="*/ 0 h 9714"/>
              <a:gd name="connsiteX0" fmla="*/ 0 w 10000"/>
              <a:gd name="connsiteY0" fmla="*/ 0 h 9095"/>
              <a:gd name="connsiteX1" fmla="*/ 3718 w 10000"/>
              <a:gd name="connsiteY1" fmla="*/ 9037 h 9095"/>
              <a:gd name="connsiteX2" fmla="*/ 5712 w 10000"/>
              <a:gd name="connsiteY2" fmla="*/ 8929 h 9095"/>
              <a:gd name="connsiteX3" fmla="*/ 10000 w 10000"/>
              <a:gd name="connsiteY3" fmla="*/ 63 h 9095"/>
              <a:gd name="connsiteX4" fmla="*/ 0 w 10000"/>
              <a:gd name="connsiteY4" fmla="*/ 0 h 9095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8989"/>
              <a:gd name="connsiteY0" fmla="*/ 0 h 11618"/>
              <a:gd name="connsiteX1" fmla="*/ 2707 w 8989"/>
              <a:gd name="connsiteY1" fmla="*/ 11554 h 11618"/>
              <a:gd name="connsiteX2" fmla="*/ 4701 w 8989"/>
              <a:gd name="connsiteY2" fmla="*/ 11435 h 11618"/>
              <a:gd name="connsiteX3" fmla="*/ 8989 w 8989"/>
              <a:gd name="connsiteY3" fmla="*/ 1687 h 11618"/>
              <a:gd name="connsiteX4" fmla="*/ 0 w 8989"/>
              <a:gd name="connsiteY4" fmla="*/ 0 h 11618"/>
              <a:gd name="connsiteX0" fmla="*/ 0 w 9888"/>
              <a:gd name="connsiteY0" fmla="*/ 115 h 10115"/>
              <a:gd name="connsiteX1" fmla="*/ 3011 w 9888"/>
              <a:gd name="connsiteY1" fmla="*/ 10060 h 10115"/>
              <a:gd name="connsiteX2" fmla="*/ 5230 w 9888"/>
              <a:gd name="connsiteY2" fmla="*/ 9957 h 10115"/>
              <a:gd name="connsiteX3" fmla="*/ 9888 w 9888"/>
              <a:gd name="connsiteY3" fmla="*/ 0 h 10115"/>
              <a:gd name="connsiteX4" fmla="*/ 0 w 9888"/>
              <a:gd name="connsiteY4" fmla="*/ 115 h 10115"/>
              <a:gd name="connsiteX0" fmla="*/ 0 w 9829"/>
              <a:gd name="connsiteY0" fmla="*/ 0 h 10833"/>
              <a:gd name="connsiteX1" fmla="*/ 2874 w 9829"/>
              <a:gd name="connsiteY1" fmla="*/ 10779 h 10833"/>
              <a:gd name="connsiteX2" fmla="*/ 5118 w 9829"/>
              <a:gd name="connsiteY2" fmla="*/ 10677 h 10833"/>
              <a:gd name="connsiteX3" fmla="*/ 9829 w 9829"/>
              <a:gd name="connsiteY3" fmla="*/ 833 h 10833"/>
              <a:gd name="connsiteX4" fmla="*/ 0 w 9829"/>
              <a:gd name="connsiteY4" fmla="*/ 0 h 10833"/>
              <a:gd name="connsiteX0" fmla="*/ 0 w 10289"/>
              <a:gd name="connsiteY0" fmla="*/ 0 h 10000"/>
              <a:gd name="connsiteX1" fmla="*/ 2924 w 10289"/>
              <a:gd name="connsiteY1" fmla="*/ 9950 h 10000"/>
              <a:gd name="connsiteX2" fmla="*/ 5207 w 10289"/>
              <a:gd name="connsiteY2" fmla="*/ 9856 h 10000"/>
              <a:gd name="connsiteX3" fmla="*/ 10289 w 10289"/>
              <a:gd name="connsiteY3" fmla="*/ 54 h 10000"/>
              <a:gd name="connsiteX4" fmla="*/ 0 w 10289"/>
              <a:gd name="connsiteY4" fmla="*/ 0 h 10000"/>
              <a:gd name="connsiteX0" fmla="*/ 0 w 10289"/>
              <a:gd name="connsiteY0" fmla="*/ 0 h 10953"/>
              <a:gd name="connsiteX1" fmla="*/ 2924 w 10289"/>
              <a:gd name="connsiteY1" fmla="*/ 9950 h 10953"/>
              <a:gd name="connsiteX2" fmla="*/ 3723 w 10289"/>
              <a:gd name="connsiteY2" fmla="*/ 10695 h 10953"/>
              <a:gd name="connsiteX3" fmla="*/ 5207 w 10289"/>
              <a:gd name="connsiteY3" fmla="*/ 9856 h 10953"/>
              <a:gd name="connsiteX4" fmla="*/ 10289 w 10289"/>
              <a:gd name="connsiteY4" fmla="*/ 54 h 10953"/>
              <a:gd name="connsiteX5" fmla="*/ 0 w 10289"/>
              <a:gd name="connsiteY5" fmla="*/ 0 h 10953"/>
              <a:gd name="connsiteX0" fmla="*/ 0 w 10289"/>
              <a:gd name="connsiteY0" fmla="*/ 0 h 11138"/>
              <a:gd name="connsiteX1" fmla="*/ 2924 w 10289"/>
              <a:gd name="connsiteY1" fmla="*/ 9950 h 11138"/>
              <a:gd name="connsiteX2" fmla="*/ 5207 w 10289"/>
              <a:gd name="connsiteY2" fmla="*/ 9856 h 11138"/>
              <a:gd name="connsiteX3" fmla="*/ 10289 w 10289"/>
              <a:gd name="connsiteY3" fmla="*/ 54 h 11138"/>
              <a:gd name="connsiteX4" fmla="*/ 0 w 10289"/>
              <a:gd name="connsiteY4" fmla="*/ 0 h 11138"/>
              <a:gd name="connsiteX0" fmla="*/ 0 w 10289"/>
              <a:gd name="connsiteY0" fmla="*/ 0 h 10669"/>
              <a:gd name="connsiteX1" fmla="*/ 2924 w 10289"/>
              <a:gd name="connsiteY1" fmla="*/ 9950 h 10669"/>
              <a:gd name="connsiteX2" fmla="*/ 5207 w 10289"/>
              <a:gd name="connsiteY2" fmla="*/ 9856 h 10669"/>
              <a:gd name="connsiteX3" fmla="*/ 10289 w 10289"/>
              <a:gd name="connsiteY3" fmla="*/ 54 h 10669"/>
              <a:gd name="connsiteX4" fmla="*/ 0 w 10289"/>
              <a:gd name="connsiteY4" fmla="*/ 0 h 10669"/>
              <a:gd name="connsiteX0" fmla="*/ 0 w 10289"/>
              <a:gd name="connsiteY0" fmla="*/ 0 h 10734"/>
              <a:gd name="connsiteX1" fmla="*/ 2924 w 10289"/>
              <a:gd name="connsiteY1" fmla="*/ 9950 h 10734"/>
              <a:gd name="connsiteX2" fmla="*/ 4455 w 10289"/>
              <a:gd name="connsiteY2" fmla="*/ 10094 h 10734"/>
              <a:gd name="connsiteX3" fmla="*/ 10289 w 10289"/>
              <a:gd name="connsiteY3" fmla="*/ 54 h 10734"/>
              <a:gd name="connsiteX4" fmla="*/ 0 w 10289"/>
              <a:gd name="connsiteY4" fmla="*/ 0 h 10734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9960"/>
              <a:gd name="connsiteX1" fmla="*/ 2924 w 10289"/>
              <a:gd name="connsiteY1" fmla="*/ 9950 h 9960"/>
              <a:gd name="connsiteX2" fmla="*/ 4166 w 10289"/>
              <a:gd name="connsiteY2" fmla="*/ 9776 h 9960"/>
              <a:gd name="connsiteX3" fmla="*/ 10289 w 10289"/>
              <a:gd name="connsiteY3" fmla="*/ 54 h 9960"/>
              <a:gd name="connsiteX4" fmla="*/ 0 w 10289"/>
              <a:gd name="connsiteY4" fmla="*/ 0 h 9960"/>
              <a:gd name="connsiteX0" fmla="*/ 0 w 10000"/>
              <a:gd name="connsiteY0" fmla="*/ 0 h 10000"/>
              <a:gd name="connsiteX1" fmla="*/ 2842 w 10000"/>
              <a:gd name="connsiteY1" fmla="*/ 9990 h 10000"/>
              <a:gd name="connsiteX2" fmla="*/ 4049 w 10000"/>
              <a:gd name="connsiteY2" fmla="*/ 9815 h 10000"/>
              <a:gd name="connsiteX3" fmla="*/ 10000 w 10000"/>
              <a:gd name="connsiteY3" fmla="*/ 54 h 10000"/>
              <a:gd name="connsiteX4" fmla="*/ 0 w 10000"/>
              <a:gd name="connsiteY4" fmla="*/ 0 h 10000"/>
              <a:gd name="connsiteX0" fmla="*/ 0 w 10000"/>
              <a:gd name="connsiteY0" fmla="*/ 0 h 10400"/>
              <a:gd name="connsiteX1" fmla="*/ 2740 w 10000"/>
              <a:gd name="connsiteY1" fmla="*/ 10397 h 10400"/>
              <a:gd name="connsiteX2" fmla="*/ 4049 w 10000"/>
              <a:gd name="connsiteY2" fmla="*/ 9815 h 10400"/>
              <a:gd name="connsiteX3" fmla="*/ 10000 w 10000"/>
              <a:gd name="connsiteY3" fmla="*/ 54 h 10400"/>
              <a:gd name="connsiteX4" fmla="*/ 0 w 10000"/>
              <a:gd name="connsiteY4" fmla="*/ 0 h 10400"/>
              <a:gd name="connsiteX0" fmla="*/ 0 w 10000"/>
              <a:gd name="connsiteY0" fmla="*/ 0 h 10419"/>
              <a:gd name="connsiteX1" fmla="*/ 2740 w 10000"/>
              <a:gd name="connsiteY1" fmla="*/ 10397 h 10419"/>
              <a:gd name="connsiteX2" fmla="*/ 3599 w 10000"/>
              <a:gd name="connsiteY2" fmla="*/ 10338 h 10419"/>
              <a:gd name="connsiteX3" fmla="*/ 10000 w 10000"/>
              <a:gd name="connsiteY3" fmla="*/ 54 h 10419"/>
              <a:gd name="connsiteX4" fmla="*/ 0 w 10000"/>
              <a:gd name="connsiteY4" fmla="*/ 0 h 10419"/>
              <a:gd name="connsiteX0" fmla="*/ 0 w 10000"/>
              <a:gd name="connsiteY0" fmla="*/ 0 h 10397"/>
              <a:gd name="connsiteX1" fmla="*/ 2740 w 10000"/>
              <a:gd name="connsiteY1" fmla="*/ 10397 h 10397"/>
              <a:gd name="connsiteX2" fmla="*/ 3599 w 10000"/>
              <a:gd name="connsiteY2" fmla="*/ 10338 h 10397"/>
              <a:gd name="connsiteX3" fmla="*/ 10000 w 10000"/>
              <a:gd name="connsiteY3" fmla="*/ 54 h 10397"/>
              <a:gd name="connsiteX4" fmla="*/ 0 w 10000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75"/>
              <a:gd name="connsiteY0" fmla="*/ 0 h 10310"/>
              <a:gd name="connsiteX1" fmla="*/ 2801 w 10675"/>
              <a:gd name="connsiteY1" fmla="*/ 10310 h 10310"/>
              <a:gd name="connsiteX2" fmla="*/ 3660 w 10675"/>
              <a:gd name="connsiteY2" fmla="*/ 10251 h 10310"/>
              <a:gd name="connsiteX3" fmla="*/ 10675 w 10675"/>
              <a:gd name="connsiteY3" fmla="*/ 25 h 10310"/>
              <a:gd name="connsiteX4" fmla="*/ 0 w 10675"/>
              <a:gd name="connsiteY4" fmla="*/ 0 h 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" h="10310">
                <a:moveTo>
                  <a:pt x="0" y="0"/>
                </a:moveTo>
                <a:cubicBezTo>
                  <a:pt x="3109" y="3835"/>
                  <a:pt x="2511" y="6378"/>
                  <a:pt x="2801" y="10310"/>
                </a:cubicBezTo>
                <a:cubicBezTo>
                  <a:pt x="3337" y="10277"/>
                  <a:pt x="2862" y="10312"/>
                  <a:pt x="3660" y="10251"/>
                </a:cubicBezTo>
                <a:cubicBezTo>
                  <a:pt x="5139" y="5189"/>
                  <a:pt x="6996" y="3438"/>
                  <a:pt x="10675" y="2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75000">
                <a:srgbClr val="7BE5CA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63496" name="Group 4">
            <a:extLst>
              <a:ext uri="{FF2B5EF4-FFF2-40B4-BE49-F238E27FC236}">
                <a16:creationId xmlns:a16="http://schemas.microsoft.com/office/drawing/2014/main" id="{277F4413-7CA9-40E4-8E25-B4133CA8E970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3152775"/>
            <a:ext cx="2317750" cy="2333625"/>
            <a:chOff x="272609" y="3015788"/>
            <a:chExt cx="2317750" cy="2333625"/>
          </a:xfrm>
        </p:grpSpPr>
        <p:sp>
          <p:nvSpPr>
            <p:cNvPr id="63710" name="Rectangle 4">
              <a:extLst>
                <a:ext uri="{FF2B5EF4-FFF2-40B4-BE49-F238E27FC236}">
                  <a16:creationId xmlns:a16="http://schemas.microsoft.com/office/drawing/2014/main" id="{2A4D78B8-7214-46AC-B4C3-1437A386A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09" y="3015788"/>
              <a:ext cx="2317750" cy="23336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11" name="Oval 5">
              <a:extLst>
                <a:ext uri="{FF2B5EF4-FFF2-40B4-BE49-F238E27FC236}">
                  <a16:creationId xmlns:a16="http://schemas.microsoft.com/office/drawing/2014/main" id="{B9241766-1585-446D-BAEA-7B3C6A0F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21" y="3068176"/>
              <a:ext cx="2095500" cy="604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12" name="Text Box 108">
              <a:extLst>
                <a:ext uri="{FF2B5EF4-FFF2-40B4-BE49-F238E27FC236}">
                  <a16:creationId xmlns:a16="http://schemas.microsoft.com/office/drawing/2014/main" id="{5760B057-3B67-44FD-BE6F-DA51275CB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609" y="3225338"/>
              <a:ext cx="1863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63713" name="Rectangle 109">
              <a:extLst>
                <a:ext uri="{FF2B5EF4-FFF2-40B4-BE49-F238E27FC236}">
                  <a16:creationId xmlns:a16="http://schemas.microsoft.com/office/drawing/2014/main" id="{7CCCF54D-FCA3-42EF-A2FB-5BF11B234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96" y="3973051"/>
              <a:ext cx="2005013" cy="1279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14" name="Text Box 110">
              <a:extLst>
                <a:ext uri="{FF2B5EF4-FFF2-40B4-BE49-F238E27FC236}">
                  <a16:creationId xmlns:a16="http://schemas.microsoft.com/office/drawing/2014/main" id="{1F08F227-330B-4E1E-B5A2-AD4D67B9F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59" y="3925426"/>
              <a:ext cx="18589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63715" name="Text Box 111">
              <a:extLst>
                <a:ext uri="{FF2B5EF4-FFF2-40B4-BE49-F238E27FC236}">
                  <a16:creationId xmlns:a16="http://schemas.microsoft.com/office/drawing/2014/main" id="{04BA1283-3415-4877-8B68-B03BDFD24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84" y="4173076"/>
              <a:ext cx="1212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63716" name="Text Box 112">
              <a:extLst>
                <a:ext uri="{FF2B5EF4-FFF2-40B4-BE49-F238E27FC236}">
                  <a16:creationId xmlns:a16="http://schemas.microsoft.com/office/drawing/2014/main" id="{C7A3A5A8-1DD4-4660-958B-5C1AEDD48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284" y="4174663"/>
              <a:ext cx="1041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63717" name="Line 113">
              <a:extLst>
                <a:ext uri="{FF2B5EF4-FFF2-40B4-BE49-F238E27FC236}">
                  <a16:creationId xmlns:a16="http://schemas.microsoft.com/office/drawing/2014/main" id="{95C4C4B4-EFA8-4CFE-A1B1-A412B06F4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709" y="4185776"/>
              <a:ext cx="7937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8" name="Text Box 114">
              <a:extLst>
                <a:ext uri="{FF2B5EF4-FFF2-40B4-BE49-F238E27FC236}">
                  <a16:creationId xmlns:a16="http://schemas.microsoft.com/office/drawing/2014/main" id="{6D727E45-E3C6-4205-9573-C1E51C633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121" y="4457238"/>
              <a:ext cx="5207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63719" name="Text Box 115">
              <a:extLst>
                <a:ext uri="{FF2B5EF4-FFF2-40B4-BE49-F238E27FC236}">
                  <a16:creationId xmlns:a16="http://schemas.microsoft.com/office/drawing/2014/main" id="{B36EBDB1-661E-4866-8DC1-075814F48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6584" y="4457238"/>
              <a:ext cx="268287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720" name="Line 116">
              <a:extLst>
                <a:ext uri="{FF2B5EF4-FFF2-40B4-BE49-F238E27FC236}">
                  <a16:creationId xmlns:a16="http://schemas.microsoft.com/office/drawing/2014/main" id="{F9C52F81-F4C7-453C-8B2F-E60ECFB20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996" y="444295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1" name="Line 117">
              <a:extLst>
                <a:ext uri="{FF2B5EF4-FFF2-40B4-BE49-F238E27FC236}">
                  <a16:creationId xmlns:a16="http://schemas.microsoft.com/office/drawing/2014/main" id="{8411F503-A8A9-423B-93EF-BB42A81CA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59" y="419530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2" name="AutoShape 118">
              <a:extLst>
                <a:ext uri="{FF2B5EF4-FFF2-40B4-BE49-F238E27FC236}">
                  <a16:creationId xmlns:a16="http://schemas.microsoft.com/office/drawing/2014/main" id="{2A381BE9-39BA-42E5-962E-3EA7E9AED7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50521" y="3680951"/>
              <a:ext cx="241300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3497" name="Group 3">
            <a:extLst>
              <a:ext uri="{FF2B5EF4-FFF2-40B4-BE49-F238E27FC236}">
                <a16:creationId xmlns:a16="http://schemas.microsoft.com/office/drawing/2014/main" id="{A8007832-600E-42CE-81F9-B9AF51343B16}"/>
              </a:ext>
            </a:extLst>
          </p:cNvPr>
          <p:cNvGrpSpPr>
            <a:grpSpLocks/>
          </p:cNvGrpSpPr>
          <p:nvPr/>
        </p:nvGrpSpPr>
        <p:grpSpPr bwMode="auto">
          <a:xfrm>
            <a:off x="2749550" y="3632200"/>
            <a:ext cx="5195888" cy="2989263"/>
            <a:chOff x="1638346" y="3641726"/>
            <a:chExt cx="5194254" cy="2989731"/>
          </a:xfrm>
        </p:grpSpPr>
        <p:sp>
          <p:nvSpPr>
            <p:cNvPr id="63560" name="Freeform 2">
              <a:extLst>
                <a:ext uri="{FF2B5EF4-FFF2-40B4-BE49-F238E27FC236}">
                  <a16:creationId xmlns:a16="http://schemas.microsoft.com/office/drawing/2014/main" id="{EE1108E6-E6FE-4F2E-A606-0BF73383B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260851"/>
              <a:ext cx="2847975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1" name="Freeform 6">
              <a:extLst>
                <a:ext uri="{FF2B5EF4-FFF2-40B4-BE49-F238E27FC236}">
                  <a16:creationId xmlns:a16="http://schemas.microsoft.com/office/drawing/2014/main" id="{9C0DEC8F-D0F8-40DB-96DB-638C9BBD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4564063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62" name="Group 7">
              <a:extLst>
                <a:ext uri="{FF2B5EF4-FFF2-40B4-BE49-F238E27FC236}">
                  <a16:creationId xmlns:a16="http://schemas.microsoft.com/office/drawing/2014/main" id="{4A5266E4-B90A-43B0-9C6E-D75F51316A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8600" y="4738688"/>
              <a:ext cx="501650" cy="233363"/>
              <a:chOff x="3600" y="219"/>
              <a:chExt cx="360" cy="175"/>
            </a:xfrm>
          </p:grpSpPr>
          <p:sp>
            <p:nvSpPr>
              <p:cNvPr id="63697" name="Oval 8">
                <a:extLst>
                  <a:ext uri="{FF2B5EF4-FFF2-40B4-BE49-F238E27FC236}">
                    <a16:creationId xmlns:a16="http://schemas.microsoft.com/office/drawing/2014/main" id="{2D033043-0B41-45B7-82A1-4DA404FD8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98" name="Line 9">
                <a:extLst>
                  <a:ext uri="{FF2B5EF4-FFF2-40B4-BE49-F238E27FC236}">
                    <a16:creationId xmlns:a16="http://schemas.microsoft.com/office/drawing/2014/main" id="{E4C360B1-432B-474D-8B31-50E108C5B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9" name="Line 10">
                <a:extLst>
                  <a:ext uri="{FF2B5EF4-FFF2-40B4-BE49-F238E27FC236}">
                    <a16:creationId xmlns:a16="http://schemas.microsoft.com/office/drawing/2014/main" id="{19D3FD27-6191-43C6-BCED-13599E3B5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0" name="Rectangle 11">
                <a:extLst>
                  <a:ext uri="{FF2B5EF4-FFF2-40B4-BE49-F238E27FC236}">
                    <a16:creationId xmlns:a16="http://schemas.microsoft.com/office/drawing/2014/main" id="{2BCF73B2-4525-4E26-A3CC-3BBC6C5BD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01" name="Oval 12">
                <a:extLst>
                  <a:ext uri="{FF2B5EF4-FFF2-40B4-BE49-F238E27FC236}">
                    <a16:creationId xmlns:a16="http://schemas.microsoft.com/office/drawing/2014/main" id="{6BE999F9-C0FC-4463-BA9D-67F2BBD04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702" name="Group 13">
                <a:extLst>
                  <a:ext uri="{FF2B5EF4-FFF2-40B4-BE49-F238E27FC236}">
                    <a16:creationId xmlns:a16="http://schemas.microsoft.com/office/drawing/2014/main" id="{E45F8A1D-A754-4EBC-A321-183975C3F9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707" name="Line 14">
                  <a:extLst>
                    <a:ext uri="{FF2B5EF4-FFF2-40B4-BE49-F238E27FC236}">
                      <a16:creationId xmlns:a16="http://schemas.microsoft.com/office/drawing/2014/main" id="{B5ECC237-CE18-49F6-A9AF-FEF310C1B7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8" name="Line 15">
                  <a:extLst>
                    <a:ext uri="{FF2B5EF4-FFF2-40B4-BE49-F238E27FC236}">
                      <a16:creationId xmlns:a16="http://schemas.microsoft.com/office/drawing/2014/main" id="{263F3EA0-DFF5-4804-97A5-8014721F9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9" name="Line 16">
                  <a:extLst>
                    <a:ext uri="{FF2B5EF4-FFF2-40B4-BE49-F238E27FC236}">
                      <a16:creationId xmlns:a16="http://schemas.microsoft.com/office/drawing/2014/main" id="{A8FACF41-1235-4651-A497-D1D7F8C04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703" name="Group 17">
                <a:extLst>
                  <a:ext uri="{FF2B5EF4-FFF2-40B4-BE49-F238E27FC236}">
                    <a16:creationId xmlns:a16="http://schemas.microsoft.com/office/drawing/2014/main" id="{C3998C75-5346-4725-92AD-E09C509FF7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704" name="Line 18">
                  <a:extLst>
                    <a:ext uri="{FF2B5EF4-FFF2-40B4-BE49-F238E27FC236}">
                      <a16:creationId xmlns:a16="http://schemas.microsoft.com/office/drawing/2014/main" id="{6ACC9358-15E3-4DE1-9964-62A1172FD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5" name="Line 19">
                  <a:extLst>
                    <a:ext uri="{FF2B5EF4-FFF2-40B4-BE49-F238E27FC236}">
                      <a16:creationId xmlns:a16="http://schemas.microsoft.com/office/drawing/2014/main" id="{C048AE8F-133A-4489-B2DA-9CD251F5E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6" name="Line 20">
                  <a:extLst>
                    <a:ext uri="{FF2B5EF4-FFF2-40B4-BE49-F238E27FC236}">
                      <a16:creationId xmlns:a16="http://schemas.microsoft.com/office/drawing/2014/main" id="{30E18744-4667-456F-9513-C492C9CC1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3" name="Group 21">
              <a:extLst>
                <a:ext uri="{FF2B5EF4-FFF2-40B4-BE49-F238E27FC236}">
                  <a16:creationId xmlns:a16="http://schemas.microsoft.com/office/drawing/2014/main" id="{CB48B90C-7EE9-4904-A66F-32317346E8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1025" y="5376863"/>
              <a:ext cx="501650" cy="233363"/>
              <a:chOff x="3600" y="219"/>
              <a:chExt cx="360" cy="175"/>
            </a:xfrm>
          </p:grpSpPr>
          <p:sp>
            <p:nvSpPr>
              <p:cNvPr id="63684" name="Oval 22">
                <a:extLst>
                  <a:ext uri="{FF2B5EF4-FFF2-40B4-BE49-F238E27FC236}">
                    <a16:creationId xmlns:a16="http://schemas.microsoft.com/office/drawing/2014/main" id="{65EEAF8D-02CE-4769-B843-179F30D87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85" name="Line 23">
                <a:extLst>
                  <a:ext uri="{FF2B5EF4-FFF2-40B4-BE49-F238E27FC236}">
                    <a16:creationId xmlns:a16="http://schemas.microsoft.com/office/drawing/2014/main" id="{9ED4774D-5572-4EB0-A9C5-9CF418E00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6" name="Line 24">
                <a:extLst>
                  <a:ext uri="{FF2B5EF4-FFF2-40B4-BE49-F238E27FC236}">
                    <a16:creationId xmlns:a16="http://schemas.microsoft.com/office/drawing/2014/main" id="{97EC609F-F7CB-4BB6-A5EA-50324DA39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7" name="Rectangle 25">
                <a:extLst>
                  <a:ext uri="{FF2B5EF4-FFF2-40B4-BE49-F238E27FC236}">
                    <a16:creationId xmlns:a16="http://schemas.microsoft.com/office/drawing/2014/main" id="{7C2F1C59-4DE8-43FE-B447-E44138795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88" name="Oval 26">
                <a:extLst>
                  <a:ext uri="{FF2B5EF4-FFF2-40B4-BE49-F238E27FC236}">
                    <a16:creationId xmlns:a16="http://schemas.microsoft.com/office/drawing/2014/main" id="{A688C506-B1F7-4A8B-8849-DDF8731C0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89" name="Group 27">
                <a:extLst>
                  <a:ext uri="{FF2B5EF4-FFF2-40B4-BE49-F238E27FC236}">
                    <a16:creationId xmlns:a16="http://schemas.microsoft.com/office/drawing/2014/main" id="{7E067D74-08AE-43DD-A001-04233AB4FE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94" name="Line 28">
                  <a:extLst>
                    <a:ext uri="{FF2B5EF4-FFF2-40B4-BE49-F238E27FC236}">
                      <a16:creationId xmlns:a16="http://schemas.microsoft.com/office/drawing/2014/main" id="{2EC76FF1-C6D5-4DA8-AB3F-EDE1156CA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5" name="Line 29">
                  <a:extLst>
                    <a:ext uri="{FF2B5EF4-FFF2-40B4-BE49-F238E27FC236}">
                      <a16:creationId xmlns:a16="http://schemas.microsoft.com/office/drawing/2014/main" id="{65B7E6F8-20BE-4DB4-8F08-B2FC2CC1D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6" name="Line 30">
                  <a:extLst>
                    <a:ext uri="{FF2B5EF4-FFF2-40B4-BE49-F238E27FC236}">
                      <a16:creationId xmlns:a16="http://schemas.microsoft.com/office/drawing/2014/main" id="{BB3967A1-ED53-440E-B02B-36644907AF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90" name="Group 31">
                <a:extLst>
                  <a:ext uri="{FF2B5EF4-FFF2-40B4-BE49-F238E27FC236}">
                    <a16:creationId xmlns:a16="http://schemas.microsoft.com/office/drawing/2014/main" id="{D0AD3092-B739-47C2-8D10-218DE7082A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91" name="Line 32">
                  <a:extLst>
                    <a:ext uri="{FF2B5EF4-FFF2-40B4-BE49-F238E27FC236}">
                      <a16:creationId xmlns:a16="http://schemas.microsoft.com/office/drawing/2014/main" id="{20270A7C-AD46-4933-911F-D2D25F0CD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2" name="Line 33">
                  <a:extLst>
                    <a:ext uri="{FF2B5EF4-FFF2-40B4-BE49-F238E27FC236}">
                      <a16:creationId xmlns:a16="http://schemas.microsoft.com/office/drawing/2014/main" id="{5154DA0C-142B-4C27-A21C-46F4E5603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3" name="Line 34">
                  <a:extLst>
                    <a:ext uri="{FF2B5EF4-FFF2-40B4-BE49-F238E27FC236}">
                      <a16:creationId xmlns:a16="http://schemas.microsoft.com/office/drawing/2014/main" id="{7A1BD526-1654-422D-8E37-9D8D385AD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4" name="Group 35">
              <a:extLst>
                <a:ext uri="{FF2B5EF4-FFF2-40B4-BE49-F238E27FC236}">
                  <a16:creationId xmlns:a16="http://schemas.microsoft.com/office/drawing/2014/main" id="{DDC6EDED-909C-4A9E-9C18-FA2A18F69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5713" y="4433888"/>
              <a:ext cx="501650" cy="233363"/>
              <a:chOff x="3600" y="219"/>
              <a:chExt cx="360" cy="175"/>
            </a:xfrm>
          </p:grpSpPr>
          <p:sp>
            <p:nvSpPr>
              <p:cNvPr id="63671" name="Oval 36">
                <a:extLst>
                  <a:ext uri="{FF2B5EF4-FFF2-40B4-BE49-F238E27FC236}">
                    <a16:creationId xmlns:a16="http://schemas.microsoft.com/office/drawing/2014/main" id="{6636A932-58D3-4443-AC2A-9DC56EE8C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72" name="Line 37">
                <a:extLst>
                  <a:ext uri="{FF2B5EF4-FFF2-40B4-BE49-F238E27FC236}">
                    <a16:creationId xmlns:a16="http://schemas.microsoft.com/office/drawing/2014/main" id="{1E0554F1-FF62-406A-BB17-B8178BA35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3" name="Line 38">
                <a:extLst>
                  <a:ext uri="{FF2B5EF4-FFF2-40B4-BE49-F238E27FC236}">
                    <a16:creationId xmlns:a16="http://schemas.microsoft.com/office/drawing/2014/main" id="{6B50C6A9-252F-4BB3-8E6B-F1CFFB234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4" name="Rectangle 39">
                <a:extLst>
                  <a:ext uri="{FF2B5EF4-FFF2-40B4-BE49-F238E27FC236}">
                    <a16:creationId xmlns:a16="http://schemas.microsoft.com/office/drawing/2014/main" id="{FBD1DDAA-D713-4B05-945A-80231F507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75" name="Oval 40">
                <a:extLst>
                  <a:ext uri="{FF2B5EF4-FFF2-40B4-BE49-F238E27FC236}">
                    <a16:creationId xmlns:a16="http://schemas.microsoft.com/office/drawing/2014/main" id="{31C27C22-4DD4-4461-AF46-31B77C6BF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76" name="Group 41">
                <a:extLst>
                  <a:ext uri="{FF2B5EF4-FFF2-40B4-BE49-F238E27FC236}">
                    <a16:creationId xmlns:a16="http://schemas.microsoft.com/office/drawing/2014/main" id="{5F8BB746-13C6-4F90-ACFE-834364D13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81" name="Line 42">
                  <a:extLst>
                    <a:ext uri="{FF2B5EF4-FFF2-40B4-BE49-F238E27FC236}">
                      <a16:creationId xmlns:a16="http://schemas.microsoft.com/office/drawing/2014/main" id="{E2CD8F9C-24AF-4C36-B7B5-DCD38954BE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2" name="Line 43">
                  <a:extLst>
                    <a:ext uri="{FF2B5EF4-FFF2-40B4-BE49-F238E27FC236}">
                      <a16:creationId xmlns:a16="http://schemas.microsoft.com/office/drawing/2014/main" id="{98D4EBB2-3114-4900-86F2-EC257A64C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3" name="Line 44">
                  <a:extLst>
                    <a:ext uri="{FF2B5EF4-FFF2-40B4-BE49-F238E27FC236}">
                      <a16:creationId xmlns:a16="http://schemas.microsoft.com/office/drawing/2014/main" id="{DCDFDE30-EF3E-4C40-8C9E-07919DEF5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77" name="Group 45">
                <a:extLst>
                  <a:ext uri="{FF2B5EF4-FFF2-40B4-BE49-F238E27FC236}">
                    <a16:creationId xmlns:a16="http://schemas.microsoft.com/office/drawing/2014/main" id="{DA5D18B2-7446-468C-A1A9-ECAD73F137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78" name="Line 46">
                  <a:extLst>
                    <a:ext uri="{FF2B5EF4-FFF2-40B4-BE49-F238E27FC236}">
                      <a16:creationId xmlns:a16="http://schemas.microsoft.com/office/drawing/2014/main" id="{7FB7A66E-A602-495A-A0A7-DEE5AF1A99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79" name="Line 47">
                  <a:extLst>
                    <a:ext uri="{FF2B5EF4-FFF2-40B4-BE49-F238E27FC236}">
                      <a16:creationId xmlns:a16="http://schemas.microsoft.com/office/drawing/2014/main" id="{F78351FC-7611-48E7-AE4A-A791CE09A4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0" name="Line 48">
                  <a:extLst>
                    <a:ext uri="{FF2B5EF4-FFF2-40B4-BE49-F238E27FC236}">
                      <a16:creationId xmlns:a16="http://schemas.microsoft.com/office/drawing/2014/main" id="{2936EA29-BD56-4E9B-BE27-3A4F3A0225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5" name="Group 49">
              <a:extLst>
                <a:ext uri="{FF2B5EF4-FFF2-40B4-BE49-F238E27FC236}">
                  <a16:creationId xmlns:a16="http://schemas.microsoft.com/office/drawing/2014/main" id="{45CFC4D7-321F-4C90-AAA3-1C78300DE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7925" y="5099051"/>
              <a:ext cx="500063" cy="233363"/>
              <a:chOff x="3600" y="219"/>
              <a:chExt cx="360" cy="175"/>
            </a:xfrm>
          </p:grpSpPr>
          <p:sp>
            <p:nvSpPr>
              <p:cNvPr id="63658" name="Oval 50">
                <a:extLst>
                  <a:ext uri="{FF2B5EF4-FFF2-40B4-BE49-F238E27FC236}">
                    <a16:creationId xmlns:a16="http://schemas.microsoft.com/office/drawing/2014/main" id="{C0677C18-9252-4183-8060-B57A1AC0A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59" name="Line 51">
                <a:extLst>
                  <a:ext uri="{FF2B5EF4-FFF2-40B4-BE49-F238E27FC236}">
                    <a16:creationId xmlns:a16="http://schemas.microsoft.com/office/drawing/2014/main" id="{D33417C3-24AE-4B47-B134-D0BDA1E92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0" name="Line 52">
                <a:extLst>
                  <a:ext uri="{FF2B5EF4-FFF2-40B4-BE49-F238E27FC236}">
                    <a16:creationId xmlns:a16="http://schemas.microsoft.com/office/drawing/2014/main" id="{8DB06BC2-D53F-4E32-9BA3-238E5D7E2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1" name="Rectangle 53">
                <a:extLst>
                  <a:ext uri="{FF2B5EF4-FFF2-40B4-BE49-F238E27FC236}">
                    <a16:creationId xmlns:a16="http://schemas.microsoft.com/office/drawing/2014/main" id="{F8954166-FC1E-49A9-AD32-B5C4C4987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62" name="Oval 54">
                <a:extLst>
                  <a:ext uri="{FF2B5EF4-FFF2-40B4-BE49-F238E27FC236}">
                    <a16:creationId xmlns:a16="http://schemas.microsoft.com/office/drawing/2014/main" id="{6C4411C7-FFDF-422C-A753-3B8092055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63" name="Group 55">
                <a:extLst>
                  <a:ext uri="{FF2B5EF4-FFF2-40B4-BE49-F238E27FC236}">
                    <a16:creationId xmlns:a16="http://schemas.microsoft.com/office/drawing/2014/main" id="{37439E1F-2753-4781-B5DC-8872CFF36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68" name="Line 56">
                  <a:extLst>
                    <a:ext uri="{FF2B5EF4-FFF2-40B4-BE49-F238E27FC236}">
                      <a16:creationId xmlns:a16="http://schemas.microsoft.com/office/drawing/2014/main" id="{FFE91BE4-30EA-4512-9AFB-1AFDC832C4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9" name="Line 57">
                  <a:extLst>
                    <a:ext uri="{FF2B5EF4-FFF2-40B4-BE49-F238E27FC236}">
                      <a16:creationId xmlns:a16="http://schemas.microsoft.com/office/drawing/2014/main" id="{0C588ECB-DCBD-40B7-AE6B-E6EA32B5B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70" name="Line 58">
                  <a:extLst>
                    <a:ext uri="{FF2B5EF4-FFF2-40B4-BE49-F238E27FC236}">
                      <a16:creationId xmlns:a16="http://schemas.microsoft.com/office/drawing/2014/main" id="{4FF85523-68CF-42EB-8256-EC88BB45A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64" name="Group 59">
                <a:extLst>
                  <a:ext uri="{FF2B5EF4-FFF2-40B4-BE49-F238E27FC236}">
                    <a16:creationId xmlns:a16="http://schemas.microsoft.com/office/drawing/2014/main" id="{03A71A16-0C8E-4FD6-8175-5F54ECAF9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65" name="Line 60">
                  <a:extLst>
                    <a:ext uri="{FF2B5EF4-FFF2-40B4-BE49-F238E27FC236}">
                      <a16:creationId xmlns:a16="http://schemas.microsoft.com/office/drawing/2014/main" id="{A849FE6A-2D19-4B06-AAA1-C2B82ACB1B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6" name="Line 61">
                  <a:extLst>
                    <a:ext uri="{FF2B5EF4-FFF2-40B4-BE49-F238E27FC236}">
                      <a16:creationId xmlns:a16="http://schemas.microsoft.com/office/drawing/2014/main" id="{C5B4C567-2D5B-45B2-8362-FADB1A129A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7" name="Line 62">
                  <a:extLst>
                    <a:ext uri="{FF2B5EF4-FFF2-40B4-BE49-F238E27FC236}">
                      <a16:creationId xmlns:a16="http://schemas.microsoft.com/office/drawing/2014/main" id="{BD1576F3-451F-4133-B352-BB338484E7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6" name="Group 63">
              <a:extLst>
                <a:ext uri="{FF2B5EF4-FFF2-40B4-BE49-F238E27FC236}">
                  <a16:creationId xmlns:a16="http://schemas.microsoft.com/office/drawing/2014/main" id="{2030DE2A-C0C4-4F1E-9CBC-845ED7F96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2925" y="5395913"/>
              <a:ext cx="501650" cy="233363"/>
              <a:chOff x="3600" y="219"/>
              <a:chExt cx="360" cy="175"/>
            </a:xfrm>
          </p:grpSpPr>
          <p:sp>
            <p:nvSpPr>
              <p:cNvPr id="63645" name="Oval 64">
                <a:extLst>
                  <a:ext uri="{FF2B5EF4-FFF2-40B4-BE49-F238E27FC236}">
                    <a16:creationId xmlns:a16="http://schemas.microsoft.com/office/drawing/2014/main" id="{9CF2AA1F-FB7A-42D3-83A9-708E7821D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46" name="Line 65">
                <a:extLst>
                  <a:ext uri="{FF2B5EF4-FFF2-40B4-BE49-F238E27FC236}">
                    <a16:creationId xmlns:a16="http://schemas.microsoft.com/office/drawing/2014/main" id="{6A55C633-6DF8-4205-BBB2-C13A2C553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7" name="Line 66">
                <a:extLst>
                  <a:ext uri="{FF2B5EF4-FFF2-40B4-BE49-F238E27FC236}">
                    <a16:creationId xmlns:a16="http://schemas.microsoft.com/office/drawing/2014/main" id="{D5266040-2F26-4BCF-BEAF-B6F5EEF12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8" name="Rectangle 67">
                <a:extLst>
                  <a:ext uri="{FF2B5EF4-FFF2-40B4-BE49-F238E27FC236}">
                    <a16:creationId xmlns:a16="http://schemas.microsoft.com/office/drawing/2014/main" id="{80F4661E-B6AD-4CBF-B6D5-66D7FD33B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49" name="Oval 68">
                <a:extLst>
                  <a:ext uri="{FF2B5EF4-FFF2-40B4-BE49-F238E27FC236}">
                    <a16:creationId xmlns:a16="http://schemas.microsoft.com/office/drawing/2014/main" id="{6D3155FB-EBAE-44FB-9564-CC4330D63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50" name="Group 69">
                <a:extLst>
                  <a:ext uri="{FF2B5EF4-FFF2-40B4-BE49-F238E27FC236}">
                    <a16:creationId xmlns:a16="http://schemas.microsoft.com/office/drawing/2014/main" id="{459507A6-E0BF-4301-B712-2861D5084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55" name="Line 70">
                  <a:extLst>
                    <a:ext uri="{FF2B5EF4-FFF2-40B4-BE49-F238E27FC236}">
                      <a16:creationId xmlns:a16="http://schemas.microsoft.com/office/drawing/2014/main" id="{03C24529-E82D-4690-886C-8550E9981A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6" name="Line 71">
                  <a:extLst>
                    <a:ext uri="{FF2B5EF4-FFF2-40B4-BE49-F238E27FC236}">
                      <a16:creationId xmlns:a16="http://schemas.microsoft.com/office/drawing/2014/main" id="{FEF5F956-AB76-47DE-AFE0-B2DC4C34CB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7" name="Line 72">
                  <a:extLst>
                    <a:ext uri="{FF2B5EF4-FFF2-40B4-BE49-F238E27FC236}">
                      <a16:creationId xmlns:a16="http://schemas.microsoft.com/office/drawing/2014/main" id="{C97C1A31-C6F7-4B53-8F45-F55C8EDD8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51" name="Group 73">
                <a:extLst>
                  <a:ext uri="{FF2B5EF4-FFF2-40B4-BE49-F238E27FC236}">
                    <a16:creationId xmlns:a16="http://schemas.microsoft.com/office/drawing/2014/main" id="{B89CC7C7-53AB-4197-8486-12DCE04384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52" name="Line 74">
                  <a:extLst>
                    <a:ext uri="{FF2B5EF4-FFF2-40B4-BE49-F238E27FC236}">
                      <a16:creationId xmlns:a16="http://schemas.microsoft.com/office/drawing/2014/main" id="{3784B960-378F-4793-BF99-C5118D4B90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3" name="Line 75">
                  <a:extLst>
                    <a:ext uri="{FF2B5EF4-FFF2-40B4-BE49-F238E27FC236}">
                      <a16:creationId xmlns:a16="http://schemas.microsoft.com/office/drawing/2014/main" id="{510762EB-545E-4B1C-A774-F2401FCB2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4" name="Line 76">
                  <a:extLst>
                    <a:ext uri="{FF2B5EF4-FFF2-40B4-BE49-F238E27FC236}">
                      <a16:creationId xmlns:a16="http://schemas.microsoft.com/office/drawing/2014/main" id="{45AEADD8-09EE-4649-A647-594F053C1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7" name="Group 77">
              <a:extLst>
                <a:ext uri="{FF2B5EF4-FFF2-40B4-BE49-F238E27FC236}">
                  <a16:creationId xmlns:a16="http://schemas.microsoft.com/office/drawing/2014/main" id="{30FBAC5B-C6A8-4A08-862F-96EDD7810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7425" y="4740276"/>
              <a:ext cx="501650" cy="233363"/>
              <a:chOff x="3600" y="219"/>
              <a:chExt cx="360" cy="175"/>
            </a:xfrm>
          </p:grpSpPr>
          <p:sp>
            <p:nvSpPr>
              <p:cNvPr id="63632" name="Oval 78">
                <a:extLst>
                  <a:ext uri="{FF2B5EF4-FFF2-40B4-BE49-F238E27FC236}">
                    <a16:creationId xmlns:a16="http://schemas.microsoft.com/office/drawing/2014/main" id="{95E5894C-15DF-46D9-8D73-FF539587A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33" name="Line 79">
                <a:extLst>
                  <a:ext uri="{FF2B5EF4-FFF2-40B4-BE49-F238E27FC236}">
                    <a16:creationId xmlns:a16="http://schemas.microsoft.com/office/drawing/2014/main" id="{5DA06E6F-849B-4A6F-A4F5-C062CF7B7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4" name="Line 80">
                <a:extLst>
                  <a:ext uri="{FF2B5EF4-FFF2-40B4-BE49-F238E27FC236}">
                    <a16:creationId xmlns:a16="http://schemas.microsoft.com/office/drawing/2014/main" id="{B43AAD8B-E07D-4E42-8887-05F51560A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5" name="Rectangle 81">
                <a:extLst>
                  <a:ext uri="{FF2B5EF4-FFF2-40B4-BE49-F238E27FC236}">
                    <a16:creationId xmlns:a16="http://schemas.microsoft.com/office/drawing/2014/main" id="{8A41614B-FFDD-4900-9F0E-4B6786A3B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36" name="Oval 82">
                <a:extLst>
                  <a:ext uri="{FF2B5EF4-FFF2-40B4-BE49-F238E27FC236}">
                    <a16:creationId xmlns:a16="http://schemas.microsoft.com/office/drawing/2014/main" id="{08EF19F4-30E6-49A7-A689-04F162DFF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37" name="Group 83">
                <a:extLst>
                  <a:ext uri="{FF2B5EF4-FFF2-40B4-BE49-F238E27FC236}">
                    <a16:creationId xmlns:a16="http://schemas.microsoft.com/office/drawing/2014/main" id="{F5CA46AA-0267-4728-89BA-D5D2BDE0A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42" name="Line 84">
                  <a:extLst>
                    <a:ext uri="{FF2B5EF4-FFF2-40B4-BE49-F238E27FC236}">
                      <a16:creationId xmlns:a16="http://schemas.microsoft.com/office/drawing/2014/main" id="{58D8BD72-D151-4383-A5C0-8AB17DC1CB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3" name="Line 85">
                  <a:extLst>
                    <a:ext uri="{FF2B5EF4-FFF2-40B4-BE49-F238E27FC236}">
                      <a16:creationId xmlns:a16="http://schemas.microsoft.com/office/drawing/2014/main" id="{88862BF5-E80E-4966-8FA5-5AF4A8C5F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4" name="Line 86">
                  <a:extLst>
                    <a:ext uri="{FF2B5EF4-FFF2-40B4-BE49-F238E27FC236}">
                      <a16:creationId xmlns:a16="http://schemas.microsoft.com/office/drawing/2014/main" id="{C3F860F2-268C-4A98-9716-DC5394748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38" name="Group 87">
                <a:extLst>
                  <a:ext uri="{FF2B5EF4-FFF2-40B4-BE49-F238E27FC236}">
                    <a16:creationId xmlns:a16="http://schemas.microsoft.com/office/drawing/2014/main" id="{501102F0-99F4-4678-8A9D-1A6A77BA0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39" name="Line 88">
                  <a:extLst>
                    <a:ext uri="{FF2B5EF4-FFF2-40B4-BE49-F238E27FC236}">
                      <a16:creationId xmlns:a16="http://schemas.microsoft.com/office/drawing/2014/main" id="{30542605-63CE-4CDD-A572-9FB693278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0" name="Line 89">
                  <a:extLst>
                    <a:ext uri="{FF2B5EF4-FFF2-40B4-BE49-F238E27FC236}">
                      <a16:creationId xmlns:a16="http://schemas.microsoft.com/office/drawing/2014/main" id="{975587D2-5D8B-4429-9248-C2CA539B57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1" name="Line 90">
                  <a:extLst>
                    <a:ext uri="{FF2B5EF4-FFF2-40B4-BE49-F238E27FC236}">
                      <a16:creationId xmlns:a16="http://schemas.microsoft.com/office/drawing/2014/main" id="{C33B5A40-A6A0-4947-ACFF-E83C0011C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3568" name="Freeform 91">
              <a:extLst>
                <a:ext uri="{FF2B5EF4-FFF2-40B4-BE49-F238E27FC236}">
                  <a16:creationId xmlns:a16="http://schemas.microsoft.com/office/drawing/2014/main" id="{C76DF3BB-42F2-47D6-B81E-4D7AB7F15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4557713"/>
              <a:ext cx="504825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9" name="Freeform 92">
              <a:extLst>
                <a:ext uri="{FF2B5EF4-FFF2-40B4-BE49-F238E27FC236}">
                  <a16:creationId xmlns:a16="http://schemas.microsoft.com/office/drawing/2014/main" id="{78497166-B2C0-46C6-A38A-4722141CB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4949826"/>
              <a:ext cx="481013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0" name="Freeform 93">
              <a:extLst>
                <a:ext uri="{FF2B5EF4-FFF2-40B4-BE49-F238E27FC236}">
                  <a16:creationId xmlns:a16="http://schemas.microsoft.com/office/drawing/2014/main" id="{55FA2260-7D5F-4025-BE04-129E1504E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4926013"/>
              <a:ext cx="628650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1" name="Freeform 94">
              <a:extLst>
                <a:ext uri="{FF2B5EF4-FFF2-40B4-BE49-F238E27FC236}">
                  <a16:creationId xmlns:a16="http://schemas.microsoft.com/office/drawing/2014/main" id="{799F502E-75EC-43E1-95C8-046D80DD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4979988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2" name="Freeform 95">
              <a:extLst>
                <a:ext uri="{FF2B5EF4-FFF2-40B4-BE49-F238E27FC236}">
                  <a16:creationId xmlns:a16="http://schemas.microsoft.com/office/drawing/2014/main" id="{467AD26F-9369-4EF9-B28E-70FB0307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913" y="5513388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3" name="Freeform 96">
              <a:extLst>
                <a:ext uri="{FF2B5EF4-FFF2-40B4-BE49-F238E27FC236}">
                  <a16:creationId xmlns:a16="http://schemas.microsoft.com/office/drawing/2014/main" id="{503743E1-4C7B-47D9-BDAF-EE55FCFC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4973638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4" name="Text Box 100">
              <a:extLst>
                <a:ext uri="{FF2B5EF4-FFF2-40B4-BE49-F238E27FC236}">
                  <a16:creationId xmlns:a16="http://schemas.microsoft.com/office/drawing/2014/main" id="{A4401020-2B25-4436-974A-8ACFFEB48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876" y="4483071"/>
              <a:ext cx="311067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575" name="Text Box 101">
              <a:extLst>
                <a:ext uri="{FF2B5EF4-FFF2-40B4-BE49-F238E27FC236}">
                  <a16:creationId xmlns:a16="http://schemas.microsoft.com/office/drawing/2014/main" id="{0FFB2928-0CE0-4265-9AEC-33A9F132D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8980" y="4897394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3576" name="Text Box 102">
              <a:extLst>
                <a:ext uri="{FF2B5EF4-FFF2-40B4-BE49-F238E27FC236}">
                  <a16:creationId xmlns:a16="http://schemas.microsoft.com/office/drawing/2014/main" id="{2809F61F-4AD8-4B49-B4A9-89A4E7B13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222" y="4970416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63577" name="Group 1">
              <a:extLst>
                <a:ext uri="{FF2B5EF4-FFF2-40B4-BE49-F238E27FC236}">
                  <a16:creationId xmlns:a16="http://schemas.microsoft.com/office/drawing/2014/main" id="{F42E43A3-468D-4FC6-8001-8BF3DC6E639A}"/>
                </a:ext>
              </a:extLst>
            </p:cNvPr>
            <p:cNvGrpSpPr>
              <a:grpSpLocks/>
            </p:cNvGrpSpPr>
            <p:nvPr/>
          </p:nvGrpSpPr>
          <p:grpSpPr bwMode="auto">
            <a:xfrm rot="-2012368">
              <a:off x="2645158" y="5398104"/>
              <a:ext cx="1447800" cy="274638"/>
              <a:chOff x="2436813" y="4587876"/>
              <a:chExt cx="1447800" cy="274638"/>
            </a:xfrm>
          </p:grpSpPr>
          <p:sp>
            <p:nvSpPr>
              <p:cNvPr id="63627" name="Rectangle 97">
                <a:extLst>
                  <a:ext uri="{FF2B5EF4-FFF2-40B4-BE49-F238E27FC236}">
                    <a16:creationId xmlns:a16="http://schemas.microsoft.com/office/drawing/2014/main" id="{2B08100B-9A8E-46C2-B8BB-BF818A941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8" name="Rectangle 98">
                <a:extLst>
                  <a:ext uri="{FF2B5EF4-FFF2-40B4-BE49-F238E27FC236}">
                    <a16:creationId xmlns:a16="http://schemas.microsoft.com/office/drawing/2014/main" id="{A5008CE5-8355-4D0B-93B1-8B2FE7AE7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9" name="Line 99">
                <a:extLst>
                  <a:ext uri="{FF2B5EF4-FFF2-40B4-BE49-F238E27FC236}">
                    <a16:creationId xmlns:a16="http://schemas.microsoft.com/office/drawing/2014/main" id="{4C1D4D80-8CBA-49AF-8294-3E18C78EE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0" name="Rectangle 104">
                <a:extLst>
                  <a:ext uri="{FF2B5EF4-FFF2-40B4-BE49-F238E27FC236}">
                    <a16:creationId xmlns:a16="http://schemas.microsoft.com/office/drawing/2014/main" id="{E5608F04-2EBE-49CA-A411-1D7F4DC8D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31" name="Text Box 105">
                <a:extLst>
                  <a:ext uri="{FF2B5EF4-FFF2-40B4-BE49-F238E27FC236}">
                    <a16:creationId xmlns:a16="http://schemas.microsoft.com/office/drawing/2014/main" id="{9F8AD98F-1AEB-470D-A3B9-940D413FFF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89934">
                <a:off x="3019653" y="4584228"/>
                <a:ext cx="520561" cy="274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0111</a:t>
                </a:r>
              </a:p>
            </p:txBody>
          </p:sp>
        </p:grpSp>
        <p:sp>
          <p:nvSpPr>
            <p:cNvPr id="63578" name="Text Box 106">
              <a:extLst>
                <a:ext uri="{FF2B5EF4-FFF2-40B4-BE49-F238E27FC236}">
                  <a16:creationId xmlns:a16="http://schemas.microsoft.com/office/drawing/2014/main" id="{2F33C6F3-A00B-4ABF-80BA-7B4D1D243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346" y="6046702"/>
              <a:ext cx="2909795" cy="58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destination address in arriving</a:t>
              </a:r>
            </a:p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packet</a:t>
              </a:r>
              <a:r>
                <a:rPr lang="ja-JP" altLang="en-US" sz="1600">
                  <a:solidFill>
                    <a:srgbClr val="000000"/>
                  </a:solidFill>
                </a:rPr>
                <a:t>’</a:t>
              </a:r>
              <a:r>
                <a:rPr lang="en-US" altLang="ja-JP" sz="1600">
                  <a:solidFill>
                    <a:srgbClr val="000000"/>
                  </a:solidFill>
                </a:rPr>
                <a:t>s header</a:t>
              </a: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63579" name="Line 107">
              <a:extLst>
                <a:ext uri="{FF2B5EF4-FFF2-40B4-BE49-F238E27FC236}">
                  <a16:creationId xmlns:a16="http://schemas.microsoft.com/office/drawing/2014/main" id="{555293D2-48CA-4730-A62C-60A5AACA1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6848" y="4873581"/>
              <a:ext cx="1407736" cy="914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0" name="Line 119">
              <a:extLst>
                <a:ext uri="{FF2B5EF4-FFF2-40B4-BE49-F238E27FC236}">
                  <a16:creationId xmlns:a16="http://schemas.microsoft.com/office/drawing/2014/main" id="{BE595532-E232-4838-A395-D739995A3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88616" y="5648254"/>
              <a:ext cx="22219" cy="45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Freeform 121">
              <a:extLst>
                <a:ext uri="{FF2B5EF4-FFF2-40B4-BE49-F238E27FC236}">
                  <a16:creationId xmlns:a16="http://schemas.microsoft.com/office/drawing/2014/main" id="{7B2265E0-E1FC-4FBB-ACB8-F3B9778759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54750" y="4370388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2" name="Freeform 122">
              <a:extLst>
                <a:ext uri="{FF2B5EF4-FFF2-40B4-BE49-F238E27FC236}">
                  <a16:creationId xmlns:a16="http://schemas.microsoft.com/office/drawing/2014/main" id="{1A7C7A3D-EC01-4717-A342-5B9F3BB671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43513" y="4086226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Freeform 123">
              <a:extLst>
                <a:ext uri="{FF2B5EF4-FFF2-40B4-BE49-F238E27FC236}">
                  <a16:creationId xmlns:a16="http://schemas.microsoft.com/office/drawing/2014/main" id="{B4BDBE37-36B0-4276-918A-704D0182489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911850" y="5632451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Freeform 124">
              <a:extLst>
                <a:ext uri="{FF2B5EF4-FFF2-40B4-BE49-F238E27FC236}">
                  <a16:creationId xmlns:a16="http://schemas.microsoft.com/office/drawing/2014/main" id="{8EA9DDC1-17F6-47BD-9074-7EA0A417FA5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562475" y="5616576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Freeform 125">
              <a:extLst>
                <a:ext uri="{FF2B5EF4-FFF2-40B4-BE49-F238E27FC236}">
                  <a16:creationId xmlns:a16="http://schemas.microsoft.com/office/drawing/2014/main" id="{65ED9F47-4248-40E9-B7BE-1FBC29AEFD0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02238" y="5324476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86" name="Group 126">
              <a:extLst>
                <a:ext uri="{FF2B5EF4-FFF2-40B4-BE49-F238E27FC236}">
                  <a16:creationId xmlns:a16="http://schemas.microsoft.com/office/drawing/2014/main" id="{7DCAE9A6-BA8F-44C3-BE72-1BF0EEC2E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1450" y="3641726"/>
              <a:ext cx="550863" cy="452438"/>
              <a:chOff x="2886" y="1668"/>
              <a:chExt cx="347" cy="285"/>
            </a:xfrm>
          </p:grpSpPr>
          <p:sp>
            <p:nvSpPr>
              <p:cNvPr id="63620" name="Rectangle 127">
                <a:extLst>
                  <a:ext uri="{FF2B5EF4-FFF2-40B4-BE49-F238E27FC236}">
                    <a16:creationId xmlns:a16="http://schemas.microsoft.com/office/drawing/2014/main" id="{1A2C8447-0F39-4AFA-8C2C-5302F7B62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1" name="Oval 128">
                <a:extLst>
                  <a:ext uri="{FF2B5EF4-FFF2-40B4-BE49-F238E27FC236}">
                    <a16:creationId xmlns:a16="http://schemas.microsoft.com/office/drawing/2014/main" id="{0CB2A0B2-0D7D-49F5-BA58-59BA56495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2" name="Rectangle 129">
                <a:extLst>
                  <a:ext uri="{FF2B5EF4-FFF2-40B4-BE49-F238E27FC236}">
                    <a16:creationId xmlns:a16="http://schemas.microsoft.com/office/drawing/2014/main" id="{D85EC74D-9444-46DA-A487-7C2AF541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3" name="Line 130">
                <a:extLst>
                  <a:ext uri="{FF2B5EF4-FFF2-40B4-BE49-F238E27FC236}">
                    <a16:creationId xmlns:a16="http://schemas.microsoft.com/office/drawing/2014/main" id="{BC8EB83B-3E8B-460B-BA89-377689A16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4" name="Line 131">
                <a:extLst>
                  <a:ext uri="{FF2B5EF4-FFF2-40B4-BE49-F238E27FC236}">
                    <a16:creationId xmlns:a16="http://schemas.microsoft.com/office/drawing/2014/main" id="{72DFD1B6-15A5-4A65-B5D7-0531DFA28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5" name="Line 132">
                <a:extLst>
                  <a:ext uri="{FF2B5EF4-FFF2-40B4-BE49-F238E27FC236}">
                    <a16:creationId xmlns:a16="http://schemas.microsoft.com/office/drawing/2014/main" id="{D9A5F7B0-4822-401A-BC6F-73D022F5D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6" name="AutoShape 133">
                <a:extLst>
                  <a:ext uri="{FF2B5EF4-FFF2-40B4-BE49-F238E27FC236}">
                    <a16:creationId xmlns:a16="http://schemas.microsoft.com/office/drawing/2014/main" id="{D8A33560-E7C4-4700-8EBD-8401C2C95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87" name="Group 134">
              <a:extLst>
                <a:ext uri="{FF2B5EF4-FFF2-40B4-BE49-F238E27FC236}">
                  <a16:creationId xmlns:a16="http://schemas.microsoft.com/office/drawing/2014/main" id="{EB5900E1-07E5-4DC5-8BCD-67D7FA5B8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275" y="3914776"/>
              <a:ext cx="550863" cy="452438"/>
              <a:chOff x="2886" y="1668"/>
              <a:chExt cx="347" cy="285"/>
            </a:xfrm>
          </p:grpSpPr>
          <p:sp>
            <p:nvSpPr>
              <p:cNvPr id="63613" name="Rectangle 135">
                <a:extLst>
                  <a:ext uri="{FF2B5EF4-FFF2-40B4-BE49-F238E27FC236}">
                    <a16:creationId xmlns:a16="http://schemas.microsoft.com/office/drawing/2014/main" id="{1BD4B4DC-C03B-43D4-A296-20ED52CFA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14" name="Oval 136">
                <a:extLst>
                  <a:ext uri="{FF2B5EF4-FFF2-40B4-BE49-F238E27FC236}">
                    <a16:creationId xmlns:a16="http://schemas.microsoft.com/office/drawing/2014/main" id="{676CB820-0F5C-4946-913D-B452FCE71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15" name="Rectangle 137">
                <a:extLst>
                  <a:ext uri="{FF2B5EF4-FFF2-40B4-BE49-F238E27FC236}">
                    <a16:creationId xmlns:a16="http://schemas.microsoft.com/office/drawing/2014/main" id="{4602ADA4-9400-4230-8507-4E3A7871F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16" name="Line 138">
                <a:extLst>
                  <a:ext uri="{FF2B5EF4-FFF2-40B4-BE49-F238E27FC236}">
                    <a16:creationId xmlns:a16="http://schemas.microsoft.com/office/drawing/2014/main" id="{7359B629-3E6F-4FFF-8256-7389644A3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7" name="Line 139">
                <a:extLst>
                  <a:ext uri="{FF2B5EF4-FFF2-40B4-BE49-F238E27FC236}">
                    <a16:creationId xmlns:a16="http://schemas.microsoft.com/office/drawing/2014/main" id="{A6744371-FBF3-4920-8BF5-C40552F84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8" name="Line 140">
                <a:extLst>
                  <a:ext uri="{FF2B5EF4-FFF2-40B4-BE49-F238E27FC236}">
                    <a16:creationId xmlns:a16="http://schemas.microsoft.com/office/drawing/2014/main" id="{1FC7654F-5E4E-4BC2-8BFA-D77E97033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9" name="AutoShape 141">
                <a:extLst>
                  <a:ext uri="{FF2B5EF4-FFF2-40B4-BE49-F238E27FC236}">
                    <a16:creationId xmlns:a16="http://schemas.microsoft.com/office/drawing/2014/main" id="{FBCD118B-19DB-476E-B324-017675FD6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88" name="Group 142">
              <a:extLst>
                <a:ext uri="{FF2B5EF4-FFF2-40B4-BE49-F238E27FC236}">
                  <a16:creationId xmlns:a16="http://schemas.microsoft.com/office/drawing/2014/main" id="{AF4538DB-D107-4E5C-9ED0-2DA6713EC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4388" y="5991226"/>
              <a:ext cx="550863" cy="452438"/>
              <a:chOff x="2886" y="1668"/>
              <a:chExt cx="347" cy="285"/>
            </a:xfrm>
          </p:grpSpPr>
          <p:sp>
            <p:nvSpPr>
              <p:cNvPr id="63606" name="Rectangle 143">
                <a:extLst>
                  <a:ext uri="{FF2B5EF4-FFF2-40B4-BE49-F238E27FC236}">
                    <a16:creationId xmlns:a16="http://schemas.microsoft.com/office/drawing/2014/main" id="{49B8EE3A-84C4-4449-BAC1-EB7319443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7" name="Oval 144">
                <a:extLst>
                  <a:ext uri="{FF2B5EF4-FFF2-40B4-BE49-F238E27FC236}">
                    <a16:creationId xmlns:a16="http://schemas.microsoft.com/office/drawing/2014/main" id="{85B09A8E-F5F9-4CE8-8E08-A0CAD8F56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8" name="Rectangle 145">
                <a:extLst>
                  <a:ext uri="{FF2B5EF4-FFF2-40B4-BE49-F238E27FC236}">
                    <a16:creationId xmlns:a16="http://schemas.microsoft.com/office/drawing/2014/main" id="{C713FFBF-0CF2-4859-8DB7-23DF848DE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9" name="Line 146">
                <a:extLst>
                  <a:ext uri="{FF2B5EF4-FFF2-40B4-BE49-F238E27FC236}">
                    <a16:creationId xmlns:a16="http://schemas.microsoft.com/office/drawing/2014/main" id="{033B524C-5A6C-45ED-81C4-8DAB4E873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0" name="Line 147">
                <a:extLst>
                  <a:ext uri="{FF2B5EF4-FFF2-40B4-BE49-F238E27FC236}">
                    <a16:creationId xmlns:a16="http://schemas.microsoft.com/office/drawing/2014/main" id="{7D6C5A85-BA45-4F47-A1BF-3BF412EF5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1" name="Line 148">
                <a:extLst>
                  <a:ext uri="{FF2B5EF4-FFF2-40B4-BE49-F238E27FC236}">
                    <a16:creationId xmlns:a16="http://schemas.microsoft.com/office/drawing/2014/main" id="{C34AD2AC-5671-422A-9519-5DCFED2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2" name="AutoShape 149">
                <a:extLst>
                  <a:ext uri="{FF2B5EF4-FFF2-40B4-BE49-F238E27FC236}">
                    <a16:creationId xmlns:a16="http://schemas.microsoft.com/office/drawing/2014/main" id="{4D1330DB-47F7-4EC7-A33A-2EDB7AADA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89" name="Group 150">
              <a:extLst>
                <a:ext uri="{FF2B5EF4-FFF2-40B4-BE49-F238E27FC236}">
                  <a16:creationId xmlns:a16="http://schemas.microsoft.com/office/drawing/2014/main" id="{CD9353C5-937C-4125-BCB0-E2F23EB8B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9063" y="5772151"/>
              <a:ext cx="550863" cy="452438"/>
              <a:chOff x="2886" y="1668"/>
              <a:chExt cx="347" cy="285"/>
            </a:xfrm>
          </p:grpSpPr>
          <p:sp>
            <p:nvSpPr>
              <p:cNvPr id="63599" name="Rectangle 151">
                <a:extLst>
                  <a:ext uri="{FF2B5EF4-FFF2-40B4-BE49-F238E27FC236}">
                    <a16:creationId xmlns:a16="http://schemas.microsoft.com/office/drawing/2014/main" id="{206DC08E-EB58-4E0B-A2C0-4409A5249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0" name="Oval 152">
                <a:extLst>
                  <a:ext uri="{FF2B5EF4-FFF2-40B4-BE49-F238E27FC236}">
                    <a16:creationId xmlns:a16="http://schemas.microsoft.com/office/drawing/2014/main" id="{FAE30696-D85C-4EC1-95AE-461E55CC6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1" name="Rectangle 153">
                <a:extLst>
                  <a:ext uri="{FF2B5EF4-FFF2-40B4-BE49-F238E27FC236}">
                    <a16:creationId xmlns:a16="http://schemas.microsoft.com/office/drawing/2014/main" id="{0B50A6CB-7ACC-4077-B5BC-628C8AF62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2" name="Line 154">
                <a:extLst>
                  <a:ext uri="{FF2B5EF4-FFF2-40B4-BE49-F238E27FC236}">
                    <a16:creationId xmlns:a16="http://schemas.microsoft.com/office/drawing/2014/main" id="{D9934DB0-3110-4306-B0EE-5F6DA3763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3" name="Line 155">
                <a:extLst>
                  <a:ext uri="{FF2B5EF4-FFF2-40B4-BE49-F238E27FC236}">
                    <a16:creationId xmlns:a16="http://schemas.microsoft.com/office/drawing/2014/main" id="{2DAAB36E-75C5-41A4-A047-459707D9B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4" name="Line 156">
                <a:extLst>
                  <a:ext uri="{FF2B5EF4-FFF2-40B4-BE49-F238E27FC236}">
                    <a16:creationId xmlns:a16="http://schemas.microsoft.com/office/drawing/2014/main" id="{4E71A4FD-58E3-4720-B179-76515BC97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5" name="AutoShape 157">
                <a:extLst>
                  <a:ext uri="{FF2B5EF4-FFF2-40B4-BE49-F238E27FC236}">
                    <a16:creationId xmlns:a16="http://schemas.microsoft.com/office/drawing/2014/main" id="{C86048B5-FD2F-476D-B710-A5953ADA4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90" name="Group 158">
              <a:extLst>
                <a:ext uri="{FF2B5EF4-FFF2-40B4-BE49-F238E27FC236}">
                  <a16:creationId xmlns:a16="http://schemas.microsoft.com/office/drawing/2014/main" id="{80872B74-4811-497A-9A97-CD4E1BCA6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3425" y="5964238"/>
              <a:ext cx="550863" cy="452438"/>
              <a:chOff x="2886" y="1668"/>
              <a:chExt cx="347" cy="285"/>
            </a:xfrm>
          </p:grpSpPr>
          <p:sp>
            <p:nvSpPr>
              <p:cNvPr id="63592" name="Rectangle 159">
                <a:extLst>
                  <a:ext uri="{FF2B5EF4-FFF2-40B4-BE49-F238E27FC236}">
                    <a16:creationId xmlns:a16="http://schemas.microsoft.com/office/drawing/2014/main" id="{AF8D7931-5D24-4BC2-81B4-F32010507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3" name="Oval 160">
                <a:extLst>
                  <a:ext uri="{FF2B5EF4-FFF2-40B4-BE49-F238E27FC236}">
                    <a16:creationId xmlns:a16="http://schemas.microsoft.com/office/drawing/2014/main" id="{FA6ED3DC-1E6B-4EAA-A490-FA022FFB3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4" name="Rectangle 161">
                <a:extLst>
                  <a:ext uri="{FF2B5EF4-FFF2-40B4-BE49-F238E27FC236}">
                    <a16:creationId xmlns:a16="http://schemas.microsoft.com/office/drawing/2014/main" id="{B1146A8B-A040-41B2-B49C-212D349CC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5" name="Line 162">
                <a:extLst>
                  <a:ext uri="{FF2B5EF4-FFF2-40B4-BE49-F238E27FC236}">
                    <a16:creationId xmlns:a16="http://schemas.microsoft.com/office/drawing/2014/main" id="{8B420B38-5300-485C-B942-949E18E91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" name="Line 163">
                <a:extLst>
                  <a:ext uri="{FF2B5EF4-FFF2-40B4-BE49-F238E27FC236}">
                    <a16:creationId xmlns:a16="http://schemas.microsoft.com/office/drawing/2014/main" id="{D114DDE4-6F66-438B-B7B3-F7DB363AE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7" name="Line 164">
                <a:extLst>
                  <a:ext uri="{FF2B5EF4-FFF2-40B4-BE49-F238E27FC236}">
                    <a16:creationId xmlns:a16="http://schemas.microsoft.com/office/drawing/2014/main" id="{60A096AB-09CB-40AC-B395-9BC4EE4E5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8" name="AutoShape 165">
                <a:extLst>
                  <a:ext uri="{FF2B5EF4-FFF2-40B4-BE49-F238E27FC236}">
                    <a16:creationId xmlns:a16="http://schemas.microsoft.com/office/drawing/2014/main" id="{CB4D5E41-41CD-448C-9613-6300C9D73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3591" name="Freeform 120">
              <a:extLst>
                <a:ext uri="{FF2B5EF4-FFF2-40B4-BE49-F238E27FC236}">
                  <a16:creationId xmlns:a16="http://schemas.microsoft.com/office/drawing/2014/main" id="{FA7AC664-6F0F-4E14-BD20-7BB64A6E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473" y="4834039"/>
              <a:ext cx="1041539" cy="336504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3498" name="Straight Connector 421888">
            <a:extLst>
              <a:ext uri="{FF2B5EF4-FFF2-40B4-BE49-F238E27FC236}">
                <a16:creationId xmlns:a16="http://schemas.microsoft.com/office/drawing/2014/main" id="{ED588B04-54A8-4CCA-BFB8-3AC1A631EF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7100" y="2743200"/>
            <a:ext cx="209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Straight Connector 421894">
            <a:extLst>
              <a:ext uri="{FF2B5EF4-FFF2-40B4-BE49-F238E27FC236}">
                <a16:creationId xmlns:a16="http://schemas.microsoft.com/office/drawing/2014/main" id="{2014CBA3-FB2B-4533-930F-280C9ADBBAF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52825" y="2822575"/>
            <a:ext cx="2393950" cy="132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0" name="Group 347">
            <a:extLst>
              <a:ext uri="{FF2B5EF4-FFF2-40B4-BE49-F238E27FC236}">
                <a16:creationId xmlns:a16="http://schemas.microsoft.com/office/drawing/2014/main" id="{3D5F2895-9DCC-4F69-83C2-273B95433068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5089525"/>
            <a:ext cx="523875" cy="261938"/>
            <a:chOff x="1871277" y="1576300"/>
            <a:chExt cx="1128371" cy="437861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9863EBB8-9824-4279-9763-FBFBBEBF5F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5EAC9AC-63A2-4EEF-80EB-3DD8A55E439C}"/>
                </a:ext>
              </a:extLst>
            </p:cNvPr>
            <p:cNvSpPr/>
            <p:nvPr/>
          </p:nvSpPr>
          <p:spPr bwMode="auto">
            <a:xfrm>
              <a:off x="1871277" y="1740829"/>
              <a:ext cx="1128371" cy="11411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3F75F18-1F1C-436C-8BAF-C2468A9CE4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66247F83-AD85-4B49-9A7E-6D43B62BA7FA}"/>
                </a:ext>
              </a:extLst>
            </p:cNvPr>
            <p:cNvSpPr/>
            <p:nvPr/>
          </p:nvSpPr>
          <p:spPr bwMode="auto">
            <a:xfrm>
              <a:off x="2158499" y="1674488"/>
              <a:ext cx="550509" cy="15922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0FACE360-D579-420B-9AF6-0AD4E112E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A0645A03-F8A0-4DAD-A9F0-40C738E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C48BD4C7-3F0E-42E5-AAE2-ED0760E5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43B3A7-2458-4D02-A726-B22329F4CB00}"/>
                </a:ext>
              </a:extLst>
            </p:cNvPr>
            <p:cNvCxnSpPr>
              <a:cxnSpLocks noChangeShapeType="1"/>
              <a:endCxn id="17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88E90B7-7064-4E32-8832-48F53FA705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501" name="Group 347">
            <a:extLst>
              <a:ext uri="{FF2B5EF4-FFF2-40B4-BE49-F238E27FC236}">
                <a16:creationId xmlns:a16="http://schemas.microsoft.com/office/drawing/2014/main" id="{4F38C595-2A6A-469C-A6AD-B9A490E086AA}"/>
              </a:ext>
            </a:extLst>
          </p:cNvPr>
          <p:cNvGrpSpPr>
            <a:grpSpLocks/>
          </p:cNvGrpSpPr>
          <p:nvPr/>
        </p:nvGrpSpPr>
        <p:grpSpPr bwMode="auto">
          <a:xfrm>
            <a:off x="5481638" y="5353050"/>
            <a:ext cx="523875" cy="263525"/>
            <a:chOff x="1871277" y="1576300"/>
            <a:chExt cx="1128371" cy="437861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56B86DA-44B2-426A-A56F-4B71F2E78D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8E21BAE-7480-4E3B-A8EF-BA689517815D}"/>
                </a:ext>
              </a:extLst>
            </p:cNvPr>
            <p:cNvSpPr/>
            <p:nvPr/>
          </p:nvSpPr>
          <p:spPr bwMode="auto">
            <a:xfrm>
              <a:off x="1871277" y="1739838"/>
              <a:ext cx="1128371" cy="11606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2C4FE90-5518-4E33-8EFE-C0D1DBB4C5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136FBDD4-2C8D-43C7-BD7B-B9E6DD353B0F}"/>
                </a:ext>
              </a:extLst>
            </p:cNvPr>
            <p:cNvSpPr/>
            <p:nvPr/>
          </p:nvSpPr>
          <p:spPr bwMode="auto">
            <a:xfrm>
              <a:off x="2158499" y="1673896"/>
              <a:ext cx="550507" cy="16090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D06EDD2B-B7A4-49AA-85E9-31D658D37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5E9CC391-9F54-4ADE-8EE8-EF2F94C2B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DE0068CF-19C3-48E8-96BD-5DDABD10B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21EA77F-85B0-44F1-B6C9-C0694B5BCFD9}"/>
                </a:ext>
              </a:extLst>
            </p:cNvPr>
            <p:cNvCxnSpPr>
              <a:cxnSpLocks noChangeShapeType="1"/>
              <a:endCxn id="18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FE911CC-844C-4E1E-9B8F-7C70A8339B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502" name="Group 347">
            <a:extLst>
              <a:ext uri="{FF2B5EF4-FFF2-40B4-BE49-F238E27FC236}">
                <a16:creationId xmlns:a16="http://schemas.microsoft.com/office/drawing/2014/main" id="{040BDE18-4A65-457D-ACCF-16D9F953B687}"/>
              </a:ext>
            </a:extLst>
          </p:cNvPr>
          <p:cNvGrpSpPr>
            <a:grpSpLocks/>
          </p:cNvGrpSpPr>
          <p:nvPr/>
        </p:nvGrpSpPr>
        <p:grpSpPr bwMode="auto">
          <a:xfrm>
            <a:off x="6723063" y="5376863"/>
            <a:ext cx="523875" cy="261937"/>
            <a:chOff x="1871277" y="1576300"/>
            <a:chExt cx="1128371" cy="43786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5C692452-A425-4FD6-8008-8683D49DC6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03C77A5-64E9-4552-B2E4-51817E1DC31E}"/>
                </a:ext>
              </a:extLst>
            </p:cNvPr>
            <p:cNvSpPr/>
            <p:nvPr/>
          </p:nvSpPr>
          <p:spPr bwMode="auto">
            <a:xfrm>
              <a:off x="1871277" y="1740830"/>
              <a:ext cx="1128371" cy="11410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99894DC-F300-40E0-98D1-B84ECFEAAE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A90B5828-67C4-4A29-99E1-CECD79EFAECA}"/>
                </a:ext>
              </a:extLst>
            </p:cNvPr>
            <p:cNvSpPr/>
            <p:nvPr/>
          </p:nvSpPr>
          <p:spPr bwMode="auto">
            <a:xfrm>
              <a:off x="2158499" y="1674486"/>
              <a:ext cx="550507" cy="15922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026CE502-7C29-4A56-8D73-C8321CABA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21EFCA95-3220-405C-82D2-35E3418D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D268EA9B-4E5A-411B-9AC7-3DDA34D6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5792E51-D597-4423-8721-99A7CE80D455}"/>
                </a:ext>
              </a:extLst>
            </p:cNvPr>
            <p:cNvCxnSpPr>
              <a:cxnSpLocks noChangeShapeType="1"/>
              <a:endCxn id="19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09AE341-0357-4C1F-9F6A-392F30C9BF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503" name="Group 347">
            <a:extLst>
              <a:ext uri="{FF2B5EF4-FFF2-40B4-BE49-F238E27FC236}">
                <a16:creationId xmlns:a16="http://schemas.microsoft.com/office/drawing/2014/main" id="{A024B2F3-9BBC-42CE-8F27-DFC163E8B921}"/>
              </a:ext>
            </a:extLst>
          </p:cNvPr>
          <p:cNvGrpSpPr>
            <a:grpSpLocks/>
          </p:cNvGrpSpPr>
          <p:nvPr/>
        </p:nvGrpSpPr>
        <p:grpSpPr bwMode="auto">
          <a:xfrm>
            <a:off x="7165975" y="4721225"/>
            <a:ext cx="522288" cy="263525"/>
            <a:chOff x="1871277" y="1576300"/>
            <a:chExt cx="1128371" cy="437861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0CFCAC3-33EB-45A0-B001-250E3D5B45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62284D70-19B8-420A-B3C5-47EDC5E74791}"/>
                </a:ext>
              </a:extLst>
            </p:cNvPr>
            <p:cNvSpPr/>
            <p:nvPr/>
          </p:nvSpPr>
          <p:spPr bwMode="auto">
            <a:xfrm>
              <a:off x="1871277" y="1739838"/>
              <a:ext cx="1128371" cy="11606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CD59AEDF-2D40-48B9-9214-44FB629AC6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5A166EB5-6AF7-4C88-BBB4-CFBDAAF9721B}"/>
                </a:ext>
              </a:extLst>
            </p:cNvPr>
            <p:cNvSpPr/>
            <p:nvPr/>
          </p:nvSpPr>
          <p:spPr bwMode="auto">
            <a:xfrm>
              <a:off x="2159371" y="1673896"/>
              <a:ext cx="548751" cy="16090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D4C1C884-07A5-450F-BE3B-0C84475C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1FFDFD90-50F6-4C8A-B8EF-CC7D5CAD5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5C66D598-0890-46A4-9219-642C560CB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4325AB8-F649-472E-BCF4-38033423364D}"/>
                </a:ext>
              </a:extLst>
            </p:cNvPr>
            <p:cNvCxnSpPr>
              <a:cxnSpLocks noChangeShapeType="1"/>
              <a:endCxn id="2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C204B134-7A7D-452C-9183-EAFC027B47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504" name="Group 347">
            <a:extLst>
              <a:ext uri="{FF2B5EF4-FFF2-40B4-BE49-F238E27FC236}">
                <a16:creationId xmlns:a16="http://schemas.microsoft.com/office/drawing/2014/main" id="{ACE1832D-6435-45E1-8F17-620445E4A3C3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4416425"/>
            <a:ext cx="522288" cy="261938"/>
            <a:chOff x="1871277" y="1576300"/>
            <a:chExt cx="1128371" cy="437861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A77331D-3D47-416C-A9E0-7499A97171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9A3E02E-2B7D-4547-AD81-7909C76CCC6B}"/>
                </a:ext>
              </a:extLst>
            </p:cNvPr>
            <p:cNvSpPr/>
            <p:nvPr/>
          </p:nvSpPr>
          <p:spPr bwMode="auto">
            <a:xfrm>
              <a:off x="1871277" y="1740829"/>
              <a:ext cx="1128371" cy="11411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7F2EF8B-618E-493D-8571-75CD6D96DB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FFFA3AEF-AB62-463E-B0CF-7A682DDB455B}"/>
                </a:ext>
              </a:extLst>
            </p:cNvPr>
            <p:cNvSpPr/>
            <p:nvPr/>
          </p:nvSpPr>
          <p:spPr bwMode="auto">
            <a:xfrm>
              <a:off x="2159371" y="1674488"/>
              <a:ext cx="548751" cy="15922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FB8A89C0-5DB5-434D-88D5-D881CB4AD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B2AF748A-0AF4-44D6-BF57-60977AA78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7B55D019-A530-406B-978C-339E870F6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CA5C0E1D-2370-4BE8-8111-F5C55AFDC487}"/>
                </a:ext>
              </a:extLst>
            </p:cNvPr>
            <p:cNvCxnSpPr>
              <a:cxnSpLocks noChangeShapeType="1"/>
              <a:endCxn id="21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1F0E820-341E-4EB0-96D5-F8C2C4C207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505" name="Group 347">
            <a:extLst>
              <a:ext uri="{FF2B5EF4-FFF2-40B4-BE49-F238E27FC236}">
                <a16:creationId xmlns:a16="http://schemas.microsoft.com/office/drawing/2014/main" id="{F685443C-BE70-4684-9ABA-B2964758E9A9}"/>
              </a:ext>
            </a:extLst>
          </p:cNvPr>
          <p:cNvGrpSpPr>
            <a:grpSpLocks/>
          </p:cNvGrpSpPr>
          <p:nvPr/>
        </p:nvGrpSpPr>
        <p:grpSpPr bwMode="auto">
          <a:xfrm>
            <a:off x="5149850" y="4714875"/>
            <a:ext cx="523875" cy="263525"/>
            <a:chOff x="1871277" y="1576300"/>
            <a:chExt cx="1128371" cy="437861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3262620A-F94F-4454-8102-43B70DBFEE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24BECE37-03CE-431E-AC63-558FC3D375CD}"/>
                </a:ext>
              </a:extLst>
            </p:cNvPr>
            <p:cNvSpPr/>
            <p:nvPr/>
          </p:nvSpPr>
          <p:spPr bwMode="auto">
            <a:xfrm>
              <a:off x="1871277" y="1739838"/>
              <a:ext cx="1128371" cy="11606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61E93EF-C51D-4286-A56C-0C3FD121CB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8B5313B9-E9E5-4D50-A492-DC890FC3AF9C}"/>
                </a:ext>
              </a:extLst>
            </p:cNvPr>
            <p:cNvSpPr/>
            <p:nvPr/>
          </p:nvSpPr>
          <p:spPr bwMode="auto">
            <a:xfrm>
              <a:off x="2158499" y="1673896"/>
              <a:ext cx="550509" cy="16090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4E44D22E-23E0-41C3-8532-E885A62F1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9D5DCB13-D055-4F1B-B630-D341216E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212B2DBF-4FE1-45E1-BA5E-4271DC7A8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BF86708-FBF3-42FC-B690-8A881B38B050}"/>
                </a:ext>
              </a:extLst>
            </p:cNvPr>
            <p:cNvCxnSpPr>
              <a:cxnSpLocks noChangeShapeType="1"/>
              <a:endCxn id="22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A95CAD62-2CD2-4BAF-A023-F945497DEC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31733</TotalTime>
  <Words>2000</Words>
  <Application>Microsoft Office PowerPoint</Application>
  <PresentationFormat>On-screen Show (4:3)</PresentationFormat>
  <Paragraphs>436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MS PGothic</vt:lpstr>
      <vt:lpstr>Gill Sans MT</vt:lpstr>
      <vt:lpstr>Wingdings</vt:lpstr>
      <vt:lpstr>Comic Sans MS</vt:lpstr>
      <vt:lpstr>Times New Roman</vt:lpstr>
      <vt:lpstr>Tahoma</vt:lpstr>
      <vt:lpstr>Calibri</vt:lpstr>
      <vt:lpstr>Courier New</vt:lpstr>
      <vt:lpstr>ZapfDingbats</vt:lpstr>
      <vt:lpstr>12_Default Design</vt:lpstr>
      <vt:lpstr>Default Design</vt:lpstr>
      <vt:lpstr>1_Default Design</vt:lpstr>
      <vt:lpstr>The Internet</vt:lpstr>
      <vt:lpstr>Network structure</vt:lpstr>
      <vt:lpstr>The network core</vt:lpstr>
      <vt:lpstr>Internet structure: network of networks</vt:lpstr>
      <vt:lpstr>Encapsulation</vt:lpstr>
      <vt:lpstr>Why layering?</vt:lpstr>
      <vt:lpstr>Link Layer Example: Parity checking</vt:lpstr>
      <vt:lpstr>Packet-switching: store-and-forward</vt:lpstr>
      <vt:lpstr>Two key network-core functions</vt:lpstr>
      <vt:lpstr>Throughput</vt:lpstr>
      <vt:lpstr>Packet Switching: queueing delay, loss</vt:lpstr>
      <vt:lpstr>How do loss and delay occur?</vt:lpstr>
      <vt:lpstr>Queueing delay</vt:lpstr>
      <vt:lpstr>Four sources of packet delay</vt:lpstr>
      <vt:lpstr>PowerPoint Presentation</vt:lpstr>
      <vt:lpstr>Packet loss</vt:lpstr>
      <vt:lpstr>“Real” Internet delays and routes</vt:lpstr>
      <vt:lpstr>“Real” Internet delays, routes</vt:lpstr>
      <vt:lpstr>Multi-hop Throughput</vt:lpstr>
      <vt:lpstr>An alternative: Multiplexing</vt:lpstr>
      <vt:lpstr>Packet switching versus circuit switching</vt:lpstr>
      <vt:lpstr>Acing the Homework</vt:lpstr>
      <vt:lpstr>Before You Go</vt:lpstr>
      <vt:lpstr>What’s the Internet: a service view</vt:lpstr>
      <vt:lpstr>What’s a protocol?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aa</cp:lastModifiedBy>
  <cp:revision>343</cp:revision>
  <dcterms:created xsi:type="dcterms:W3CDTF">1999-10-08T19:08:27Z</dcterms:created>
  <dcterms:modified xsi:type="dcterms:W3CDTF">2017-08-31T02:57:12Z</dcterms:modified>
</cp:coreProperties>
</file>