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7974"/>
    <a:srgbClr val="FF5200"/>
    <a:srgbClr val="FF8DAB"/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33" autoAdjust="0"/>
    <p:restoredTop sz="81431" autoAdjust="0"/>
  </p:normalViewPr>
  <p:slideViewPr>
    <p:cSldViewPr>
      <p:cViewPr varScale="1">
        <p:scale>
          <a:sx n="108" d="100"/>
          <a:sy n="108" d="100"/>
        </p:scale>
        <p:origin x="-17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87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98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58635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26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8229600" cy="1143000"/>
          </a:xfrm>
          <a:noFill/>
        </p:spPr>
        <p:txBody>
          <a:bodyPr/>
          <a:lstStyle/>
          <a:p>
            <a:r>
              <a:rPr lang="en-US" dirty="0" smtClean="0"/>
              <a:t>Information Ethics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dirty="0" smtClean="0"/>
              <a:t>Session </a:t>
            </a:r>
            <a:r>
              <a:rPr lang="en-US" dirty="0" smtClean="0"/>
              <a:t>27</a:t>
            </a:r>
            <a:endParaRPr lang="en-US" dirty="0" smtClean="0"/>
          </a:p>
          <a:p>
            <a:pPr marL="342900" indent="-342900"/>
            <a:r>
              <a:rPr lang="en-US" dirty="0" smtClean="0"/>
              <a:t>INST 301</a:t>
            </a:r>
          </a:p>
          <a:p>
            <a:pPr marL="342900" indent="-342900"/>
            <a:r>
              <a:rPr lang="en-US" dirty="0" smtClean="0"/>
              <a:t>Introduction to Information Science</a:t>
            </a:r>
          </a:p>
        </p:txBody>
      </p:sp>
      <p:pic>
        <p:nvPicPr>
          <p:cNvPr id="4100" name="Picture 5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5" t="27917" r="28750" b="16500"/>
          <a:stretch/>
        </p:blipFill>
        <p:spPr bwMode="auto">
          <a:xfrm>
            <a:off x="0" y="304800"/>
            <a:ext cx="9144000" cy="6274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1466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dirty="0" smtClean="0"/>
              <a:t>Goal: Increasing “utility”</a:t>
            </a:r>
          </a:p>
          <a:p>
            <a:pPr lvl="1"/>
            <a:r>
              <a:rPr lang="en-US" dirty="0" smtClean="0"/>
              <a:t>Natural rights</a:t>
            </a:r>
          </a:p>
          <a:p>
            <a:pPr lvl="2"/>
            <a:r>
              <a:rPr lang="en-US" dirty="0" smtClean="0"/>
              <a:t>Life, property, …</a:t>
            </a:r>
          </a:p>
          <a:p>
            <a:pPr lvl="1"/>
            <a:r>
              <a:rPr lang="en-US" dirty="0" smtClean="0"/>
              <a:t>Liberties (“negative rights”)</a:t>
            </a:r>
          </a:p>
          <a:p>
            <a:pPr lvl="2"/>
            <a:r>
              <a:rPr lang="en-US" dirty="0" smtClean="0"/>
              <a:t>Free speech, right to work, …</a:t>
            </a:r>
          </a:p>
          <a:p>
            <a:pPr lvl="1"/>
            <a:r>
              <a:rPr lang="en-US" dirty="0" smtClean="0"/>
              <a:t>Obligations (“positive rights”)</a:t>
            </a:r>
          </a:p>
          <a:p>
            <a:pPr lvl="2"/>
            <a:r>
              <a:rPr lang="en-US" dirty="0" smtClean="0"/>
              <a:t>Education, health care, clean water, …</a:t>
            </a:r>
          </a:p>
          <a:p>
            <a:r>
              <a:rPr lang="en-US" dirty="0" smtClean="0"/>
              <a:t>Method: Rules (of thumb?)</a:t>
            </a:r>
          </a:p>
          <a:p>
            <a:pPr lvl="1"/>
            <a:r>
              <a:rPr lang="en-US" dirty="0" smtClean="0"/>
              <a:t>The same rules apply to everyone</a:t>
            </a:r>
          </a:p>
          <a:p>
            <a:pPr lvl="1"/>
            <a:r>
              <a:rPr lang="en-US" dirty="0" smtClean="0"/>
              <a:t>Consider everyone’s interests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Microfinance</a:t>
            </a:r>
          </a:p>
          <a:p>
            <a:r>
              <a:rPr lang="en-US" dirty="0" smtClean="0"/>
              <a:t>Official Secrets Act</a:t>
            </a:r>
          </a:p>
          <a:p>
            <a:r>
              <a:rPr lang="en-US" dirty="0" smtClean="0"/>
              <a:t>MOOCs</a:t>
            </a:r>
          </a:p>
          <a:p>
            <a:r>
              <a:rPr lang="en-US"/>
              <a:t>Endangered languages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0738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14814</TotalTime>
  <Pages>22</Pages>
  <Words>77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Information Ethics</vt:lpstr>
      <vt:lpstr>PowerPoint Presentation</vt:lpstr>
      <vt:lpstr>Ethics</vt:lpstr>
      <vt:lpstr>Some Topics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jj</cp:lastModifiedBy>
  <cp:revision>462</cp:revision>
  <cp:lastPrinted>1997-09-10T16:39:34Z</cp:lastPrinted>
  <dcterms:created xsi:type="dcterms:W3CDTF">1997-09-10T16:39:54Z</dcterms:created>
  <dcterms:modified xsi:type="dcterms:W3CDTF">2016-05-03T17:12:12Z</dcterms:modified>
</cp:coreProperties>
</file>