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71" r:id="rId2"/>
    <p:sldId id="472" r:id="rId3"/>
    <p:sldId id="476" r:id="rId4"/>
    <p:sldId id="473" r:id="rId5"/>
    <p:sldId id="475" r:id="rId6"/>
    <p:sldId id="474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9" autoAdjust="0"/>
    <p:restoredTop sz="94711" autoAdjust="0"/>
  </p:normalViewPr>
  <p:slideViewPr>
    <p:cSldViewPr>
      <p:cViewPr varScale="1">
        <p:scale>
          <a:sx n="116" d="100"/>
          <a:sy n="116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87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8635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04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3200" dirty="0" smtClean="0"/>
              <a:t>Session 23</a:t>
            </a:r>
            <a:endParaRPr lang="en-US" altLang="en-US" sz="3200" dirty="0"/>
          </a:p>
          <a:p>
            <a:pPr marL="342900" indent="-342900"/>
            <a:r>
              <a:rPr lang="en-US" altLang="en-US" sz="3200" dirty="0" smtClean="0"/>
              <a:t>INST 301</a:t>
            </a:r>
            <a:endParaRPr lang="en-US" altLang="en-US" sz="3200" dirty="0"/>
          </a:p>
          <a:p>
            <a:pPr marL="342900" indent="-342900"/>
            <a:r>
              <a:rPr lang="en-US" altLang="en-US" sz="3200" dirty="0" smtClean="0"/>
              <a:t>Introduction to Information Science</a:t>
            </a:r>
            <a:endParaRPr lang="en-US" altLang="en-US" sz="320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2286000"/>
            <a:ext cx="8839200" cy="1143000"/>
          </a:xfrm>
          <a:noFill/>
          <a:ln/>
        </p:spPr>
        <p:txBody>
          <a:bodyPr anchor="ctr"/>
          <a:lstStyle/>
          <a:p>
            <a:r>
              <a:rPr lang="en-US" altLang="en-US" sz="4400" dirty="0" smtClean="0"/>
              <a:t>Digital Government</a:t>
            </a:r>
            <a:endParaRPr lang="en-US" altLang="en-US" sz="4400" dirty="0"/>
          </a:p>
        </p:txBody>
      </p:sp>
      <p:pic>
        <p:nvPicPr>
          <p:cNvPr id="4101" name="Picture 5" descr="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</a:t>
            </a:r>
          </a:p>
          <a:p>
            <a:pPr lvl="1"/>
            <a:r>
              <a:rPr lang="en-US" dirty="0" smtClean="0"/>
              <a:t>Over 100 departments and agencies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56 states, territories, district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Counties, cities, towns, tribes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4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Stakeholders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DMV</a:t>
            </a:r>
          </a:p>
          <a:p>
            <a:r>
              <a:rPr lang="en-US" dirty="0" smtClean="0"/>
              <a:t>Metro</a:t>
            </a:r>
          </a:p>
          <a:p>
            <a:r>
              <a:rPr lang="en-US" dirty="0" smtClean="0"/>
              <a:t>IRS</a:t>
            </a:r>
          </a:p>
          <a:p>
            <a:r>
              <a:rPr lang="en-US" dirty="0" smtClean="0"/>
              <a:t>Unemployment</a:t>
            </a:r>
          </a:p>
          <a:p>
            <a:r>
              <a:rPr lang="en-US" dirty="0" smtClean="0"/>
              <a:t>Affordable Care Act</a:t>
            </a:r>
          </a:p>
          <a:p>
            <a:r>
              <a:rPr lang="en-US" dirty="0" smtClean="0"/>
              <a:t>FAA</a:t>
            </a:r>
          </a:p>
          <a:p>
            <a:r>
              <a:rPr lang="en-US" dirty="0" smtClean="0"/>
              <a:t>TSA</a:t>
            </a:r>
          </a:p>
          <a:p>
            <a:r>
              <a:rPr lang="en-US" dirty="0" smtClean="0"/>
              <a:t>OPM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OMB</a:t>
            </a:r>
          </a:p>
          <a:p>
            <a:r>
              <a:rPr lang="en-US" dirty="0" smtClean="0"/>
              <a:t>National Archives</a:t>
            </a:r>
          </a:p>
          <a:p>
            <a:pPr lvl="1"/>
            <a:r>
              <a:rPr lang="en-US" dirty="0" smtClean="0"/>
              <a:t>Records schedules</a:t>
            </a:r>
          </a:p>
          <a:p>
            <a:pPr lvl="1"/>
            <a:r>
              <a:rPr lang="en-US" dirty="0" smtClean="0"/>
              <a:t>Federal register</a:t>
            </a:r>
          </a:p>
          <a:p>
            <a:pPr lvl="1"/>
            <a:r>
              <a:rPr lang="en-US" dirty="0" smtClean="0"/>
              <a:t>FOIA</a:t>
            </a:r>
          </a:p>
          <a:p>
            <a:r>
              <a:rPr lang="en-US" dirty="0" smtClean="0"/>
              <a:t>Department of Justice</a:t>
            </a:r>
          </a:p>
          <a:p>
            <a:pPr lvl="1"/>
            <a:r>
              <a:rPr lang="en-US" dirty="0" smtClean="0"/>
              <a:t>ADA</a:t>
            </a:r>
          </a:p>
          <a:p>
            <a:r>
              <a:rPr lang="en-US" dirty="0" smtClean="0"/>
              <a:t>GSA</a:t>
            </a:r>
          </a:p>
          <a:p>
            <a:r>
              <a:rPr lang="en-US" dirty="0" smtClean="0"/>
              <a:t>NIST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5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infrastructure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Government information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Online services</a:t>
            </a:r>
          </a:p>
          <a:p>
            <a:pPr lvl="1"/>
            <a:r>
              <a:rPr lang="en-US" dirty="0" smtClean="0"/>
              <a:t>G2C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6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0" t="36666" r="78333" b="29259"/>
          <a:stretch/>
        </p:blipFill>
        <p:spPr>
          <a:xfrm>
            <a:off x="1447800" y="-47847"/>
            <a:ext cx="6400800" cy="68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2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</a:p>
          <a:p>
            <a:endParaRPr lang="en-US" dirty="0" smtClean="0"/>
          </a:p>
          <a:p>
            <a:r>
              <a:rPr lang="en-US" dirty="0" smtClean="0"/>
              <a:t>Operation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96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4569</TotalTime>
  <Pages>22</Pages>
  <Words>72</Words>
  <Application>Microsoft Office PowerPoint</Application>
  <PresentationFormat>On-screen Show (4:3)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Digital Government</vt:lpstr>
      <vt:lpstr>Government</vt:lpstr>
      <vt:lpstr>Some Stakeholders</vt:lpstr>
      <vt:lpstr>Digital Government</vt:lpstr>
      <vt:lpstr>PowerPoint Presentation</vt:lpstr>
      <vt:lpstr>Contracting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gg</cp:lastModifiedBy>
  <cp:revision>204</cp:revision>
  <cp:lastPrinted>1997-09-10T16:39:34Z</cp:lastPrinted>
  <dcterms:created xsi:type="dcterms:W3CDTF">1997-09-10T16:39:54Z</dcterms:created>
  <dcterms:modified xsi:type="dcterms:W3CDTF">2016-04-19T00:18:41Z</dcterms:modified>
</cp:coreProperties>
</file>