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'[07_Apr_12-09_Grades-INST301.xlsx]Sheet1'!$Z$3:$Z$27</c:f>
              <c:numCache>
                <c:formatCode>General</c:formatCode>
                <c:ptCount val="2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99</c:v>
                </c:pt>
                <c:pt idx="4">
                  <c:v>99</c:v>
                </c:pt>
                <c:pt idx="5">
                  <c:v>99</c:v>
                </c:pt>
                <c:pt idx="6">
                  <c:v>97</c:v>
                </c:pt>
                <c:pt idx="7">
                  <c:v>96</c:v>
                </c:pt>
                <c:pt idx="8">
                  <c:v>95</c:v>
                </c:pt>
                <c:pt idx="9">
                  <c:v>95</c:v>
                </c:pt>
                <c:pt idx="10">
                  <c:v>95</c:v>
                </c:pt>
                <c:pt idx="11">
                  <c:v>93.6</c:v>
                </c:pt>
                <c:pt idx="12">
                  <c:v>93</c:v>
                </c:pt>
                <c:pt idx="13">
                  <c:v>92</c:v>
                </c:pt>
                <c:pt idx="14">
                  <c:v>91</c:v>
                </c:pt>
                <c:pt idx="15">
                  <c:v>88</c:v>
                </c:pt>
                <c:pt idx="16">
                  <c:v>86.6</c:v>
                </c:pt>
                <c:pt idx="17">
                  <c:v>82</c:v>
                </c:pt>
                <c:pt idx="18">
                  <c:v>81</c:v>
                </c:pt>
                <c:pt idx="19">
                  <c:v>80</c:v>
                </c:pt>
                <c:pt idx="20">
                  <c:v>79.2</c:v>
                </c:pt>
                <c:pt idx="21">
                  <c:v>76</c:v>
                </c:pt>
                <c:pt idx="22">
                  <c:v>72</c:v>
                </c:pt>
                <c:pt idx="23">
                  <c:v>70</c:v>
                </c:pt>
                <c:pt idx="24">
                  <c:v>67.599999999999994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07808"/>
        <c:axId val="31249152"/>
      </c:barChart>
      <c:catAx>
        <c:axId val="31207808"/>
        <c:scaling>
          <c:orientation val="minMax"/>
        </c:scaling>
        <c:delete val="0"/>
        <c:axPos val="b"/>
        <c:majorTickMark val="out"/>
        <c:minorTickMark val="none"/>
        <c:tickLblPos val="nextTo"/>
        <c:crossAx val="31249152"/>
        <c:crosses val="autoZero"/>
        <c:auto val="1"/>
        <c:lblAlgn val="ctr"/>
        <c:lblOffset val="100"/>
        <c:noMultiLvlLbl val="0"/>
      </c:catAx>
      <c:valAx>
        <c:axId val="3124915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207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6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1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7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3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6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1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1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3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2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0B1D0-0B27-48B0-9048-AECCEAC333B6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2C2E0-DE04-4808-BF45-1359744C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5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322582"/>
              </p:ext>
            </p:extLst>
          </p:nvPr>
        </p:nvGraphicFramePr>
        <p:xfrm>
          <a:off x="457200" y="457200"/>
          <a:ext cx="8153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5733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OARD</dc:creator>
  <cp:lastModifiedBy>OARD</cp:lastModifiedBy>
  <cp:revision>1</cp:revision>
  <dcterms:created xsi:type="dcterms:W3CDTF">2016-04-07T17:41:27Z</dcterms:created>
  <dcterms:modified xsi:type="dcterms:W3CDTF">2016-04-07T17:41:55Z</dcterms:modified>
</cp:coreProperties>
</file>