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400" r:id="rId3"/>
    <p:sldId id="418" r:id="rId4"/>
    <p:sldId id="423" r:id="rId5"/>
    <p:sldId id="395" r:id="rId6"/>
    <p:sldId id="421" r:id="rId7"/>
    <p:sldId id="422" r:id="rId8"/>
    <p:sldId id="394" r:id="rId9"/>
    <p:sldId id="424" r:id="rId10"/>
    <p:sldId id="410" r:id="rId11"/>
    <p:sldId id="322" r:id="rId12"/>
    <p:sldId id="417" r:id="rId13"/>
    <p:sldId id="293" r:id="rId14"/>
    <p:sldId id="299" r:id="rId15"/>
    <p:sldId id="295" r:id="rId16"/>
    <p:sldId id="297" r:id="rId17"/>
    <p:sldId id="292" r:id="rId18"/>
    <p:sldId id="313" r:id="rId19"/>
    <p:sldId id="426" r:id="rId20"/>
    <p:sldId id="425" r:id="rId21"/>
    <p:sldId id="413" r:id="rId22"/>
    <p:sldId id="416" r:id="rId23"/>
    <p:sldId id="419" r:id="rId2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59" autoAdjust="0"/>
    <p:restoredTop sz="94711" autoAdjust="0"/>
  </p:normalViewPr>
  <p:slideViewPr>
    <p:cSldViewPr>
      <p:cViewPr varScale="1">
        <p:scale>
          <a:sx n="116" d="100"/>
          <a:sy n="116" d="100"/>
        </p:scale>
        <p:origin x="1560"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4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565BCE-F50A-4CFF-AA50-23B10D72DD80}"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96CF692D-58EA-4BDF-A0E1-698F6EE2089C}">
      <dgm:prSet phldrT="[Text]"/>
      <dgm:spPr>
        <a:solidFill>
          <a:schemeClr val="accent6">
            <a:lumMod val="60000"/>
            <a:lumOff val="40000"/>
          </a:schemeClr>
        </a:solidFill>
      </dgm:spPr>
      <dgm:t>
        <a:bodyPr/>
        <a:lstStyle/>
        <a:p>
          <a:r>
            <a:rPr lang="en-US" dirty="0" smtClean="0">
              <a:solidFill>
                <a:schemeClr val="tx1"/>
              </a:solidFill>
            </a:rPr>
            <a:t>Information Organization</a:t>
          </a:r>
          <a:endParaRPr lang="en-US" dirty="0">
            <a:solidFill>
              <a:schemeClr val="tx1"/>
            </a:solidFill>
          </a:endParaRPr>
        </a:p>
      </dgm:t>
    </dgm:pt>
    <dgm:pt modelId="{29E08BAC-FC7A-4D18-9057-0DF10FE221BA}" type="parTrans" cxnId="{BE0AEE54-ED70-4F02-899D-ADAE2F635FA9}">
      <dgm:prSet/>
      <dgm:spPr/>
      <dgm:t>
        <a:bodyPr/>
        <a:lstStyle/>
        <a:p>
          <a:endParaRPr lang="en-US">
            <a:solidFill>
              <a:schemeClr val="tx1"/>
            </a:solidFill>
          </a:endParaRPr>
        </a:p>
      </dgm:t>
    </dgm:pt>
    <dgm:pt modelId="{A9169DDF-D75D-483D-95ED-8C31A4F89F83}" type="sibTrans" cxnId="{BE0AEE54-ED70-4F02-899D-ADAE2F635FA9}">
      <dgm:prSet/>
      <dgm:spPr/>
      <dgm:t>
        <a:bodyPr/>
        <a:lstStyle/>
        <a:p>
          <a:endParaRPr lang="en-US">
            <a:solidFill>
              <a:schemeClr val="tx1"/>
            </a:solidFill>
          </a:endParaRPr>
        </a:p>
      </dgm:t>
    </dgm:pt>
    <dgm:pt modelId="{DDD559DA-705A-4B33-8504-9DA9163D31CD}">
      <dgm:prSet phldrT="[Text]"/>
      <dgm:spPr>
        <a:solidFill>
          <a:schemeClr val="accent6">
            <a:lumMod val="60000"/>
            <a:lumOff val="40000"/>
          </a:schemeClr>
        </a:solidFill>
      </dgm:spPr>
      <dgm:t>
        <a:bodyPr/>
        <a:lstStyle/>
        <a:p>
          <a:r>
            <a:rPr lang="en-US" dirty="0" smtClean="0">
              <a:solidFill>
                <a:schemeClr val="tx1"/>
              </a:solidFill>
            </a:rPr>
            <a:t>Web Programming</a:t>
          </a:r>
          <a:endParaRPr lang="en-US" dirty="0">
            <a:solidFill>
              <a:schemeClr val="tx1"/>
            </a:solidFill>
          </a:endParaRPr>
        </a:p>
      </dgm:t>
    </dgm:pt>
    <dgm:pt modelId="{16DA04DE-6ACC-46CF-B20F-EE8785BC0877}" type="parTrans" cxnId="{DDB72C8B-7F68-4E4F-BD43-028E8EAA8380}">
      <dgm:prSet/>
      <dgm:spPr/>
      <dgm:t>
        <a:bodyPr/>
        <a:lstStyle/>
        <a:p>
          <a:endParaRPr lang="en-US">
            <a:solidFill>
              <a:schemeClr val="tx1"/>
            </a:solidFill>
          </a:endParaRPr>
        </a:p>
      </dgm:t>
    </dgm:pt>
    <dgm:pt modelId="{605E16D5-0E11-4AEA-9828-2980AA75C187}" type="sibTrans" cxnId="{DDB72C8B-7F68-4E4F-BD43-028E8EAA8380}">
      <dgm:prSet/>
      <dgm:spPr/>
      <dgm:t>
        <a:bodyPr/>
        <a:lstStyle/>
        <a:p>
          <a:endParaRPr lang="en-US">
            <a:solidFill>
              <a:schemeClr val="tx1"/>
            </a:solidFill>
          </a:endParaRPr>
        </a:p>
      </dgm:t>
    </dgm:pt>
    <dgm:pt modelId="{25436FEC-589A-4DD2-8498-0D1191BB845B}">
      <dgm:prSet phldrT="[Text]"/>
      <dgm:spPr>
        <a:solidFill>
          <a:schemeClr val="accent6">
            <a:lumMod val="60000"/>
            <a:lumOff val="40000"/>
          </a:schemeClr>
        </a:solidFill>
      </dgm:spPr>
      <dgm:t>
        <a:bodyPr/>
        <a:lstStyle/>
        <a:p>
          <a:r>
            <a:rPr lang="en-US" dirty="0" smtClean="0">
              <a:solidFill>
                <a:schemeClr val="tx1"/>
              </a:solidFill>
            </a:rPr>
            <a:t>Statistical Analysis</a:t>
          </a:r>
          <a:endParaRPr lang="en-US" dirty="0">
            <a:solidFill>
              <a:schemeClr val="tx1"/>
            </a:solidFill>
          </a:endParaRPr>
        </a:p>
      </dgm:t>
    </dgm:pt>
    <dgm:pt modelId="{0AFCE27C-EEEC-40B4-89D3-2A324D354DEC}" type="parTrans" cxnId="{956B134D-D789-4C46-A158-561B5B6F352B}">
      <dgm:prSet/>
      <dgm:spPr/>
      <dgm:t>
        <a:bodyPr/>
        <a:lstStyle/>
        <a:p>
          <a:endParaRPr lang="en-US">
            <a:solidFill>
              <a:schemeClr val="tx1"/>
            </a:solidFill>
          </a:endParaRPr>
        </a:p>
      </dgm:t>
    </dgm:pt>
    <dgm:pt modelId="{FC78BA13-E244-4C5F-8940-F84EBD1D9B39}" type="sibTrans" cxnId="{956B134D-D789-4C46-A158-561B5B6F352B}">
      <dgm:prSet/>
      <dgm:spPr/>
      <dgm:t>
        <a:bodyPr/>
        <a:lstStyle/>
        <a:p>
          <a:endParaRPr lang="en-US">
            <a:solidFill>
              <a:schemeClr val="tx1"/>
            </a:solidFill>
          </a:endParaRPr>
        </a:p>
      </dgm:t>
    </dgm:pt>
    <dgm:pt modelId="{260A6672-F037-4DFD-815D-955A5A310725}">
      <dgm:prSet phldrT="[Text]"/>
      <dgm:spPr>
        <a:solidFill>
          <a:schemeClr val="accent6">
            <a:lumMod val="60000"/>
            <a:lumOff val="40000"/>
          </a:schemeClr>
        </a:solidFill>
      </dgm:spPr>
      <dgm:t>
        <a:bodyPr/>
        <a:lstStyle/>
        <a:p>
          <a:r>
            <a:rPr lang="en-US" dirty="0" smtClean="0">
              <a:solidFill>
                <a:schemeClr val="tx1"/>
              </a:solidFill>
            </a:rPr>
            <a:t>User Needs Analysis</a:t>
          </a:r>
          <a:endParaRPr lang="en-US" dirty="0">
            <a:solidFill>
              <a:schemeClr val="tx1"/>
            </a:solidFill>
          </a:endParaRPr>
        </a:p>
      </dgm:t>
    </dgm:pt>
    <dgm:pt modelId="{F750C77F-D7E4-4CE8-868B-CA758DA7876A}" type="parTrans" cxnId="{ABEE0245-869C-4C5E-91CC-F4E5E2BE3C94}">
      <dgm:prSet/>
      <dgm:spPr/>
      <dgm:t>
        <a:bodyPr/>
        <a:lstStyle/>
        <a:p>
          <a:endParaRPr lang="en-US">
            <a:solidFill>
              <a:schemeClr val="tx1"/>
            </a:solidFill>
          </a:endParaRPr>
        </a:p>
      </dgm:t>
    </dgm:pt>
    <dgm:pt modelId="{D8F2F471-D36F-402E-9D7D-349583F28ABE}" type="sibTrans" cxnId="{ABEE0245-869C-4C5E-91CC-F4E5E2BE3C94}">
      <dgm:prSet/>
      <dgm:spPr/>
      <dgm:t>
        <a:bodyPr/>
        <a:lstStyle/>
        <a:p>
          <a:endParaRPr lang="en-US">
            <a:solidFill>
              <a:schemeClr val="tx1"/>
            </a:solidFill>
          </a:endParaRPr>
        </a:p>
      </dgm:t>
    </dgm:pt>
    <dgm:pt modelId="{55585A34-0143-4225-91A2-98808D75E8EF}">
      <dgm:prSet phldrT="[Text]"/>
      <dgm:spPr>
        <a:solidFill>
          <a:schemeClr val="accent6">
            <a:lumMod val="60000"/>
            <a:lumOff val="40000"/>
          </a:schemeClr>
        </a:solidFill>
      </dgm:spPr>
      <dgm:t>
        <a:bodyPr/>
        <a:lstStyle/>
        <a:p>
          <a:r>
            <a:rPr lang="en-US" dirty="0" smtClean="0">
              <a:solidFill>
                <a:schemeClr val="tx1"/>
              </a:solidFill>
            </a:rPr>
            <a:t>Integrative Capstone</a:t>
          </a:r>
          <a:endParaRPr lang="en-US" dirty="0">
            <a:solidFill>
              <a:schemeClr val="tx1"/>
            </a:solidFill>
          </a:endParaRPr>
        </a:p>
      </dgm:t>
    </dgm:pt>
    <dgm:pt modelId="{EA6439C7-E185-4BF0-ACE9-782E674D37CE}" type="parTrans" cxnId="{193FC35C-BC1B-4DA0-B745-25303999284F}">
      <dgm:prSet/>
      <dgm:spPr/>
      <dgm:t>
        <a:bodyPr/>
        <a:lstStyle/>
        <a:p>
          <a:endParaRPr lang="en-US">
            <a:solidFill>
              <a:schemeClr val="tx1"/>
            </a:solidFill>
          </a:endParaRPr>
        </a:p>
      </dgm:t>
    </dgm:pt>
    <dgm:pt modelId="{25A7D07D-74A3-4584-818A-4CD933E4912A}" type="sibTrans" cxnId="{193FC35C-BC1B-4DA0-B745-25303999284F}">
      <dgm:prSet/>
      <dgm:spPr/>
      <dgm:t>
        <a:bodyPr/>
        <a:lstStyle/>
        <a:p>
          <a:endParaRPr lang="en-US">
            <a:solidFill>
              <a:schemeClr val="tx1"/>
            </a:solidFill>
          </a:endParaRPr>
        </a:p>
      </dgm:t>
    </dgm:pt>
    <dgm:pt modelId="{79749DC2-BD40-467A-BF7B-E4D807FC6C18}">
      <dgm:prSet/>
      <dgm:spPr>
        <a:solidFill>
          <a:srgbClr val="FFFF00"/>
        </a:solidFill>
      </dgm:spPr>
      <dgm:t>
        <a:bodyPr/>
        <a:lstStyle/>
        <a:p>
          <a:r>
            <a:rPr lang="en-US" dirty="0" smtClean="0">
              <a:solidFill>
                <a:schemeClr val="tx1"/>
              </a:solidFill>
            </a:rPr>
            <a:t>Introduction to Information Science</a:t>
          </a:r>
          <a:endParaRPr lang="en-US" dirty="0">
            <a:solidFill>
              <a:schemeClr val="tx1"/>
            </a:solidFill>
          </a:endParaRPr>
        </a:p>
      </dgm:t>
    </dgm:pt>
    <dgm:pt modelId="{B4E13A18-2619-4775-B876-A7F5E188D842}" type="parTrans" cxnId="{8683040B-226E-4F4C-A6EC-35346B5FD744}">
      <dgm:prSet/>
      <dgm:spPr/>
      <dgm:t>
        <a:bodyPr/>
        <a:lstStyle/>
        <a:p>
          <a:endParaRPr lang="en-US">
            <a:solidFill>
              <a:schemeClr val="tx1"/>
            </a:solidFill>
          </a:endParaRPr>
        </a:p>
      </dgm:t>
    </dgm:pt>
    <dgm:pt modelId="{CD5B5B33-2E5E-4813-B936-6C7E016C3E01}" type="sibTrans" cxnId="{8683040B-226E-4F4C-A6EC-35346B5FD744}">
      <dgm:prSet/>
      <dgm:spPr/>
      <dgm:t>
        <a:bodyPr/>
        <a:lstStyle/>
        <a:p>
          <a:endParaRPr lang="en-US">
            <a:solidFill>
              <a:schemeClr val="tx1"/>
            </a:solidFill>
          </a:endParaRPr>
        </a:p>
      </dgm:t>
    </dgm:pt>
    <dgm:pt modelId="{ADCD3B25-DA78-4554-A8BA-A85E666CA013}">
      <dgm:prSet/>
      <dgm:spPr>
        <a:solidFill>
          <a:schemeClr val="accent6">
            <a:lumMod val="60000"/>
            <a:lumOff val="40000"/>
          </a:schemeClr>
        </a:solidFill>
      </dgm:spPr>
      <dgm:t>
        <a:bodyPr/>
        <a:lstStyle/>
        <a:p>
          <a:r>
            <a:rPr lang="en-US" dirty="0" smtClean="0">
              <a:solidFill>
                <a:schemeClr val="tx1"/>
              </a:solidFill>
            </a:rPr>
            <a:t>Internet Infrastructure</a:t>
          </a:r>
          <a:endParaRPr lang="en-US" dirty="0">
            <a:solidFill>
              <a:schemeClr val="tx1"/>
            </a:solidFill>
          </a:endParaRPr>
        </a:p>
      </dgm:t>
    </dgm:pt>
    <dgm:pt modelId="{86AA015E-BEB0-4887-97F9-FA8CB92F9ABB}" type="parTrans" cxnId="{C0B80FB2-B043-4702-A764-F3A892529921}">
      <dgm:prSet/>
      <dgm:spPr/>
      <dgm:t>
        <a:bodyPr/>
        <a:lstStyle/>
        <a:p>
          <a:endParaRPr lang="en-US">
            <a:solidFill>
              <a:schemeClr val="tx1"/>
            </a:solidFill>
          </a:endParaRPr>
        </a:p>
      </dgm:t>
    </dgm:pt>
    <dgm:pt modelId="{246E4478-93A0-4A1B-8748-8AA79DF534C6}" type="sibTrans" cxnId="{C0B80FB2-B043-4702-A764-F3A892529921}">
      <dgm:prSet/>
      <dgm:spPr/>
      <dgm:t>
        <a:bodyPr/>
        <a:lstStyle/>
        <a:p>
          <a:endParaRPr lang="en-US">
            <a:solidFill>
              <a:schemeClr val="tx1"/>
            </a:solidFill>
          </a:endParaRPr>
        </a:p>
      </dgm:t>
    </dgm:pt>
    <dgm:pt modelId="{111D6345-AE30-423A-825B-600EDFDB3A9F}">
      <dgm:prSet/>
      <dgm:spPr>
        <a:solidFill>
          <a:schemeClr val="accent6">
            <a:lumMod val="60000"/>
            <a:lumOff val="40000"/>
          </a:schemeClr>
        </a:solidFill>
      </dgm:spPr>
      <dgm:t>
        <a:bodyPr/>
        <a:lstStyle/>
        <a:p>
          <a:r>
            <a:rPr lang="en-US" dirty="0" smtClean="0">
              <a:solidFill>
                <a:schemeClr val="tx1"/>
              </a:solidFill>
            </a:rPr>
            <a:t>Data</a:t>
          </a:r>
        </a:p>
        <a:p>
          <a:r>
            <a:rPr lang="en-US" dirty="0" smtClean="0">
              <a:solidFill>
                <a:schemeClr val="tx1"/>
              </a:solidFill>
            </a:rPr>
            <a:t>Modeling</a:t>
          </a:r>
          <a:endParaRPr lang="en-US" dirty="0">
            <a:solidFill>
              <a:schemeClr val="tx1"/>
            </a:solidFill>
          </a:endParaRPr>
        </a:p>
      </dgm:t>
    </dgm:pt>
    <dgm:pt modelId="{9A188372-8658-4CFB-854C-C0E6643BD852}" type="parTrans" cxnId="{05F8988D-845E-43F9-B1DE-0E8283AF3686}">
      <dgm:prSet/>
      <dgm:spPr/>
      <dgm:t>
        <a:bodyPr/>
        <a:lstStyle/>
        <a:p>
          <a:endParaRPr lang="en-US">
            <a:solidFill>
              <a:schemeClr val="tx1"/>
            </a:solidFill>
          </a:endParaRPr>
        </a:p>
      </dgm:t>
    </dgm:pt>
    <dgm:pt modelId="{C5327F4D-C0E0-4E3E-A530-3A60DEE030B3}" type="sibTrans" cxnId="{05F8988D-845E-43F9-B1DE-0E8283AF3686}">
      <dgm:prSet/>
      <dgm:spPr/>
      <dgm:t>
        <a:bodyPr/>
        <a:lstStyle/>
        <a:p>
          <a:endParaRPr lang="en-US">
            <a:solidFill>
              <a:schemeClr val="tx1"/>
            </a:solidFill>
          </a:endParaRPr>
        </a:p>
      </dgm:t>
    </dgm:pt>
    <dgm:pt modelId="{129009A1-15C8-4F7A-990D-B7BA58DAC10F}">
      <dgm:prSet/>
      <dgm:spPr>
        <a:solidFill>
          <a:schemeClr val="accent6">
            <a:lumMod val="60000"/>
            <a:lumOff val="40000"/>
          </a:schemeClr>
        </a:solidFill>
      </dgm:spPr>
      <dgm:t>
        <a:bodyPr/>
        <a:lstStyle/>
        <a:p>
          <a:r>
            <a:rPr lang="en-US" dirty="0" smtClean="0">
              <a:solidFill>
                <a:schemeClr val="tx1"/>
              </a:solidFill>
            </a:rPr>
            <a:t>User Experience Design</a:t>
          </a:r>
          <a:endParaRPr lang="en-US" dirty="0">
            <a:solidFill>
              <a:schemeClr val="tx1"/>
            </a:solidFill>
          </a:endParaRPr>
        </a:p>
      </dgm:t>
    </dgm:pt>
    <dgm:pt modelId="{CBFB1E71-D595-4058-BFCC-C9BC9EB8AFEF}" type="parTrans" cxnId="{7B10310C-35BE-4C48-98D6-3F03D2F8CCEC}">
      <dgm:prSet/>
      <dgm:spPr/>
      <dgm:t>
        <a:bodyPr/>
        <a:lstStyle/>
        <a:p>
          <a:endParaRPr lang="en-US">
            <a:solidFill>
              <a:schemeClr val="tx1"/>
            </a:solidFill>
          </a:endParaRPr>
        </a:p>
      </dgm:t>
    </dgm:pt>
    <dgm:pt modelId="{07DC2F15-E98B-4CE1-B7F8-5F245A26D149}" type="sibTrans" cxnId="{7B10310C-35BE-4C48-98D6-3F03D2F8CCEC}">
      <dgm:prSet/>
      <dgm:spPr/>
      <dgm:t>
        <a:bodyPr/>
        <a:lstStyle/>
        <a:p>
          <a:endParaRPr lang="en-US">
            <a:solidFill>
              <a:schemeClr val="tx1"/>
            </a:solidFill>
          </a:endParaRPr>
        </a:p>
      </dgm:t>
    </dgm:pt>
    <dgm:pt modelId="{D6EC1E51-C849-44E9-9814-3243189CAB2C}">
      <dgm:prSet/>
      <dgm:spPr>
        <a:solidFill>
          <a:schemeClr val="accent6">
            <a:lumMod val="60000"/>
            <a:lumOff val="40000"/>
          </a:schemeClr>
        </a:solidFill>
      </dgm:spPr>
      <dgm:t>
        <a:bodyPr/>
        <a:lstStyle/>
        <a:p>
          <a:r>
            <a:rPr lang="en-US" dirty="0" smtClean="0">
              <a:solidFill>
                <a:schemeClr val="tx1"/>
              </a:solidFill>
            </a:rPr>
            <a:t>Teams &amp; Organizations</a:t>
          </a:r>
          <a:endParaRPr lang="en-US" dirty="0">
            <a:solidFill>
              <a:schemeClr val="tx1"/>
            </a:solidFill>
          </a:endParaRPr>
        </a:p>
      </dgm:t>
    </dgm:pt>
    <dgm:pt modelId="{02C6B782-97ED-4635-BE75-D053848D2808}" type="parTrans" cxnId="{288AE855-E688-4BE4-A005-08D4BD8F6899}">
      <dgm:prSet/>
      <dgm:spPr/>
      <dgm:t>
        <a:bodyPr/>
        <a:lstStyle/>
        <a:p>
          <a:endParaRPr lang="en-US">
            <a:solidFill>
              <a:schemeClr val="tx1"/>
            </a:solidFill>
          </a:endParaRPr>
        </a:p>
      </dgm:t>
    </dgm:pt>
    <dgm:pt modelId="{9B23CA8A-0CF6-4758-B4A4-DFBD9C228698}" type="sibTrans" cxnId="{288AE855-E688-4BE4-A005-08D4BD8F6899}">
      <dgm:prSet/>
      <dgm:spPr/>
      <dgm:t>
        <a:bodyPr/>
        <a:lstStyle/>
        <a:p>
          <a:endParaRPr lang="en-US">
            <a:solidFill>
              <a:schemeClr val="tx1"/>
            </a:solidFill>
          </a:endParaRPr>
        </a:p>
      </dgm:t>
    </dgm:pt>
    <dgm:pt modelId="{0FA86E66-5D71-4B4E-9BF2-A60626AB03E5}" type="pres">
      <dgm:prSet presAssocID="{C1565BCE-F50A-4CFF-AA50-23B10D72DD80}" presName="diagram" presStyleCnt="0">
        <dgm:presLayoutVars>
          <dgm:dir/>
          <dgm:resizeHandles val="exact"/>
        </dgm:presLayoutVars>
      </dgm:prSet>
      <dgm:spPr/>
      <dgm:t>
        <a:bodyPr/>
        <a:lstStyle/>
        <a:p>
          <a:endParaRPr lang="en-US"/>
        </a:p>
      </dgm:t>
    </dgm:pt>
    <dgm:pt modelId="{8B0FC54A-BDE9-4714-BCC8-513F32BE702C}" type="pres">
      <dgm:prSet presAssocID="{96CF692D-58EA-4BDF-A0E1-698F6EE2089C}" presName="node" presStyleLbl="node1" presStyleIdx="0" presStyleCnt="10">
        <dgm:presLayoutVars>
          <dgm:bulletEnabled val="1"/>
        </dgm:presLayoutVars>
      </dgm:prSet>
      <dgm:spPr/>
      <dgm:t>
        <a:bodyPr/>
        <a:lstStyle/>
        <a:p>
          <a:endParaRPr lang="en-US"/>
        </a:p>
      </dgm:t>
    </dgm:pt>
    <dgm:pt modelId="{457C33FB-0508-4B96-8AD6-049995322310}" type="pres">
      <dgm:prSet presAssocID="{A9169DDF-D75D-483D-95ED-8C31A4F89F83}" presName="sibTrans" presStyleCnt="0"/>
      <dgm:spPr/>
    </dgm:pt>
    <dgm:pt modelId="{A0B76562-A8F1-455D-9A57-1532776349FA}" type="pres">
      <dgm:prSet presAssocID="{DDD559DA-705A-4B33-8504-9DA9163D31CD}" presName="node" presStyleLbl="node1" presStyleIdx="1" presStyleCnt="10">
        <dgm:presLayoutVars>
          <dgm:bulletEnabled val="1"/>
        </dgm:presLayoutVars>
      </dgm:prSet>
      <dgm:spPr/>
      <dgm:t>
        <a:bodyPr/>
        <a:lstStyle/>
        <a:p>
          <a:endParaRPr lang="en-US"/>
        </a:p>
      </dgm:t>
    </dgm:pt>
    <dgm:pt modelId="{D7F09B50-D2A5-48DA-BC59-F9C7588FEE70}" type="pres">
      <dgm:prSet presAssocID="{605E16D5-0E11-4AEA-9828-2980AA75C187}" presName="sibTrans" presStyleCnt="0"/>
      <dgm:spPr/>
    </dgm:pt>
    <dgm:pt modelId="{7B02E256-36B2-4A9F-A3BF-D56BFA2AA5FA}" type="pres">
      <dgm:prSet presAssocID="{25436FEC-589A-4DD2-8498-0D1191BB845B}" presName="node" presStyleLbl="node1" presStyleIdx="2" presStyleCnt="10">
        <dgm:presLayoutVars>
          <dgm:bulletEnabled val="1"/>
        </dgm:presLayoutVars>
      </dgm:prSet>
      <dgm:spPr/>
      <dgm:t>
        <a:bodyPr/>
        <a:lstStyle/>
        <a:p>
          <a:endParaRPr lang="en-US"/>
        </a:p>
      </dgm:t>
    </dgm:pt>
    <dgm:pt modelId="{5B95461A-EB89-47E1-8A69-B11240152314}" type="pres">
      <dgm:prSet presAssocID="{FC78BA13-E244-4C5F-8940-F84EBD1D9B39}" presName="sibTrans" presStyleCnt="0"/>
      <dgm:spPr/>
    </dgm:pt>
    <dgm:pt modelId="{5230E769-6181-46B5-B5BC-D24667AC34CB}" type="pres">
      <dgm:prSet presAssocID="{260A6672-F037-4DFD-815D-955A5A310725}" presName="node" presStyleLbl="node1" presStyleIdx="3" presStyleCnt="10">
        <dgm:presLayoutVars>
          <dgm:bulletEnabled val="1"/>
        </dgm:presLayoutVars>
      </dgm:prSet>
      <dgm:spPr/>
      <dgm:t>
        <a:bodyPr/>
        <a:lstStyle/>
        <a:p>
          <a:endParaRPr lang="en-US"/>
        </a:p>
      </dgm:t>
    </dgm:pt>
    <dgm:pt modelId="{86DF3014-BCBD-494C-BAF9-0EF45B1C231D}" type="pres">
      <dgm:prSet presAssocID="{D8F2F471-D36F-402E-9D7D-349583F28ABE}" presName="sibTrans" presStyleCnt="0"/>
      <dgm:spPr/>
    </dgm:pt>
    <dgm:pt modelId="{E3A4198D-601E-44F8-9E38-597EAE2B1CD7}" type="pres">
      <dgm:prSet presAssocID="{55585A34-0143-4225-91A2-98808D75E8EF}" presName="node" presStyleLbl="node1" presStyleIdx="4" presStyleCnt="10">
        <dgm:presLayoutVars>
          <dgm:bulletEnabled val="1"/>
        </dgm:presLayoutVars>
      </dgm:prSet>
      <dgm:spPr/>
      <dgm:t>
        <a:bodyPr/>
        <a:lstStyle/>
        <a:p>
          <a:endParaRPr lang="en-US"/>
        </a:p>
      </dgm:t>
    </dgm:pt>
    <dgm:pt modelId="{CA7EDF07-F637-4610-856C-31A2EF1CA958}" type="pres">
      <dgm:prSet presAssocID="{25A7D07D-74A3-4584-818A-4CD933E4912A}" presName="sibTrans" presStyleCnt="0"/>
      <dgm:spPr/>
    </dgm:pt>
    <dgm:pt modelId="{A14D6111-80D5-47D9-B6A1-66D56D2EC6DA}" type="pres">
      <dgm:prSet presAssocID="{79749DC2-BD40-467A-BF7B-E4D807FC6C18}" presName="node" presStyleLbl="node1" presStyleIdx="5" presStyleCnt="10">
        <dgm:presLayoutVars>
          <dgm:bulletEnabled val="1"/>
        </dgm:presLayoutVars>
      </dgm:prSet>
      <dgm:spPr/>
      <dgm:t>
        <a:bodyPr/>
        <a:lstStyle/>
        <a:p>
          <a:endParaRPr lang="en-US"/>
        </a:p>
      </dgm:t>
    </dgm:pt>
    <dgm:pt modelId="{F9D1BE3E-0267-4226-B80D-73C24551A02D}" type="pres">
      <dgm:prSet presAssocID="{CD5B5B33-2E5E-4813-B936-6C7E016C3E01}" presName="sibTrans" presStyleCnt="0"/>
      <dgm:spPr/>
    </dgm:pt>
    <dgm:pt modelId="{85D5CDAA-C450-4393-AB6E-005D06112675}" type="pres">
      <dgm:prSet presAssocID="{ADCD3B25-DA78-4554-A8BA-A85E666CA013}" presName="node" presStyleLbl="node1" presStyleIdx="6" presStyleCnt="10">
        <dgm:presLayoutVars>
          <dgm:bulletEnabled val="1"/>
        </dgm:presLayoutVars>
      </dgm:prSet>
      <dgm:spPr/>
      <dgm:t>
        <a:bodyPr/>
        <a:lstStyle/>
        <a:p>
          <a:endParaRPr lang="en-US"/>
        </a:p>
      </dgm:t>
    </dgm:pt>
    <dgm:pt modelId="{68B538F1-EAE9-401E-9460-1597FC3B07B2}" type="pres">
      <dgm:prSet presAssocID="{246E4478-93A0-4A1B-8748-8AA79DF534C6}" presName="sibTrans" presStyleCnt="0"/>
      <dgm:spPr/>
    </dgm:pt>
    <dgm:pt modelId="{020F642E-7B04-49AE-94CC-5D2D3D643991}" type="pres">
      <dgm:prSet presAssocID="{111D6345-AE30-423A-825B-600EDFDB3A9F}" presName="node" presStyleLbl="node1" presStyleIdx="7" presStyleCnt="10">
        <dgm:presLayoutVars>
          <dgm:bulletEnabled val="1"/>
        </dgm:presLayoutVars>
      </dgm:prSet>
      <dgm:spPr/>
      <dgm:t>
        <a:bodyPr/>
        <a:lstStyle/>
        <a:p>
          <a:endParaRPr lang="en-US"/>
        </a:p>
      </dgm:t>
    </dgm:pt>
    <dgm:pt modelId="{6124E5EC-9F60-4DA8-A646-F1309C3EF10A}" type="pres">
      <dgm:prSet presAssocID="{C5327F4D-C0E0-4E3E-A530-3A60DEE030B3}" presName="sibTrans" presStyleCnt="0"/>
      <dgm:spPr/>
    </dgm:pt>
    <dgm:pt modelId="{804C47D5-F6BA-4547-B675-194FED3AE0C3}" type="pres">
      <dgm:prSet presAssocID="{129009A1-15C8-4F7A-990D-B7BA58DAC10F}" presName="node" presStyleLbl="node1" presStyleIdx="8" presStyleCnt="10">
        <dgm:presLayoutVars>
          <dgm:bulletEnabled val="1"/>
        </dgm:presLayoutVars>
      </dgm:prSet>
      <dgm:spPr/>
      <dgm:t>
        <a:bodyPr/>
        <a:lstStyle/>
        <a:p>
          <a:endParaRPr lang="en-US"/>
        </a:p>
      </dgm:t>
    </dgm:pt>
    <dgm:pt modelId="{7AA8352B-313C-4909-A5B7-AC150CA167F8}" type="pres">
      <dgm:prSet presAssocID="{07DC2F15-E98B-4CE1-B7F8-5F245A26D149}" presName="sibTrans" presStyleCnt="0"/>
      <dgm:spPr/>
    </dgm:pt>
    <dgm:pt modelId="{BBDD8695-B037-49E2-A42B-3C37D7BD4A14}" type="pres">
      <dgm:prSet presAssocID="{D6EC1E51-C849-44E9-9814-3243189CAB2C}" presName="node" presStyleLbl="node1" presStyleIdx="9" presStyleCnt="10">
        <dgm:presLayoutVars>
          <dgm:bulletEnabled val="1"/>
        </dgm:presLayoutVars>
      </dgm:prSet>
      <dgm:spPr/>
      <dgm:t>
        <a:bodyPr/>
        <a:lstStyle/>
        <a:p>
          <a:endParaRPr lang="en-US"/>
        </a:p>
      </dgm:t>
    </dgm:pt>
  </dgm:ptLst>
  <dgm:cxnLst>
    <dgm:cxn modelId="{0766AFAC-2AC0-44BE-A4E1-F35DA147EFEA}" type="presOf" srcId="{D6EC1E51-C849-44E9-9814-3243189CAB2C}" destId="{BBDD8695-B037-49E2-A42B-3C37D7BD4A14}" srcOrd="0" destOrd="0" presId="urn:microsoft.com/office/officeart/2005/8/layout/default"/>
    <dgm:cxn modelId="{DDB72C8B-7F68-4E4F-BD43-028E8EAA8380}" srcId="{C1565BCE-F50A-4CFF-AA50-23B10D72DD80}" destId="{DDD559DA-705A-4B33-8504-9DA9163D31CD}" srcOrd="1" destOrd="0" parTransId="{16DA04DE-6ACC-46CF-B20F-EE8785BC0877}" sibTransId="{605E16D5-0E11-4AEA-9828-2980AA75C187}"/>
    <dgm:cxn modelId="{43598D7B-0292-4100-85E1-9EE009F8C859}" type="presOf" srcId="{129009A1-15C8-4F7A-990D-B7BA58DAC10F}" destId="{804C47D5-F6BA-4547-B675-194FED3AE0C3}" srcOrd="0" destOrd="0" presId="urn:microsoft.com/office/officeart/2005/8/layout/default"/>
    <dgm:cxn modelId="{956B134D-D789-4C46-A158-561B5B6F352B}" srcId="{C1565BCE-F50A-4CFF-AA50-23B10D72DD80}" destId="{25436FEC-589A-4DD2-8498-0D1191BB845B}" srcOrd="2" destOrd="0" parTransId="{0AFCE27C-EEEC-40B4-89D3-2A324D354DEC}" sibTransId="{FC78BA13-E244-4C5F-8940-F84EBD1D9B39}"/>
    <dgm:cxn modelId="{1C69755A-32A2-473E-88D4-40F14FC8D9C3}" type="presOf" srcId="{25436FEC-589A-4DD2-8498-0D1191BB845B}" destId="{7B02E256-36B2-4A9F-A3BF-D56BFA2AA5FA}" srcOrd="0" destOrd="0" presId="urn:microsoft.com/office/officeart/2005/8/layout/default"/>
    <dgm:cxn modelId="{193FC35C-BC1B-4DA0-B745-25303999284F}" srcId="{C1565BCE-F50A-4CFF-AA50-23B10D72DD80}" destId="{55585A34-0143-4225-91A2-98808D75E8EF}" srcOrd="4" destOrd="0" parTransId="{EA6439C7-E185-4BF0-ACE9-782E674D37CE}" sibTransId="{25A7D07D-74A3-4584-818A-4CD933E4912A}"/>
    <dgm:cxn modelId="{8683040B-226E-4F4C-A6EC-35346B5FD744}" srcId="{C1565BCE-F50A-4CFF-AA50-23B10D72DD80}" destId="{79749DC2-BD40-467A-BF7B-E4D807FC6C18}" srcOrd="5" destOrd="0" parTransId="{B4E13A18-2619-4775-B876-A7F5E188D842}" sibTransId="{CD5B5B33-2E5E-4813-B936-6C7E016C3E01}"/>
    <dgm:cxn modelId="{05F8988D-845E-43F9-B1DE-0E8283AF3686}" srcId="{C1565BCE-F50A-4CFF-AA50-23B10D72DD80}" destId="{111D6345-AE30-423A-825B-600EDFDB3A9F}" srcOrd="7" destOrd="0" parTransId="{9A188372-8658-4CFB-854C-C0E6643BD852}" sibTransId="{C5327F4D-C0E0-4E3E-A530-3A60DEE030B3}"/>
    <dgm:cxn modelId="{A035E1C9-DED8-4134-A6FF-42C0DD239791}" type="presOf" srcId="{111D6345-AE30-423A-825B-600EDFDB3A9F}" destId="{020F642E-7B04-49AE-94CC-5D2D3D643991}" srcOrd="0" destOrd="0" presId="urn:microsoft.com/office/officeart/2005/8/layout/default"/>
    <dgm:cxn modelId="{06FC3DFE-3954-4AF5-8052-7BAB74D96782}" type="presOf" srcId="{C1565BCE-F50A-4CFF-AA50-23B10D72DD80}" destId="{0FA86E66-5D71-4B4E-9BF2-A60626AB03E5}" srcOrd="0" destOrd="0" presId="urn:microsoft.com/office/officeart/2005/8/layout/default"/>
    <dgm:cxn modelId="{BE0AEE54-ED70-4F02-899D-ADAE2F635FA9}" srcId="{C1565BCE-F50A-4CFF-AA50-23B10D72DD80}" destId="{96CF692D-58EA-4BDF-A0E1-698F6EE2089C}" srcOrd="0" destOrd="0" parTransId="{29E08BAC-FC7A-4D18-9057-0DF10FE221BA}" sibTransId="{A9169DDF-D75D-483D-95ED-8C31A4F89F83}"/>
    <dgm:cxn modelId="{8817F04E-03E2-4B32-91F2-F296962C1CBF}" type="presOf" srcId="{DDD559DA-705A-4B33-8504-9DA9163D31CD}" destId="{A0B76562-A8F1-455D-9A57-1532776349FA}" srcOrd="0" destOrd="0" presId="urn:microsoft.com/office/officeart/2005/8/layout/default"/>
    <dgm:cxn modelId="{288AE855-E688-4BE4-A005-08D4BD8F6899}" srcId="{C1565BCE-F50A-4CFF-AA50-23B10D72DD80}" destId="{D6EC1E51-C849-44E9-9814-3243189CAB2C}" srcOrd="9" destOrd="0" parTransId="{02C6B782-97ED-4635-BE75-D053848D2808}" sibTransId="{9B23CA8A-0CF6-4758-B4A4-DFBD9C228698}"/>
    <dgm:cxn modelId="{7B10310C-35BE-4C48-98D6-3F03D2F8CCEC}" srcId="{C1565BCE-F50A-4CFF-AA50-23B10D72DD80}" destId="{129009A1-15C8-4F7A-990D-B7BA58DAC10F}" srcOrd="8" destOrd="0" parTransId="{CBFB1E71-D595-4058-BFCC-C9BC9EB8AFEF}" sibTransId="{07DC2F15-E98B-4CE1-B7F8-5F245A26D149}"/>
    <dgm:cxn modelId="{56525F41-86FF-4E97-B577-14997E361AA7}" type="presOf" srcId="{55585A34-0143-4225-91A2-98808D75E8EF}" destId="{E3A4198D-601E-44F8-9E38-597EAE2B1CD7}" srcOrd="0" destOrd="0" presId="urn:microsoft.com/office/officeart/2005/8/layout/default"/>
    <dgm:cxn modelId="{2669AA00-6D67-4C8E-AFA4-E10ECC876D5C}" type="presOf" srcId="{260A6672-F037-4DFD-815D-955A5A310725}" destId="{5230E769-6181-46B5-B5BC-D24667AC34CB}" srcOrd="0" destOrd="0" presId="urn:microsoft.com/office/officeart/2005/8/layout/default"/>
    <dgm:cxn modelId="{ABEE0245-869C-4C5E-91CC-F4E5E2BE3C94}" srcId="{C1565BCE-F50A-4CFF-AA50-23B10D72DD80}" destId="{260A6672-F037-4DFD-815D-955A5A310725}" srcOrd="3" destOrd="0" parTransId="{F750C77F-D7E4-4CE8-868B-CA758DA7876A}" sibTransId="{D8F2F471-D36F-402E-9D7D-349583F28ABE}"/>
    <dgm:cxn modelId="{C0B80FB2-B043-4702-A764-F3A892529921}" srcId="{C1565BCE-F50A-4CFF-AA50-23B10D72DD80}" destId="{ADCD3B25-DA78-4554-A8BA-A85E666CA013}" srcOrd="6" destOrd="0" parTransId="{86AA015E-BEB0-4887-97F9-FA8CB92F9ABB}" sibTransId="{246E4478-93A0-4A1B-8748-8AA79DF534C6}"/>
    <dgm:cxn modelId="{DF07BD6B-3D7A-477C-ADEA-4449CFB12180}" type="presOf" srcId="{96CF692D-58EA-4BDF-A0E1-698F6EE2089C}" destId="{8B0FC54A-BDE9-4714-BCC8-513F32BE702C}" srcOrd="0" destOrd="0" presId="urn:microsoft.com/office/officeart/2005/8/layout/default"/>
    <dgm:cxn modelId="{155A4B7C-7D3B-42C4-97B0-DECE5678744A}" type="presOf" srcId="{79749DC2-BD40-467A-BF7B-E4D807FC6C18}" destId="{A14D6111-80D5-47D9-B6A1-66D56D2EC6DA}" srcOrd="0" destOrd="0" presId="urn:microsoft.com/office/officeart/2005/8/layout/default"/>
    <dgm:cxn modelId="{DE82384D-E3D2-4200-87ED-27B6B59C7FFB}" type="presOf" srcId="{ADCD3B25-DA78-4554-A8BA-A85E666CA013}" destId="{85D5CDAA-C450-4393-AB6E-005D06112675}" srcOrd="0" destOrd="0" presId="urn:microsoft.com/office/officeart/2005/8/layout/default"/>
    <dgm:cxn modelId="{6A1854F2-8D2A-4558-ACB9-2E4C27FB7BA8}" type="presParOf" srcId="{0FA86E66-5D71-4B4E-9BF2-A60626AB03E5}" destId="{8B0FC54A-BDE9-4714-BCC8-513F32BE702C}" srcOrd="0" destOrd="0" presId="urn:microsoft.com/office/officeart/2005/8/layout/default"/>
    <dgm:cxn modelId="{547CE2FF-3E72-4F9F-AE1D-9B4A7A355123}" type="presParOf" srcId="{0FA86E66-5D71-4B4E-9BF2-A60626AB03E5}" destId="{457C33FB-0508-4B96-8AD6-049995322310}" srcOrd="1" destOrd="0" presId="urn:microsoft.com/office/officeart/2005/8/layout/default"/>
    <dgm:cxn modelId="{A9AB45F1-4000-4FF7-98B6-CB806C947C64}" type="presParOf" srcId="{0FA86E66-5D71-4B4E-9BF2-A60626AB03E5}" destId="{A0B76562-A8F1-455D-9A57-1532776349FA}" srcOrd="2" destOrd="0" presId="urn:microsoft.com/office/officeart/2005/8/layout/default"/>
    <dgm:cxn modelId="{A019A10F-1D0B-4B04-AB09-49364EAA7047}" type="presParOf" srcId="{0FA86E66-5D71-4B4E-9BF2-A60626AB03E5}" destId="{D7F09B50-D2A5-48DA-BC59-F9C7588FEE70}" srcOrd="3" destOrd="0" presId="urn:microsoft.com/office/officeart/2005/8/layout/default"/>
    <dgm:cxn modelId="{51FD27D0-71B9-45A8-9291-FC77ED958C8A}" type="presParOf" srcId="{0FA86E66-5D71-4B4E-9BF2-A60626AB03E5}" destId="{7B02E256-36B2-4A9F-A3BF-D56BFA2AA5FA}" srcOrd="4" destOrd="0" presId="urn:microsoft.com/office/officeart/2005/8/layout/default"/>
    <dgm:cxn modelId="{3EBC9780-38BB-4680-9193-438DA9CFB775}" type="presParOf" srcId="{0FA86E66-5D71-4B4E-9BF2-A60626AB03E5}" destId="{5B95461A-EB89-47E1-8A69-B11240152314}" srcOrd="5" destOrd="0" presId="urn:microsoft.com/office/officeart/2005/8/layout/default"/>
    <dgm:cxn modelId="{64737F1B-56EC-4CA1-966E-D0CE46329F44}" type="presParOf" srcId="{0FA86E66-5D71-4B4E-9BF2-A60626AB03E5}" destId="{5230E769-6181-46B5-B5BC-D24667AC34CB}" srcOrd="6" destOrd="0" presId="urn:microsoft.com/office/officeart/2005/8/layout/default"/>
    <dgm:cxn modelId="{38E127B2-9835-485E-8E91-F249ECD24937}" type="presParOf" srcId="{0FA86E66-5D71-4B4E-9BF2-A60626AB03E5}" destId="{86DF3014-BCBD-494C-BAF9-0EF45B1C231D}" srcOrd="7" destOrd="0" presId="urn:microsoft.com/office/officeart/2005/8/layout/default"/>
    <dgm:cxn modelId="{60640AD8-E092-43F0-A5BD-72B12B2A5D44}" type="presParOf" srcId="{0FA86E66-5D71-4B4E-9BF2-A60626AB03E5}" destId="{E3A4198D-601E-44F8-9E38-597EAE2B1CD7}" srcOrd="8" destOrd="0" presId="urn:microsoft.com/office/officeart/2005/8/layout/default"/>
    <dgm:cxn modelId="{C44244CA-2410-47D6-9DC0-F091BD0960EA}" type="presParOf" srcId="{0FA86E66-5D71-4B4E-9BF2-A60626AB03E5}" destId="{CA7EDF07-F637-4610-856C-31A2EF1CA958}" srcOrd="9" destOrd="0" presId="urn:microsoft.com/office/officeart/2005/8/layout/default"/>
    <dgm:cxn modelId="{FB3A890A-14D4-4474-B3D8-F68ECE49AB55}" type="presParOf" srcId="{0FA86E66-5D71-4B4E-9BF2-A60626AB03E5}" destId="{A14D6111-80D5-47D9-B6A1-66D56D2EC6DA}" srcOrd="10" destOrd="0" presId="urn:microsoft.com/office/officeart/2005/8/layout/default"/>
    <dgm:cxn modelId="{C1A3CFE9-2A19-431A-A318-487FCEA5D0C5}" type="presParOf" srcId="{0FA86E66-5D71-4B4E-9BF2-A60626AB03E5}" destId="{F9D1BE3E-0267-4226-B80D-73C24551A02D}" srcOrd="11" destOrd="0" presId="urn:microsoft.com/office/officeart/2005/8/layout/default"/>
    <dgm:cxn modelId="{2506F5B9-7A3B-48CC-9F90-972B363AA384}" type="presParOf" srcId="{0FA86E66-5D71-4B4E-9BF2-A60626AB03E5}" destId="{85D5CDAA-C450-4393-AB6E-005D06112675}" srcOrd="12" destOrd="0" presId="urn:microsoft.com/office/officeart/2005/8/layout/default"/>
    <dgm:cxn modelId="{1E034C95-BDCA-4BD0-B9F8-6C1FC3D787EC}" type="presParOf" srcId="{0FA86E66-5D71-4B4E-9BF2-A60626AB03E5}" destId="{68B538F1-EAE9-401E-9460-1597FC3B07B2}" srcOrd="13" destOrd="0" presId="urn:microsoft.com/office/officeart/2005/8/layout/default"/>
    <dgm:cxn modelId="{6BEF8466-6F77-452C-96D3-8D93FCACF9EC}" type="presParOf" srcId="{0FA86E66-5D71-4B4E-9BF2-A60626AB03E5}" destId="{020F642E-7B04-49AE-94CC-5D2D3D643991}" srcOrd="14" destOrd="0" presId="urn:microsoft.com/office/officeart/2005/8/layout/default"/>
    <dgm:cxn modelId="{DF20D11E-64B1-485C-B2BE-B5EAB72700C9}" type="presParOf" srcId="{0FA86E66-5D71-4B4E-9BF2-A60626AB03E5}" destId="{6124E5EC-9F60-4DA8-A646-F1309C3EF10A}" srcOrd="15" destOrd="0" presId="urn:microsoft.com/office/officeart/2005/8/layout/default"/>
    <dgm:cxn modelId="{E1A12BC9-193F-4CB8-B392-093E3862F1CC}" type="presParOf" srcId="{0FA86E66-5D71-4B4E-9BF2-A60626AB03E5}" destId="{804C47D5-F6BA-4547-B675-194FED3AE0C3}" srcOrd="16" destOrd="0" presId="urn:microsoft.com/office/officeart/2005/8/layout/default"/>
    <dgm:cxn modelId="{6EDECA0F-6292-4A0A-BE02-10BEA8D64330}" type="presParOf" srcId="{0FA86E66-5D71-4B4E-9BF2-A60626AB03E5}" destId="{7AA8352B-313C-4909-A5B7-AC150CA167F8}" srcOrd="17" destOrd="0" presId="urn:microsoft.com/office/officeart/2005/8/layout/default"/>
    <dgm:cxn modelId="{3E3E9FDD-A360-4223-A8A9-7D50DAF8CB05}" type="presParOf" srcId="{0FA86E66-5D71-4B4E-9BF2-A60626AB03E5}" destId="{BBDD8695-B037-49E2-A42B-3C37D7BD4A14}"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E134D8-4A11-4127-B924-86CD4FB6C746}"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41822324-6733-4F01-A1B2-6BD56147A74A}">
      <dgm:prSet phldrT="[Text]"/>
      <dgm:spPr>
        <a:solidFill>
          <a:schemeClr val="accent6">
            <a:lumMod val="75000"/>
          </a:schemeClr>
        </a:solidFill>
      </dgm:spPr>
      <dgm:t>
        <a:bodyPr/>
        <a:lstStyle/>
        <a:p>
          <a:r>
            <a:rPr lang="en-US" dirty="0" smtClean="0"/>
            <a:t>Data Science</a:t>
          </a:r>
          <a:endParaRPr lang="en-US" dirty="0"/>
        </a:p>
      </dgm:t>
    </dgm:pt>
    <dgm:pt modelId="{F8260B8C-3A68-4C1D-9576-3B1E06C998E9}" type="parTrans" cxnId="{FC8EDFCA-1BE7-4950-A3E6-3B033D0FD89A}">
      <dgm:prSet/>
      <dgm:spPr/>
      <dgm:t>
        <a:bodyPr/>
        <a:lstStyle/>
        <a:p>
          <a:endParaRPr lang="en-US"/>
        </a:p>
      </dgm:t>
    </dgm:pt>
    <dgm:pt modelId="{09541B91-6604-43AC-AECF-6FD622D15BA3}" type="sibTrans" cxnId="{FC8EDFCA-1BE7-4950-A3E6-3B033D0FD89A}">
      <dgm:prSet/>
      <dgm:spPr/>
      <dgm:t>
        <a:bodyPr/>
        <a:lstStyle/>
        <a:p>
          <a:endParaRPr lang="en-US"/>
        </a:p>
      </dgm:t>
    </dgm:pt>
    <dgm:pt modelId="{F488C378-46E8-4BC6-801F-0C8312E4F259}">
      <dgm:prSet phldrT="[Text]"/>
      <dgm:spPr>
        <a:solidFill>
          <a:schemeClr val="accent6">
            <a:lumMod val="75000"/>
          </a:schemeClr>
        </a:solidFill>
      </dgm:spPr>
      <dgm:t>
        <a:bodyPr/>
        <a:lstStyle/>
        <a:p>
          <a:r>
            <a:rPr lang="en-US" dirty="0" smtClean="0"/>
            <a:t>Web-Enabled Databases</a:t>
          </a:r>
          <a:endParaRPr lang="en-US" dirty="0"/>
        </a:p>
      </dgm:t>
    </dgm:pt>
    <dgm:pt modelId="{7546A2D4-BFD9-4DE1-B69D-163B76DB159F}" type="parTrans" cxnId="{FCC1FA78-B532-4267-8CC3-62D4A3F697FE}">
      <dgm:prSet/>
      <dgm:spPr/>
      <dgm:t>
        <a:bodyPr/>
        <a:lstStyle/>
        <a:p>
          <a:endParaRPr lang="en-US"/>
        </a:p>
      </dgm:t>
    </dgm:pt>
    <dgm:pt modelId="{650A965A-79BA-414D-BE3C-1B8B26C02FC6}" type="sibTrans" cxnId="{FCC1FA78-B532-4267-8CC3-62D4A3F697FE}">
      <dgm:prSet/>
      <dgm:spPr/>
      <dgm:t>
        <a:bodyPr/>
        <a:lstStyle/>
        <a:p>
          <a:endParaRPr lang="en-US"/>
        </a:p>
      </dgm:t>
    </dgm:pt>
    <dgm:pt modelId="{2181C4B9-F259-464D-885B-7A8776D21535}">
      <dgm:prSet phldrT="[Text]"/>
      <dgm:spPr>
        <a:solidFill>
          <a:schemeClr val="accent6">
            <a:lumMod val="75000"/>
          </a:schemeClr>
        </a:solidFill>
      </dgm:spPr>
      <dgm:t>
        <a:bodyPr/>
        <a:lstStyle/>
        <a:p>
          <a:r>
            <a:rPr lang="en-US" dirty="0" smtClean="0"/>
            <a:t>Data Mining</a:t>
          </a:r>
          <a:endParaRPr lang="en-US" dirty="0"/>
        </a:p>
      </dgm:t>
    </dgm:pt>
    <dgm:pt modelId="{68944DF7-7AD6-4A36-A8C6-08CD2757ED60}" type="parTrans" cxnId="{DA8B2B81-3559-40A2-9420-BBF4537B0C28}">
      <dgm:prSet/>
      <dgm:spPr/>
      <dgm:t>
        <a:bodyPr/>
        <a:lstStyle/>
        <a:p>
          <a:endParaRPr lang="en-US"/>
        </a:p>
      </dgm:t>
    </dgm:pt>
    <dgm:pt modelId="{1778979F-004E-414C-B755-E997E72C24A6}" type="sibTrans" cxnId="{DA8B2B81-3559-40A2-9420-BBF4537B0C28}">
      <dgm:prSet/>
      <dgm:spPr/>
      <dgm:t>
        <a:bodyPr/>
        <a:lstStyle/>
        <a:p>
          <a:endParaRPr lang="en-US"/>
        </a:p>
      </dgm:t>
    </dgm:pt>
    <dgm:pt modelId="{66B493B6-533A-4E4B-BE73-F7C3B1FA215E}">
      <dgm:prSet phldrT="[Text]"/>
      <dgm:spPr>
        <a:solidFill>
          <a:schemeClr val="accent6">
            <a:lumMod val="75000"/>
          </a:schemeClr>
        </a:solidFill>
      </dgm:spPr>
      <dgm:t>
        <a:bodyPr/>
        <a:lstStyle/>
        <a:p>
          <a:r>
            <a:rPr lang="en-US" dirty="0" smtClean="0"/>
            <a:t>Visualization</a:t>
          </a:r>
          <a:endParaRPr lang="en-US" dirty="0"/>
        </a:p>
      </dgm:t>
    </dgm:pt>
    <dgm:pt modelId="{7DCAB938-C834-4C46-8D09-39483912AC6D}" type="parTrans" cxnId="{4E8FE8CF-A937-4317-8266-7BF4725B82EC}">
      <dgm:prSet/>
      <dgm:spPr/>
      <dgm:t>
        <a:bodyPr/>
        <a:lstStyle/>
        <a:p>
          <a:endParaRPr lang="en-US"/>
        </a:p>
      </dgm:t>
    </dgm:pt>
    <dgm:pt modelId="{AEC0CA9B-8B24-430E-AB20-ABEEACBEFF05}" type="sibTrans" cxnId="{4E8FE8CF-A937-4317-8266-7BF4725B82EC}">
      <dgm:prSet/>
      <dgm:spPr/>
      <dgm:t>
        <a:bodyPr/>
        <a:lstStyle/>
        <a:p>
          <a:endParaRPr lang="en-US"/>
        </a:p>
      </dgm:t>
    </dgm:pt>
    <dgm:pt modelId="{7E7DE4FA-5643-42CE-B4E1-EC05AEE522BB}">
      <dgm:prSet phldrT="[Text]"/>
      <dgm:spPr>
        <a:solidFill>
          <a:schemeClr val="accent6">
            <a:lumMod val="75000"/>
          </a:schemeClr>
        </a:solidFill>
      </dgm:spPr>
      <dgm:t>
        <a:bodyPr/>
        <a:lstStyle/>
        <a:p>
          <a:r>
            <a:rPr lang="en-US" dirty="0" smtClean="0"/>
            <a:t>Decision Support</a:t>
          </a:r>
          <a:endParaRPr lang="en-US" dirty="0"/>
        </a:p>
      </dgm:t>
    </dgm:pt>
    <dgm:pt modelId="{E806136E-A388-4ED6-82EB-5357CECCE47E}" type="parTrans" cxnId="{F5EA1F05-D2D8-4F13-A13E-B6272765DC0D}">
      <dgm:prSet/>
      <dgm:spPr/>
      <dgm:t>
        <a:bodyPr/>
        <a:lstStyle/>
        <a:p>
          <a:endParaRPr lang="en-US"/>
        </a:p>
      </dgm:t>
    </dgm:pt>
    <dgm:pt modelId="{14D25DDB-E227-485C-AD68-30F5A56EDF35}" type="sibTrans" cxnId="{F5EA1F05-D2D8-4F13-A13E-B6272765DC0D}">
      <dgm:prSet/>
      <dgm:spPr/>
      <dgm:t>
        <a:bodyPr/>
        <a:lstStyle/>
        <a:p>
          <a:endParaRPr lang="en-US"/>
        </a:p>
      </dgm:t>
    </dgm:pt>
    <dgm:pt modelId="{416F2802-F68B-4E48-B82C-246BCB5E02AC}" type="pres">
      <dgm:prSet presAssocID="{9AE134D8-4A11-4127-B924-86CD4FB6C746}" presName="diagram" presStyleCnt="0">
        <dgm:presLayoutVars>
          <dgm:dir/>
          <dgm:resizeHandles val="exact"/>
        </dgm:presLayoutVars>
      </dgm:prSet>
      <dgm:spPr/>
      <dgm:t>
        <a:bodyPr/>
        <a:lstStyle/>
        <a:p>
          <a:endParaRPr lang="en-US"/>
        </a:p>
      </dgm:t>
    </dgm:pt>
    <dgm:pt modelId="{D946C4E8-4DFB-4C73-A005-0C2075DFC625}" type="pres">
      <dgm:prSet presAssocID="{41822324-6733-4F01-A1B2-6BD56147A74A}" presName="node" presStyleLbl="node1" presStyleIdx="0" presStyleCnt="5">
        <dgm:presLayoutVars>
          <dgm:bulletEnabled val="1"/>
        </dgm:presLayoutVars>
      </dgm:prSet>
      <dgm:spPr/>
      <dgm:t>
        <a:bodyPr/>
        <a:lstStyle/>
        <a:p>
          <a:endParaRPr lang="en-US"/>
        </a:p>
      </dgm:t>
    </dgm:pt>
    <dgm:pt modelId="{DAEDD8D4-1E83-4D35-886E-F44424BB18E2}" type="pres">
      <dgm:prSet presAssocID="{09541B91-6604-43AC-AECF-6FD622D15BA3}" presName="sibTrans" presStyleCnt="0"/>
      <dgm:spPr/>
    </dgm:pt>
    <dgm:pt modelId="{ACB2A417-D9A0-4C27-9754-CD763BDBA3C2}" type="pres">
      <dgm:prSet presAssocID="{F488C378-46E8-4BC6-801F-0C8312E4F259}" presName="node" presStyleLbl="node1" presStyleIdx="1" presStyleCnt="5">
        <dgm:presLayoutVars>
          <dgm:bulletEnabled val="1"/>
        </dgm:presLayoutVars>
      </dgm:prSet>
      <dgm:spPr/>
      <dgm:t>
        <a:bodyPr/>
        <a:lstStyle/>
        <a:p>
          <a:endParaRPr lang="en-US"/>
        </a:p>
      </dgm:t>
    </dgm:pt>
    <dgm:pt modelId="{08DB8B64-4F71-4DF5-99B0-040EE382445E}" type="pres">
      <dgm:prSet presAssocID="{650A965A-79BA-414D-BE3C-1B8B26C02FC6}" presName="sibTrans" presStyleCnt="0"/>
      <dgm:spPr/>
    </dgm:pt>
    <dgm:pt modelId="{104C10EA-20EC-4200-918E-14222E3EF841}" type="pres">
      <dgm:prSet presAssocID="{2181C4B9-F259-464D-885B-7A8776D21535}" presName="node" presStyleLbl="node1" presStyleIdx="2" presStyleCnt="5">
        <dgm:presLayoutVars>
          <dgm:bulletEnabled val="1"/>
        </dgm:presLayoutVars>
      </dgm:prSet>
      <dgm:spPr/>
      <dgm:t>
        <a:bodyPr/>
        <a:lstStyle/>
        <a:p>
          <a:endParaRPr lang="en-US"/>
        </a:p>
      </dgm:t>
    </dgm:pt>
    <dgm:pt modelId="{4AAE91AD-0A9C-4CCB-8FE8-5A8A09EED832}" type="pres">
      <dgm:prSet presAssocID="{1778979F-004E-414C-B755-E997E72C24A6}" presName="sibTrans" presStyleCnt="0"/>
      <dgm:spPr/>
    </dgm:pt>
    <dgm:pt modelId="{521AEBD7-3F49-4901-A2FF-3B129A2CA224}" type="pres">
      <dgm:prSet presAssocID="{66B493B6-533A-4E4B-BE73-F7C3B1FA215E}" presName="node" presStyleLbl="node1" presStyleIdx="3" presStyleCnt="5">
        <dgm:presLayoutVars>
          <dgm:bulletEnabled val="1"/>
        </dgm:presLayoutVars>
      </dgm:prSet>
      <dgm:spPr/>
      <dgm:t>
        <a:bodyPr/>
        <a:lstStyle/>
        <a:p>
          <a:endParaRPr lang="en-US"/>
        </a:p>
      </dgm:t>
    </dgm:pt>
    <dgm:pt modelId="{1497FDA3-D2B7-49B6-BD8D-98AD22009C02}" type="pres">
      <dgm:prSet presAssocID="{AEC0CA9B-8B24-430E-AB20-ABEEACBEFF05}" presName="sibTrans" presStyleCnt="0"/>
      <dgm:spPr/>
    </dgm:pt>
    <dgm:pt modelId="{ED3E0EE8-1249-428D-A50E-D36E11F96536}" type="pres">
      <dgm:prSet presAssocID="{7E7DE4FA-5643-42CE-B4E1-EC05AEE522BB}" presName="node" presStyleLbl="node1" presStyleIdx="4" presStyleCnt="5">
        <dgm:presLayoutVars>
          <dgm:bulletEnabled val="1"/>
        </dgm:presLayoutVars>
      </dgm:prSet>
      <dgm:spPr/>
      <dgm:t>
        <a:bodyPr/>
        <a:lstStyle/>
        <a:p>
          <a:endParaRPr lang="en-US"/>
        </a:p>
      </dgm:t>
    </dgm:pt>
  </dgm:ptLst>
  <dgm:cxnLst>
    <dgm:cxn modelId="{3B507BDE-D796-40CE-9949-930D3477EE9A}" type="presOf" srcId="{66B493B6-533A-4E4B-BE73-F7C3B1FA215E}" destId="{521AEBD7-3F49-4901-A2FF-3B129A2CA224}" srcOrd="0" destOrd="0" presId="urn:microsoft.com/office/officeart/2005/8/layout/default"/>
    <dgm:cxn modelId="{4E8FE8CF-A937-4317-8266-7BF4725B82EC}" srcId="{9AE134D8-4A11-4127-B924-86CD4FB6C746}" destId="{66B493B6-533A-4E4B-BE73-F7C3B1FA215E}" srcOrd="3" destOrd="0" parTransId="{7DCAB938-C834-4C46-8D09-39483912AC6D}" sibTransId="{AEC0CA9B-8B24-430E-AB20-ABEEACBEFF05}"/>
    <dgm:cxn modelId="{DA8B2B81-3559-40A2-9420-BBF4537B0C28}" srcId="{9AE134D8-4A11-4127-B924-86CD4FB6C746}" destId="{2181C4B9-F259-464D-885B-7A8776D21535}" srcOrd="2" destOrd="0" parTransId="{68944DF7-7AD6-4A36-A8C6-08CD2757ED60}" sibTransId="{1778979F-004E-414C-B755-E997E72C24A6}"/>
    <dgm:cxn modelId="{882158CF-7A68-4509-A463-36B2766BEED3}" type="presOf" srcId="{F488C378-46E8-4BC6-801F-0C8312E4F259}" destId="{ACB2A417-D9A0-4C27-9754-CD763BDBA3C2}" srcOrd="0" destOrd="0" presId="urn:microsoft.com/office/officeart/2005/8/layout/default"/>
    <dgm:cxn modelId="{FCC1FA78-B532-4267-8CC3-62D4A3F697FE}" srcId="{9AE134D8-4A11-4127-B924-86CD4FB6C746}" destId="{F488C378-46E8-4BC6-801F-0C8312E4F259}" srcOrd="1" destOrd="0" parTransId="{7546A2D4-BFD9-4DE1-B69D-163B76DB159F}" sibTransId="{650A965A-79BA-414D-BE3C-1B8B26C02FC6}"/>
    <dgm:cxn modelId="{8E404FCA-1873-4842-A51F-BD7305D553B5}" type="presOf" srcId="{9AE134D8-4A11-4127-B924-86CD4FB6C746}" destId="{416F2802-F68B-4E48-B82C-246BCB5E02AC}" srcOrd="0" destOrd="0" presId="urn:microsoft.com/office/officeart/2005/8/layout/default"/>
    <dgm:cxn modelId="{F5EA1F05-D2D8-4F13-A13E-B6272765DC0D}" srcId="{9AE134D8-4A11-4127-B924-86CD4FB6C746}" destId="{7E7DE4FA-5643-42CE-B4E1-EC05AEE522BB}" srcOrd="4" destOrd="0" parTransId="{E806136E-A388-4ED6-82EB-5357CECCE47E}" sibTransId="{14D25DDB-E227-485C-AD68-30F5A56EDF35}"/>
    <dgm:cxn modelId="{F696EA3A-364F-4C2B-BC98-F4DF9F772A2E}" type="presOf" srcId="{41822324-6733-4F01-A1B2-6BD56147A74A}" destId="{D946C4E8-4DFB-4C73-A005-0C2075DFC625}" srcOrd="0" destOrd="0" presId="urn:microsoft.com/office/officeart/2005/8/layout/default"/>
    <dgm:cxn modelId="{C4D419AF-3F10-4411-8390-C6E6395DAAD8}" type="presOf" srcId="{2181C4B9-F259-464D-885B-7A8776D21535}" destId="{104C10EA-20EC-4200-918E-14222E3EF841}" srcOrd="0" destOrd="0" presId="urn:microsoft.com/office/officeart/2005/8/layout/default"/>
    <dgm:cxn modelId="{FC8EDFCA-1BE7-4950-A3E6-3B033D0FD89A}" srcId="{9AE134D8-4A11-4127-B924-86CD4FB6C746}" destId="{41822324-6733-4F01-A1B2-6BD56147A74A}" srcOrd="0" destOrd="0" parTransId="{F8260B8C-3A68-4C1D-9576-3B1E06C998E9}" sibTransId="{09541B91-6604-43AC-AECF-6FD622D15BA3}"/>
    <dgm:cxn modelId="{44014573-4638-4906-8AA9-020310335E5B}" type="presOf" srcId="{7E7DE4FA-5643-42CE-B4E1-EC05AEE522BB}" destId="{ED3E0EE8-1249-428D-A50E-D36E11F96536}" srcOrd="0" destOrd="0" presId="urn:microsoft.com/office/officeart/2005/8/layout/default"/>
    <dgm:cxn modelId="{271A809E-2F3B-4B92-8E0F-5001259F57A2}" type="presParOf" srcId="{416F2802-F68B-4E48-B82C-246BCB5E02AC}" destId="{D946C4E8-4DFB-4C73-A005-0C2075DFC625}" srcOrd="0" destOrd="0" presId="urn:microsoft.com/office/officeart/2005/8/layout/default"/>
    <dgm:cxn modelId="{50DC426C-293C-4893-B784-9F91B5F07B72}" type="presParOf" srcId="{416F2802-F68B-4E48-B82C-246BCB5E02AC}" destId="{DAEDD8D4-1E83-4D35-886E-F44424BB18E2}" srcOrd="1" destOrd="0" presId="urn:microsoft.com/office/officeart/2005/8/layout/default"/>
    <dgm:cxn modelId="{F7E19A88-1190-4006-BFEE-1F3CBA9EC1F9}" type="presParOf" srcId="{416F2802-F68B-4E48-B82C-246BCB5E02AC}" destId="{ACB2A417-D9A0-4C27-9754-CD763BDBA3C2}" srcOrd="2" destOrd="0" presId="urn:microsoft.com/office/officeart/2005/8/layout/default"/>
    <dgm:cxn modelId="{3E30D232-E594-47E6-B262-48353CA19559}" type="presParOf" srcId="{416F2802-F68B-4E48-B82C-246BCB5E02AC}" destId="{08DB8B64-4F71-4DF5-99B0-040EE382445E}" srcOrd="3" destOrd="0" presId="urn:microsoft.com/office/officeart/2005/8/layout/default"/>
    <dgm:cxn modelId="{7F4C987E-A44E-4579-9CD1-EDBFBF200101}" type="presParOf" srcId="{416F2802-F68B-4E48-B82C-246BCB5E02AC}" destId="{104C10EA-20EC-4200-918E-14222E3EF841}" srcOrd="4" destOrd="0" presId="urn:microsoft.com/office/officeart/2005/8/layout/default"/>
    <dgm:cxn modelId="{6AAE4913-61C5-4C1C-8DE1-19B43274620C}" type="presParOf" srcId="{416F2802-F68B-4E48-B82C-246BCB5E02AC}" destId="{4AAE91AD-0A9C-4CCB-8FE8-5A8A09EED832}" srcOrd="5" destOrd="0" presId="urn:microsoft.com/office/officeart/2005/8/layout/default"/>
    <dgm:cxn modelId="{3F6E658F-1721-44DC-8422-692556DAD2DA}" type="presParOf" srcId="{416F2802-F68B-4E48-B82C-246BCB5E02AC}" destId="{521AEBD7-3F49-4901-A2FF-3B129A2CA224}" srcOrd="6" destOrd="0" presId="urn:microsoft.com/office/officeart/2005/8/layout/default"/>
    <dgm:cxn modelId="{5FFBD615-92D4-495B-91A2-DCFD5BA23B5C}" type="presParOf" srcId="{416F2802-F68B-4E48-B82C-246BCB5E02AC}" destId="{1497FDA3-D2B7-49B6-BD8D-98AD22009C02}" srcOrd="7" destOrd="0" presId="urn:microsoft.com/office/officeart/2005/8/layout/default"/>
    <dgm:cxn modelId="{BE618531-9B27-4FD8-80BE-4793CEF2C33D}" type="presParOf" srcId="{416F2802-F68B-4E48-B82C-246BCB5E02AC}" destId="{ED3E0EE8-1249-428D-A50E-D36E11F96536}" srcOrd="8" destOrd="0" presId="urn:microsoft.com/office/officeart/2005/8/layout/defaul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E86EB0-230C-4C8C-AB30-39E41B213216}"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8145B9DB-2E6E-4F57-B991-F5CF70A027D2}">
      <dgm:prSet phldrT="[Text]" custT="1"/>
      <dgm:spPr>
        <a:solidFill>
          <a:schemeClr val="bg1"/>
        </a:solidFill>
        <a:ln>
          <a:solidFill>
            <a:schemeClr val="tx1"/>
          </a:solidFill>
        </a:ln>
      </dgm:spPr>
      <dgm:t>
        <a:bodyPr/>
        <a:lstStyle/>
        <a:p>
          <a:r>
            <a:rPr lang="en-US" sz="1700" dirty="0" smtClean="0">
              <a:solidFill>
                <a:schemeClr val="tx1"/>
              </a:solidFill>
            </a:rPr>
            <a:t>Elementary</a:t>
          </a:r>
        </a:p>
        <a:p>
          <a:r>
            <a:rPr lang="en-US" sz="1700" dirty="0" smtClean="0">
              <a:solidFill>
                <a:schemeClr val="tx1"/>
              </a:solidFill>
            </a:rPr>
            <a:t>Statistics</a:t>
          </a:r>
          <a:endParaRPr lang="en-US" sz="1700" dirty="0">
            <a:solidFill>
              <a:schemeClr val="tx1"/>
            </a:solidFill>
          </a:endParaRPr>
        </a:p>
      </dgm:t>
    </dgm:pt>
    <dgm:pt modelId="{B7469EA8-704E-4AD4-BF7D-6EB45A6B522E}" type="parTrans" cxnId="{E84DB396-676F-45E8-9F66-0F14089D9D09}">
      <dgm:prSet/>
      <dgm:spPr/>
      <dgm:t>
        <a:bodyPr/>
        <a:lstStyle/>
        <a:p>
          <a:endParaRPr lang="en-US" sz="1700">
            <a:solidFill>
              <a:schemeClr val="tx1"/>
            </a:solidFill>
          </a:endParaRPr>
        </a:p>
      </dgm:t>
    </dgm:pt>
    <dgm:pt modelId="{E902B7F9-EA64-4B17-979E-AC1029345951}" type="sibTrans" cxnId="{E84DB396-676F-45E8-9F66-0F14089D9D09}">
      <dgm:prSet/>
      <dgm:spPr/>
      <dgm:t>
        <a:bodyPr/>
        <a:lstStyle/>
        <a:p>
          <a:endParaRPr lang="en-US" sz="1700">
            <a:solidFill>
              <a:schemeClr val="tx1"/>
            </a:solidFill>
          </a:endParaRPr>
        </a:p>
      </dgm:t>
    </dgm:pt>
    <dgm:pt modelId="{378B0805-3970-4DF1-884F-5ADE3AAC0EAB}">
      <dgm:prSet phldrT="[Text]" custT="1"/>
      <dgm:spPr>
        <a:solidFill>
          <a:schemeClr val="bg1"/>
        </a:solidFill>
        <a:ln>
          <a:solidFill>
            <a:schemeClr val="tx1"/>
          </a:solidFill>
        </a:ln>
      </dgm:spPr>
      <dgm:t>
        <a:bodyPr/>
        <a:lstStyle/>
        <a:p>
          <a:r>
            <a:rPr lang="en-US" sz="1700" dirty="0" smtClean="0">
              <a:solidFill>
                <a:schemeClr val="tx1"/>
              </a:solidFill>
            </a:rPr>
            <a:t>Pre-Calculus</a:t>
          </a:r>
        </a:p>
        <a:p>
          <a:r>
            <a:rPr lang="en-US" sz="1700" dirty="0" smtClean="0">
              <a:solidFill>
                <a:schemeClr val="tx1"/>
              </a:solidFill>
            </a:rPr>
            <a:t>Mathematics</a:t>
          </a:r>
          <a:endParaRPr lang="en-US" sz="1700" dirty="0">
            <a:solidFill>
              <a:schemeClr val="tx1"/>
            </a:solidFill>
          </a:endParaRPr>
        </a:p>
      </dgm:t>
    </dgm:pt>
    <dgm:pt modelId="{912FD62F-514C-4944-8711-F7849B6D2729}" type="parTrans" cxnId="{2A9F167E-7B8F-4AB5-8935-27711EE5CC6F}">
      <dgm:prSet/>
      <dgm:spPr/>
      <dgm:t>
        <a:bodyPr/>
        <a:lstStyle/>
        <a:p>
          <a:endParaRPr lang="en-US" sz="1700">
            <a:solidFill>
              <a:schemeClr val="tx1"/>
            </a:solidFill>
          </a:endParaRPr>
        </a:p>
      </dgm:t>
    </dgm:pt>
    <dgm:pt modelId="{35BD742C-9BAE-42EF-8223-251911ED5361}" type="sibTrans" cxnId="{2A9F167E-7B8F-4AB5-8935-27711EE5CC6F}">
      <dgm:prSet/>
      <dgm:spPr/>
      <dgm:t>
        <a:bodyPr/>
        <a:lstStyle/>
        <a:p>
          <a:endParaRPr lang="en-US" sz="1700">
            <a:solidFill>
              <a:schemeClr val="tx1"/>
            </a:solidFill>
          </a:endParaRPr>
        </a:p>
      </dgm:t>
    </dgm:pt>
    <dgm:pt modelId="{8CAC4A49-0A22-40A2-A399-F52A283F8A89}">
      <dgm:prSet phldrT="[Text]" custT="1"/>
      <dgm:spPr>
        <a:solidFill>
          <a:schemeClr val="bg1"/>
        </a:solidFill>
        <a:ln>
          <a:solidFill>
            <a:schemeClr val="tx1"/>
          </a:solidFill>
        </a:ln>
      </dgm:spPr>
      <dgm:t>
        <a:bodyPr/>
        <a:lstStyle/>
        <a:p>
          <a:r>
            <a:rPr lang="en-US" sz="1700" dirty="0" smtClean="0">
              <a:solidFill>
                <a:schemeClr val="tx1"/>
              </a:solidFill>
            </a:rPr>
            <a:t>Programming for non-CS Majors</a:t>
          </a:r>
          <a:endParaRPr lang="en-US" sz="1700" dirty="0">
            <a:solidFill>
              <a:schemeClr val="tx1"/>
            </a:solidFill>
          </a:endParaRPr>
        </a:p>
      </dgm:t>
    </dgm:pt>
    <dgm:pt modelId="{FB34333D-4407-407B-A92F-9E4F2730872A}" type="parTrans" cxnId="{EB79667F-A1CF-45AE-95B8-ED5AA3656BD3}">
      <dgm:prSet/>
      <dgm:spPr/>
      <dgm:t>
        <a:bodyPr/>
        <a:lstStyle/>
        <a:p>
          <a:endParaRPr lang="en-US" sz="1700">
            <a:solidFill>
              <a:schemeClr val="tx1"/>
            </a:solidFill>
          </a:endParaRPr>
        </a:p>
      </dgm:t>
    </dgm:pt>
    <dgm:pt modelId="{E9F77FEA-3102-4ADF-9C35-DD7BE06386FF}" type="sibTrans" cxnId="{EB79667F-A1CF-45AE-95B8-ED5AA3656BD3}">
      <dgm:prSet/>
      <dgm:spPr/>
      <dgm:t>
        <a:bodyPr/>
        <a:lstStyle/>
        <a:p>
          <a:endParaRPr lang="en-US" sz="1700">
            <a:solidFill>
              <a:schemeClr val="tx1"/>
            </a:solidFill>
          </a:endParaRPr>
        </a:p>
      </dgm:t>
    </dgm:pt>
    <dgm:pt modelId="{6CE56F68-AF98-4140-9322-6DB0F2119F71}">
      <dgm:prSet phldrT="[Text]" custT="1"/>
      <dgm:spPr>
        <a:solidFill>
          <a:schemeClr val="bg1"/>
        </a:solidFill>
        <a:ln>
          <a:solidFill>
            <a:schemeClr val="tx1"/>
          </a:solidFill>
        </a:ln>
      </dgm:spPr>
      <dgm:t>
        <a:bodyPr/>
        <a:lstStyle/>
        <a:p>
          <a:r>
            <a:rPr lang="en-US" sz="1700" dirty="0" smtClean="0">
              <a:solidFill>
                <a:schemeClr val="tx1"/>
              </a:solidFill>
            </a:rPr>
            <a:t>Introduction to Psychology</a:t>
          </a:r>
          <a:endParaRPr lang="en-US" sz="1700" dirty="0">
            <a:solidFill>
              <a:schemeClr val="tx1"/>
            </a:solidFill>
          </a:endParaRPr>
        </a:p>
      </dgm:t>
    </dgm:pt>
    <dgm:pt modelId="{0334DD2D-ACD1-445C-9411-5E2D49EEB608}" type="parTrans" cxnId="{D6279357-F979-494E-AD42-68E49F58B492}">
      <dgm:prSet/>
      <dgm:spPr/>
      <dgm:t>
        <a:bodyPr/>
        <a:lstStyle/>
        <a:p>
          <a:endParaRPr lang="en-US" sz="1700">
            <a:solidFill>
              <a:schemeClr val="tx1"/>
            </a:solidFill>
          </a:endParaRPr>
        </a:p>
      </dgm:t>
    </dgm:pt>
    <dgm:pt modelId="{331B1DF1-70AB-4A8F-A8CE-3AFFFD11935B}" type="sibTrans" cxnId="{D6279357-F979-494E-AD42-68E49F58B492}">
      <dgm:prSet/>
      <dgm:spPr/>
      <dgm:t>
        <a:bodyPr/>
        <a:lstStyle/>
        <a:p>
          <a:endParaRPr lang="en-US" sz="1700">
            <a:solidFill>
              <a:schemeClr val="tx1"/>
            </a:solidFill>
          </a:endParaRPr>
        </a:p>
      </dgm:t>
    </dgm:pt>
    <dgm:pt modelId="{64EC1087-F1A9-4761-B13B-B2FCCC72E598}" type="pres">
      <dgm:prSet presAssocID="{3BE86EB0-230C-4C8C-AB30-39E41B213216}" presName="diagram" presStyleCnt="0">
        <dgm:presLayoutVars>
          <dgm:dir/>
          <dgm:resizeHandles val="exact"/>
        </dgm:presLayoutVars>
      </dgm:prSet>
      <dgm:spPr/>
      <dgm:t>
        <a:bodyPr/>
        <a:lstStyle/>
        <a:p>
          <a:endParaRPr lang="en-US"/>
        </a:p>
      </dgm:t>
    </dgm:pt>
    <dgm:pt modelId="{47F252C8-469F-4A83-95D6-BEE9E5D6209D}" type="pres">
      <dgm:prSet presAssocID="{8145B9DB-2E6E-4F57-B991-F5CF70A027D2}" presName="node" presStyleLbl="node1" presStyleIdx="0" presStyleCnt="4">
        <dgm:presLayoutVars>
          <dgm:bulletEnabled val="1"/>
        </dgm:presLayoutVars>
      </dgm:prSet>
      <dgm:spPr/>
      <dgm:t>
        <a:bodyPr/>
        <a:lstStyle/>
        <a:p>
          <a:endParaRPr lang="en-US"/>
        </a:p>
      </dgm:t>
    </dgm:pt>
    <dgm:pt modelId="{97492B68-56F5-4776-8537-BFA193F64C68}" type="pres">
      <dgm:prSet presAssocID="{E902B7F9-EA64-4B17-979E-AC1029345951}" presName="sibTrans" presStyleCnt="0"/>
      <dgm:spPr/>
    </dgm:pt>
    <dgm:pt modelId="{8AFC4F51-FF3B-4B3A-B9BB-A0380599F3F0}" type="pres">
      <dgm:prSet presAssocID="{378B0805-3970-4DF1-884F-5ADE3AAC0EAB}" presName="node" presStyleLbl="node1" presStyleIdx="1" presStyleCnt="4">
        <dgm:presLayoutVars>
          <dgm:bulletEnabled val="1"/>
        </dgm:presLayoutVars>
      </dgm:prSet>
      <dgm:spPr/>
      <dgm:t>
        <a:bodyPr/>
        <a:lstStyle/>
        <a:p>
          <a:endParaRPr lang="en-US"/>
        </a:p>
      </dgm:t>
    </dgm:pt>
    <dgm:pt modelId="{50B6D511-21FF-44EB-AD64-25350A6D77A8}" type="pres">
      <dgm:prSet presAssocID="{35BD742C-9BAE-42EF-8223-251911ED5361}" presName="sibTrans" presStyleCnt="0"/>
      <dgm:spPr/>
    </dgm:pt>
    <dgm:pt modelId="{0F7520F6-3B65-4505-8D90-865C12E204D0}" type="pres">
      <dgm:prSet presAssocID="{8CAC4A49-0A22-40A2-A399-F52A283F8A89}" presName="node" presStyleLbl="node1" presStyleIdx="2" presStyleCnt="4">
        <dgm:presLayoutVars>
          <dgm:bulletEnabled val="1"/>
        </dgm:presLayoutVars>
      </dgm:prSet>
      <dgm:spPr/>
      <dgm:t>
        <a:bodyPr/>
        <a:lstStyle/>
        <a:p>
          <a:endParaRPr lang="en-US"/>
        </a:p>
      </dgm:t>
    </dgm:pt>
    <dgm:pt modelId="{91F7E146-F12A-467B-9809-FDFE673877A6}" type="pres">
      <dgm:prSet presAssocID="{E9F77FEA-3102-4ADF-9C35-DD7BE06386FF}" presName="sibTrans" presStyleCnt="0"/>
      <dgm:spPr/>
    </dgm:pt>
    <dgm:pt modelId="{FF447565-56CD-40C8-A85B-D9169A48E85A}" type="pres">
      <dgm:prSet presAssocID="{6CE56F68-AF98-4140-9322-6DB0F2119F71}" presName="node" presStyleLbl="node1" presStyleIdx="3" presStyleCnt="4">
        <dgm:presLayoutVars>
          <dgm:bulletEnabled val="1"/>
        </dgm:presLayoutVars>
      </dgm:prSet>
      <dgm:spPr/>
      <dgm:t>
        <a:bodyPr/>
        <a:lstStyle/>
        <a:p>
          <a:endParaRPr lang="en-US"/>
        </a:p>
      </dgm:t>
    </dgm:pt>
  </dgm:ptLst>
  <dgm:cxnLst>
    <dgm:cxn modelId="{D8541714-544D-4108-BD5A-61260173995F}" type="presOf" srcId="{6CE56F68-AF98-4140-9322-6DB0F2119F71}" destId="{FF447565-56CD-40C8-A85B-D9169A48E85A}" srcOrd="0" destOrd="0" presId="urn:microsoft.com/office/officeart/2005/8/layout/default"/>
    <dgm:cxn modelId="{EB79667F-A1CF-45AE-95B8-ED5AA3656BD3}" srcId="{3BE86EB0-230C-4C8C-AB30-39E41B213216}" destId="{8CAC4A49-0A22-40A2-A399-F52A283F8A89}" srcOrd="2" destOrd="0" parTransId="{FB34333D-4407-407B-A92F-9E4F2730872A}" sibTransId="{E9F77FEA-3102-4ADF-9C35-DD7BE06386FF}"/>
    <dgm:cxn modelId="{23BDBAD3-98D2-4C16-8C6A-F883709CA7B2}" type="presOf" srcId="{8CAC4A49-0A22-40A2-A399-F52A283F8A89}" destId="{0F7520F6-3B65-4505-8D90-865C12E204D0}" srcOrd="0" destOrd="0" presId="urn:microsoft.com/office/officeart/2005/8/layout/default"/>
    <dgm:cxn modelId="{23AA3DD1-E19C-4EA1-B348-639856520788}" type="presOf" srcId="{378B0805-3970-4DF1-884F-5ADE3AAC0EAB}" destId="{8AFC4F51-FF3B-4B3A-B9BB-A0380599F3F0}" srcOrd="0" destOrd="0" presId="urn:microsoft.com/office/officeart/2005/8/layout/default"/>
    <dgm:cxn modelId="{8615FEE1-0AF2-44EF-9BE6-CA01F824BC23}" type="presOf" srcId="{3BE86EB0-230C-4C8C-AB30-39E41B213216}" destId="{64EC1087-F1A9-4761-B13B-B2FCCC72E598}" srcOrd="0" destOrd="0" presId="urn:microsoft.com/office/officeart/2005/8/layout/default"/>
    <dgm:cxn modelId="{2A9F167E-7B8F-4AB5-8935-27711EE5CC6F}" srcId="{3BE86EB0-230C-4C8C-AB30-39E41B213216}" destId="{378B0805-3970-4DF1-884F-5ADE3AAC0EAB}" srcOrd="1" destOrd="0" parTransId="{912FD62F-514C-4944-8711-F7849B6D2729}" sibTransId="{35BD742C-9BAE-42EF-8223-251911ED5361}"/>
    <dgm:cxn modelId="{E84DB396-676F-45E8-9F66-0F14089D9D09}" srcId="{3BE86EB0-230C-4C8C-AB30-39E41B213216}" destId="{8145B9DB-2E6E-4F57-B991-F5CF70A027D2}" srcOrd="0" destOrd="0" parTransId="{B7469EA8-704E-4AD4-BF7D-6EB45A6B522E}" sibTransId="{E902B7F9-EA64-4B17-979E-AC1029345951}"/>
    <dgm:cxn modelId="{F820DC03-E88F-4CE5-A643-4568258B15C0}" type="presOf" srcId="{8145B9DB-2E6E-4F57-B991-F5CF70A027D2}" destId="{47F252C8-469F-4A83-95D6-BEE9E5D6209D}" srcOrd="0" destOrd="0" presId="urn:microsoft.com/office/officeart/2005/8/layout/default"/>
    <dgm:cxn modelId="{D6279357-F979-494E-AD42-68E49F58B492}" srcId="{3BE86EB0-230C-4C8C-AB30-39E41B213216}" destId="{6CE56F68-AF98-4140-9322-6DB0F2119F71}" srcOrd="3" destOrd="0" parTransId="{0334DD2D-ACD1-445C-9411-5E2D49EEB608}" sibTransId="{331B1DF1-70AB-4A8F-A8CE-3AFFFD11935B}"/>
    <dgm:cxn modelId="{55CD64D1-3540-4815-B162-FCCD8ABC6AA9}" type="presParOf" srcId="{64EC1087-F1A9-4761-B13B-B2FCCC72E598}" destId="{47F252C8-469F-4A83-95D6-BEE9E5D6209D}" srcOrd="0" destOrd="0" presId="urn:microsoft.com/office/officeart/2005/8/layout/default"/>
    <dgm:cxn modelId="{257E40D9-23C6-4D48-991A-813F9875E8C0}" type="presParOf" srcId="{64EC1087-F1A9-4761-B13B-B2FCCC72E598}" destId="{97492B68-56F5-4776-8537-BFA193F64C68}" srcOrd="1" destOrd="0" presId="urn:microsoft.com/office/officeart/2005/8/layout/default"/>
    <dgm:cxn modelId="{EDD4A04E-2A05-48C1-A963-9D563DDFBD46}" type="presParOf" srcId="{64EC1087-F1A9-4761-B13B-B2FCCC72E598}" destId="{8AFC4F51-FF3B-4B3A-B9BB-A0380599F3F0}" srcOrd="2" destOrd="0" presId="urn:microsoft.com/office/officeart/2005/8/layout/default"/>
    <dgm:cxn modelId="{177B2CC0-F61E-47D6-962B-48F6B0AFD3A9}" type="presParOf" srcId="{64EC1087-F1A9-4761-B13B-B2FCCC72E598}" destId="{50B6D511-21FF-44EB-AD64-25350A6D77A8}" srcOrd="3" destOrd="0" presId="urn:microsoft.com/office/officeart/2005/8/layout/default"/>
    <dgm:cxn modelId="{918575AE-1B46-4E94-83EA-969122E0AF55}" type="presParOf" srcId="{64EC1087-F1A9-4761-B13B-B2FCCC72E598}" destId="{0F7520F6-3B65-4505-8D90-865C12E204D0}" srcOrd="4" destOrd="0" presId="urn:microsoft.com/office/officeart/2005/8/layout/default"/>
    <dgm:cxn modelId="{73DE879F-B2A3-4C03-8B4F-8E521CD47C8A}" type="presParOf" srcId="{64EC1087-F1A9-4761-B13B-B2FCCC72E598}" destId="{91F7E146-F12A-467B-9809-FDFE673877A6}" srcOrd="5" destOrd="0" presId="urn:microsoft.com/office/officeart/2005/8/layout/default"/>
    <dgm:cxn modelId="{39B88C73-439D-4D6C-AB02-DD1862794E92}" type="presParOf" srcId="{64EC1087-F1A9-4761-B13B-B2FCCC72E598}" destId="{FF447565-56CD-40C8-A85B-D9169A48E85A}" srcOrd="6" destOrd="0" presId="urn:microsoft.com/office/officeart/2005/8/layout/defaul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0FC54A-BDE9-4714-BCC8-513F32BE702C}">
      <dsp:nvSpPr>
        <dsp:cNvPr id="0" name=""/>
        <dsp:cNvSpPr/>
      </dsp:nvSpPr>
      <dsp:spPr>
        <a:xfrm>
          <a:off x="2539" y="434461"/>
          <a:ext cx="1374892" cy="82493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Information Organization</a:t>
          </a:r>
          <a:endParaRPr lang="en-US" sz="1600" kern="1200" dirty="0">
            <a:solidFill>
              <a:schemeClr val="tx1"/>
            </a:solidFill>
          </a:endParaRPr>
        </a:p>
      </dsp:txBody>
      <dsp:txXfrm>
        <a:off x="2539" y="434461"/>
        <a:ext cx="1374892" cy="824935"/>
      </dsp:txXfrm>
    </dsp:sp>
    <dsp:sp modelId="{A0B76562-A8F1-455D-9A57-1532776349FA}">
      <dsp:nvSpPr>
        <dsp:cNvPr id="0" name=""/>
        <dsp:cNvSpPr/>
      </dsp:nvSpPr>
      <dsp:spPr>
        <a:xfrm>
          <a:off x="1514921" y="434461"/>
          <a:ext cx="1374892" cy="82493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Web Programming</a:t>
          </a:r>
          <a:endParaRPr lang="en-US" sz="1600" kern="1200" dirty="0">
            <a:solidFill>
              <a:schemeClr val="tx1"/>
            </a:solidFill>
          </a:endParaRPr>
        </a:p>
      </dsp:txBody>
      <dsp:txXfrm>
        <a:off x="1514921" y="434461"/>
        <a:ext cx="1374892" cy="824935"/>
      </dsp:txXfrm>
    </dsp:sp>
    <dsp:sp modelId="{7B02E256-36B2-4A9F-A3BF-D56BFA2AA5FA}">
      <dsp:nvSpPr>
        <dsp:cNvPr id="0" name=""/>
        <dsp:cNvSpPr/>
      </dsp:nvSpPr>
      <dsp:spPr>
        <a:xfrm>
          <a:off x="3027303" y="434461"/>
          <a:ext cx="1374892" cy="82493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Statistical Analysis</a:t>
          </a:r>
          <a:endParaRPr lang="en-US" sz="1600" kern="1200" dirty="0">
            <a:solidFill>
              <a:schemeClr val="tx1"/>
            </a:solidFill>
          </a:endParaRPr>
        </a:p>
      </dsp:txBody>
      <dsp:txXfrm>
        <a:off x="3027303" y="434461"/>
        <a:ext cx="1374892" cy="824935"/>
      </dsp:txXfrm>
    </dsp:sp>
    <dsp:sp modelId="{5230E769-6181-46B5-B5BC-D24667AC34CB}">
      <dsp:nvSpPr>
        <dsp:cNvPr id="0" name=""/>
        <dsp:cNvSpPr/>
      </dsp:nvSpPr>
      <dsp:spPr>
        <a:xfrm>
          <a:off x="4539685" y="434461"/>
          <a:ext cx="1374892" cy="82493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User Needs Analysis</a:t>
          </a:r>
          <a:endParaRPr lang="en-US" sz="1600" kern="1200" dirty="0">
            <a:solidFill>
              <a:schemeClr val="tx1"/>
            </a:solidFill>
          </a:endParaRPr>
        </a:p>
      </dsp:txBody>
      <dsp:txXfrm>
        <a:off x="4539685" y="434461"/>
        <a:ext cx="1374892" cy="824935"/>
      </dsp:txXfrm>
    </dsp:sp>
    <dsp:sp modelId="{E3A4198D-601E-44F8-9E38-597EAE2B1CD7}">
      <dsp:nvSpPr>
        <dsp:cNvPr id="0" name=""/>
        <dsp:cNvSpPr/>
      </dsp:nvSpPr>
      <dsp:spPr>
        <a:xfrm>
          <a:off x="6052067" y="434461"/>
          <a:ext cx="1374892" cy="82493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Integrative Capstone</a:t>
          </a:r>
          <a:endParaRPr lang="en-US" sz="1600" kern="1200" dirty="0">
            <a:solidFill>
              <a:schemeClr val="tx1"/>
            </a:solidFill>
          </a:endParaRPr>
        </a:p>
      </dsp:txBody>
      <dsp:txXfrm>
        <a:off x="6052067" y="434461"/>
        <a:ext cx="1374892" cy="824935"/>
      </dsp:txXfrm>
    </dsp:sp>
    <dsp:sp modelId="{A14D6111-80D5-47D9-B6A1-66D56D2EC6DA}">
      <dsp:nvSpPr>
        <dsp:cNvPr id="0" name=""/>
        <dsp:cNvSpPr/>
      </dsp:nvSpPr>
      <dsp:spPr>
        <a:xfrm>
          <a:off x="2539" y="1396886"/>
          <a:ext cx="1374892" cy="824935"/>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Introduction to Information Science</a:t>
          </a:r>
          <a:endParaRPr lang="en-US" sz="1600" kern="1200" dirty="0">
            <a:solidFill>
              <a:schemeClr val="tx1"/>
            </a:solidFill>
          </a:endParaRPr>
        </a:p>
      </dsp:txBody>
      <dsp:txXfrm>
        <a:off x="2539" y="1396886"/>
        <a:ext cx="1374892" cy="824935"/>
      </dsp:txXfrm>
    </dsp:sp>
    <dsp:sp modelId="{85D5CDAA-C450-4393-AB6E-005D06112675}">
      <dsp:nvSpPr>
        <dsp:cNvPr id="0" name=""/>
        <dsp:cNvSpPr/>
      </dsp:nvSpPr>
      <dsp:spPr>
        <a:xfrm>
          <a:off x="1514921" y="1396886"/>
          <a:ext cx="1374892" cy="82493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Internet Infrastructure</a:t>
          </a:r>
          <a:endParaRPr lang="en-US" sz="1600" kern="1200" dirty="0">
            <a:solidFill>
              <a:schemeClr val="tx1"/>
            </a:solidFill>
          </a:endParaRPr>
        </a:p>
      </dsp:txBody>
      <dsp:txXfrm>
        <a:off x="1514921" y="1396886"/>
        <a:ext cx="1374892" cy="824935"/>
      </dsp:txXfrm>
    </dsp:sp>
    <dsp:sp modelId="{020F642E-7B04-49AE-94CC-5D2D3D643991}">
      <dsp:nvSpPr>
        <dsp:cNvPr id="0" name=""/>
        <dsp:cNvSpPr/>
      </dsp:nvSpPr>
      <dsp:spPr>
        <a:xfrm>
          <a:off x="3027303" y="1396886"/>
          <a:ext cx="1374892" cy="82493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Data</a:t>
          </a:r>
        </a:p>
        <a:p>
          <a:pPr lvl="0" algn="ctr" defTabSz="711200">
            <a:lnSpc>
              <a:spcPct val="90000"/>
            </a:lnSpc>
            <a:spcBef>
              <a:spcPct val="0"/>
            </a:spcBef>
            <a:spcAft>
              <a:spcPct val="35000"/>
            </a:spcAft>
          </a:pPr>
          <a:r>
            <a:rPr lang="en-US" sz="1600" kern="1200" dirty="0" smtClean="0">
              <a:solidFill>
                <a:schemeClr val="tx1"/>
              </a:solidFill>
            </a:rPr>
            <a:t>Modeling</a:t>
          </a:r>
          <a:endParaRPr lang="en-US" sz="1600" kern="1200" dirty="0">
            <a:solidFill>
              <a:schemeClr val="tx1"/>
            </a:solidFill>
          </a:endParaRPr>
        </a:p>
      </dsp:txBody>
      <dsp:txXfrm>
        <a:off x="3027303" y="1396886"/>
        <a:ext cx="1374892" cy="824935"/>
      </dsp:txXfrm>
    </dsp:sp>
    <dsp:sp modelId="{804C47D5-F6BA-4547-B675-194FED3AE0C3}">
      <dsp:nvSpPr>
        <dsp:cNvPr id="0" name=""/>
        <dsp:cNvSpPr/>
      </dsp:nvSpPr>
      <dsp:spPr>
        <a:xfrm>
          <a:off x="4539685" y="1396886"/>
          <a:ext cx="1374892" cy="82493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User Experience Design</a:t>
          </a:r>
          <a:endParaRPr lang="en-US" sz="1600" kern="1200" dirty="0">
            <a:solidFill>
              <a:schemeClr val="tx1"/>
            </a:solidFill>
          </a:endParaRPr>
        </a:p>
      </dsp:txBody>
      <dsp:txXfrm>
        <a:off x="4539685" y="1396886"/>
        <a:ext cx="1374892" cy="824935"/>
      </dsp:txXfrm>
    </dsp:sp>
    <dsp:sp modelId="{BBDD8695-B037-49E2-A42B-3C37D7BD4A14}">
      <dsp:nvSpPr>
        <dsp:cNvPr id="0" name=""/>
        <dsp:cNvSpPr/>
      </dsp:nvSpPr>
      <dsp:spPr>
        <a:xfrm>
          <a:off x="6052067" y="1396886"/>
          <a:ext cx="1374892" cy="82493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Teams &amp; Organizations</a:t>
          </a:r>
          <a:endParaRPr lang="en-US" sz="1600" kern="1200" dirty="0">
            <a:solidFill>
              <a:schemeClr val="tx1"/>
            </a:solidFill>
          </a:endParaRPr>
        </a:p>
      </dsp:txBody>
      <dsp:txXfrm>
        <a:off x="6052067" y="1396886"/>
        <a:ext cx="1374892" cy="824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6C4E8-4DFB-4C73-A005-0C2075DFC625}">
      <dsp:nvSpPr>
        <dsp:cNvPr id="0" name=""/>
        <dsp:cNvSpPr/>
      </dsp:nvSpPr>
      <dsp:spPr>
        <a:xfrm>
          <a:off x="2539" y="299098"/>
          <a:ext cx="1374892" cy="824935"/>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Data Science</a:t>
          </a:r>
          <a:endParaRPr lang="en-US" sz="1700" kern="1200" dirty="0"/>
        </a:p>
      </dsp:txBody>
      <dsp:txXfrm>
        <a:off x="2539" y="299098"/>
        <a:ext cx="1374892" cy="824935"/>
      </dsp:txXfrm>
    </dsp:sp>
    <dsp:sp modelId="{ACB2A417-D9A0-4C27-9754-CD763BDBA3C2}">
      <dsp:nvSpPr>
        <dsp:cNvPr id="0" name=""/>
        <dsp:cNvSpPr/>
      </dsp:nvSpPr>
      <dsp:spPr>
        <a:xfrm>
          <a:off x="1514921" y="299098"/>
          <a:ext cx="1374892" cy="824935"/>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Web-Enabled Databases</a:t>
          </a:r>
          <a:endParaRPr lang="en-US" sz="1700" kern="1200" dirty="0"/>
        </a:p>
      </dsp:txBody>
      <dsp:txXfrm>
        <a:off x="1514921" y="299098"/>
        <a:ext cx="1374892" cy="824935"/>
      </dsp:txXfrm>
    </dsp:sp>
    <dsp:sp modelId="{104C10EA-20EC-4200-918E-14222E3EF841}">
      <dsp:nvSpPr>
        <dsp:cNvPr id="0" name=""/>
        <dsp:cNvSpPr/>
      </dsp:nvSpPr>
      <dsp:spPr>
        <a:xfrm>
          <a:off x="3027303" y="299098"/>
          <a:ext cx="1374892" cy="824935"/>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Data Mining</a:t>
          </a:r>
          <a:endParaRPr lang="en-US" sz="1700" kern="1200" dirty="0"/>
        </a:p>
      </dsp:txBody>
      <dsp:txXfrm>
        <a:off x="3027303" y="299098"/>
        <a:ext cx="1374892" cy="824935"/>
      </dsp:txXfrm>
    </dsp:sp>
    <dsp:sp modelId="{521AEBD7-3F49-4901-A2FF-3B129A2CA224}">
      <dsp:nvSpPr>
        <dsp:cNvPr id="0" name=""/>
        <dsp:cNvSpPr/>
      </dsp:nvSpPr>
      <dsp:spPr>
        <a:xfrm>
          <a:off x="4539685" y="299098"/>
          <a:ext cx="1374892" cy="824935"/>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Visualization</a:t>
          </a:r>
          <a:endParaRPr lang="en-US" sz="1700" kern="1200" dirty="0"/>
        </a:p>
      </dsp:txBody>
      <dsp:txXfrm>
        <a:off x="4539685" y="299098"/>
        <a:ext cx="1374892" cy="824935"/>
      </dsp:txXfrm>
    </dsp:sp>
    <dsp:sp modelId="{ED3E0EE8-1249-428D-A50E-D36E11F96536}">
      <dsp:nvSpPr>
        <dsp:cNvPr id="0" name=""/>
        <dsp:cNvSpPr/>
      </dsp:nvSpPr>
      <dsp:spPr>
        <a:xfrm>
          <a:off x="6052067" y="299098"/>
          <a:ext cx="1374892" cy="824935"/>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Decision Support</a:t>
          </a:r>
          <a:endParaRPr lang="en-US" sz="1700" kern="1200" dirty="0"/>
        </a:p>
      </dsp:txBody>
      <dsp:txXfrm>
        <a:off x="6052067" y="299098"/>
        <a:ext cx="1374892" cy="824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252C8-469F-4A83-95D6-BEE9E5D6209D}">
      <dsp:nvSpPr>
        <dsp:cNvPr id="0" name=""/>
        <dsp:cNvSpPr/>
      </dsp:nvSpPr>
      <dsp:spPr>
        <a:xfrm>
          <a:off x="2176" y="130748"/>
          <a:ext cx="1726778" cy="1036066"/>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Elementary</a:t>
          </a:r>
        </a:p>
        <a:p>
          <a:pPr lvl="0" algn="ctr" defTabSz="755650">
            <a:lnSpc>
              <a:spcPct val="90000"/>
            </a:lnSpc>
            <a:spcBef>
              <a:spcPct val="0"/>
            </a:spcBef>
            <a:spcAft>
              <a:spcPct val="35000"/>
            </a:spcAft>
          </a:pPr>
          <a:r>
            <a:rPr lang="en-US" sz="1700" kern="1200" dirty="0" smtClean="0">
              <a:solidFill>
                <a:schemeClr val="tx1"/>
              </a:solidFill>
            </a:rPr>
            <a:t>Statistics</a:t>
          </a:r>
          <a:endParaRPr lang="en-US" sz="1700" kern="1200" dirty="0">
            <a:solidFill>
              <a:schemeClr val="tx1"/>
            </a:solidFill>
          </a:endParaRPr>
        </a:p>
      </dsp:txBody>
      <dsp:txXfrm>
        <a:off x="2176" y="130748"/>
        <a:ext cx="1726778" cy="1036066"/>
      </dsp:txXfrm>
    </dsp:sp>
    <dsp:sp modelId="{8AFC4F51-FF3B-4B3A-B9BB-A0380599F3F0}">
      <dsp:nvSpPr>
        <dsp:cNvPr id="0" name=""/>
        <dsp:cNvSpPr/>
      </dsp:nvSpPr>
      <dsp:spPr>
        <a:xfrm>
          <a:off x="1901632" y="130748"/>
          <a:ext cx="1726778" cy="1036066"/>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Pre-Calculus</a:t>
          </a:r>
        </a:p>
        <a:p>
          <a:pPr lvl="0" algn="ctr" defTabSz="755650">
            <a:lnSpc>
              <a:spcPct val="90000"/>
            </a:lnSpc>
            <a:spcBef>
              <a:spcPct val="0"/>
            </a:spcBef>
            <a:spcAft>
              <a:spcPct val="35000"/>
            </a:spcAft>
          </a:pPr>
          <a:r>
            <a:rPr lang="en-US" sz="1700" kern="1200" dirty="0" smtClean="0">
              <a:solidFill>
                <a:schemeClr val="tx1"/>
              </a:solidFill>
            </a:rPr>
            <a:t>Mathematics</a:t>
          </a:r>
          <a:endParaRPr lang="en-US" sz="1700" kern="1200" dirty="0">
            <a:solidFill>
              <a:schemeClr val="tx1"/>
            </a:solidFill>
          </a:endParaRPr>
        </a:p>
      </dsp:txBody>
      <dsp:txXfrm>
        <a:off x="1901632" y="130748"/>
        <a:ext cx="1726778" cy="1036066"/>
      </dsp:txXfrm>
    </dsp:sp>
    <dsp:sp modelId="{0F7520F6-3B65-4505-8D90-865C12E204D0}">
      <dsp:nvSpPr>
        <dsp:cNvPr id="0" name=""/>
        <dsp:cNvSpPr/>
      </dsp:nvSpPr>
      <dsp:spPr>
        <a:xfrm>
          <a:off x="3801088" y="130748"/>
          <a:ext cx="1726778" cy="1036066"/>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Programming for non-CS Majors</a:t>
          </a:r>
          <a:endParaRPr lang="en-US" sz="1700" kern="1200" dirty="0">
            <a:solidFill>
              <a:schemeClr val="tx1"/>
            </a:solidFill>
          </a:endParaRPr>
        </a:p>
      </dsp:txBody>
      <dsp:txXfrm>
        <a:off x="3801088" y="130748"/>
        <a:ext cx="1726778" cy="1036066"/>
      </dsp:txXfrm>
    </dsp:sp>
    <dsp:sp modelId="{FF447565-56CD-40C8-A85B-D9169A48E85A}">
      <dsp:nvSpPr>
        <dsp:cNvPr id="0" name=""/>
        <dsp:cNvSpPr/>
      </dsp:nvSpPr>
      <dsp:spPr>
        <a:xfrm>
          <a:off x="5700545" y="130748"/>
          <a:ext cx="1726778" cy="1036066"/>
        </a:xfrm>
        <a:prstGeom prst="rect">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Introduction to Psychology</a:t>
          </a:r>
          <a:endParaRPr lang="en-US" sz="1700" kern="1200" dirty="0">
            <a:solidFill>
              <a:schemeClr val="tx1"/>
            </a:solidFill>
          </a:endParaRPr>
        </a:p>
      </dsp:txBody>
      <dsp:txXfrm>
        <a:off x="5700545" y="130748"/>
        <a:ext cx="1726778" cy="10360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9876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5"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258635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50938" y="692150"/>
            <a:ext cx="4556125" cy="3416300"/>
          </a:xfrm>
          <a:ln cap="flat"/>
        </p:spPr>
      </p:sp>
      <p:sp>
        <p:nvSpPr>
          <p:cNvPr id="80899" name="Rectangle 3"/>
          <p:cNvSpPr>
            <a:spLocks noGrp="1" noChangeArrowheads="1"/>
          </p:cNvSpPr>
          <p:nvPr>
            <p:ph type="body" idx="1"/>
          </p:nvPr>
        </p:nvSpPr>
        <p:spPr>
          <a:noFill/>
          <a:ln w="9525"/>
        </p:spPr>
        <p:txBody>
          <a:bodyPr/>
          <a:lstStyle/>
          <a:p>
            <a:endParaRPr lang="en-US" smtClean="0">
              <a:latin typeface="Times New Roman" pitchFamily="18" charset="0"/>
              <a:cs typeface="Arial" pitchFamily="34" charset="0"/>
            </a:endParaRPr>
          </a:p>
        </p:txBody>
      </p:sp>
    </p:spTree>
    <p:extLst>
      <p:ext uri="{BB962C8B-B14F-4D97-AF65-F5344CB8AC3E}">
        <p14:creationId xmlns:p14="http://schemas.microsoft.com/office/powerpoint/2010/main" val="3281326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noFill/>
          <a:ln w="9525"/>
        </p:spPr>
        <p:txBody>
          <a:bodyPr/>
          <a:lstStyle/>
          <a:p>
            <a:endParaRPr lang="en-US" smtClean="0">
              <a:latin typeface="Times New Roman" pitchFamily="18" charset="0"/>
              <a:cs typeface="Arial" pitchFamily="34" charset="0"/>
            </a:endParaRPr>
          </a:p>
        </p:txBody>
      </p:sp>
      <p:sp>
        <p:nvSpPr>
          <p:cNvPr id="10137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581858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noFill/>
          <a:ln w="9525"/>
        </p:spPr>
        <p:txBody>
          <a:bodyPr/>
          <a:lstStyle/>
          <a:p>
            <a:endParaRPr lang="en-US" smtClean="0">
              <a:latin typeface="Times New Roman" pitchFamily="18" charset="0"/>
              <a:cs typeface="Arial" pitchFamily="34" charset="0"/>
            </a:endParaRPr>
          </a:p>
        </p:txBody>
      </p:sp>
      <p:sp>
        <p:nvSpPr>
          <p:cNvPr id="10342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437862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body" idx="1"/>
          </p:nvPr>
        </p:nvSpPr>
        <p:spPr>
          <a:noFill/>
          <a:ln w="9525"/>
        </p:spPr>
        <p:txBody>
          <a:bodyPr/>
          <a:lstStyle/>
          <a:p>
            <a:endParaRPr lang="en-US" smtClean="0">
              <a:latin typeface="Times New Roman" pitchFamily="18" charset="0"/>
              <a:cs typeface="Arial" pitchFamily="34" charset="0"/>
            </a:endParaRPr>
          </a:p>
        </p:txBody>
      </p:sp>
      <p:sp>
        <p:nvSpPr>
          <p:cNvPr id="9933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380336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90242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6206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r>
              <a:rPr lang="en-US" dirty="0" smtClean="0"/>
              <a:t>There will be a single major</a:t>
            </a:r>
            <a:r>
              <a:rPr lang="en-US" baseline="0" dirty="0" smtClean="0"/>
              <a:t> – Information Science.  But then 3-4 concentrations with the first to be Data Science.  The others have not been figured out fully although one may be along the Developer lines (tech) and one along Project manager or Entrepreneur (people).  Concentrations do not need state approval to be altered like majors and programs, so they can be more adaptable to the changing fields.</a:t>
            </a:r>
            <a:endParaRPr lang="en-US" dirty="0"/>
          </a:p>
        </p:txBody>
      </p:sp>
      <p:sp>
        <p:nvSpPr>
          <p:cNvPr id="4" name="Slide Number Placeholder 3"/>
          <p:cNvSpPr>
            <a:spLocks noGrp="1"/>
          </p:cNvSpPr>
          <p:nvPr>
            <p:ph type="sldNum" sz="quarter" idx="10"/>
          </p:nvPr>
        </p:nvSpPr>
        <p:spPr>
          <a:xfrm>
            <a:off x="3884613" y="8685213"/>
            <a:ext cx="2971800" cy="458787"/>
          </a:xfrm>
          <a:prstGeom prst="rect">
            <a:avLst/>
          </a:prstGeom>
        </p:spPr>
        <p:txBody>
          <a:bodyPr/>
          <a:lstStyle/>
          <a:p>
            <a:fld id="{18B5D2A7-07D9-4474-84D2-31147AEEC8F0}"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1165731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r>
              <a:rPr lang="en-US" dirty="0" smtClean="0"/>
              <a:t>The required 10 courses for all BSIS students, no matter their concentration.  </a:t>
            </a:r>
            <a:endParaRPr lang="en-US" dirty="0"/>
          </a:p>
        </p:txBody>
      </p:sp>
      <p:sp>
        <p:nvSpPr>
          <p:cNvPr id="4" name="Slide Number Placeholder 3"/>
          <p:cNvSpPr>
            <a:spLocks noGrp="1"/>
          </p:cNvSpPr>
          <p:nvPr>
            <p:ph type="sldNum" sz="quarter" idx="10"/>
          </p:nvPr>
        </p:nvSpPr>
        <p:spPr>
          <a:xfrm>
            <a:off x="3884613" y="8685213"/>
            <a:ext cx="2971800" cy="458787"/>
          </a:xfrm>
          <a:prstGeom prst="rect">
            <a:avLst/>
          </a:prstGeom>
        </p:spPr>
        <p:txBody>
          <a:bodyPr/>
          <a:lstStyle/>
          <a:p>
            <a:fld id="{18B5D2A7-07D9-4474-84D2-31147AEEC8F0}"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334054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19251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12711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14988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3424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39217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14315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body" idx="1"/>
          </p:nvPr>
        </p:nvSpPr>
        <p:spPr>
          <a:noFill/>
          <a:ln w="9525"/>
        </p:spPr>
        <p:txBody>
          <a:bodyPr/>
          <a:lstStyle/>
          <a:p>
            <a:endParaRPr lang="en-US" smtClean="0">
              <a:latin typeface="Times New Roman" pitchFamily="18" charset="0"/>
              <a:cs typeface="Arial" pitchFamily="34" charset="0"/>
            </a:endParaRPr>
          </a:p>
        </p:txBody>
      </p:sp>
      <p:sp>
        <p:nvSpPr>
          <p:cNvPr id="10035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071915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body" idx="1"/>
          </p:nvPr>
        </p:nvSpPr>
        <p:spPr>
          <a:noFill/>
          <a:ln w="9525"/>
        </p:spPr>
        <p:txBody>
          <a:bodyPr/>
          <a:lstStyle/>
          <a:p>
            <a:endParaRPr lang="en-US" smtClean="0">
              <a:latin typeface="Times New Roman" pitchFamily="18" charset="0"/>
              <a:cs typeface="Arial" pitchFamily="34" charset="0"/>
            </a:endParaRPr>
          </a:p>
        </p:txBody>
      </p:sp>
      <p:sp>
        <p:nvSpPr>
          <p:cNvPr id="9625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512177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 charset="0"/>
          <a:cs typeface="Arial" charset="0"/>
        </a:defRPr>
      </a:lvl2pPr>
      <a:lvl3pPr algn="ctr" rtl="0" eaLnBrk="0" fontAlgn="base" hangingPunct="0">
        <a:spcBef>
          <a:spcPct val="0"/>
        </a:spcBef>
        <a:spcAft>
          <a:spcPct val="0"/>
        </a:spcAft>
        <a:defRPr sz="4400">
          <a:solidFill>
            <a:schemeClr val="tx2"/>
          </a:solidFill>
          <a:latin typeface="Times New Roman" pitchFamily="1" charset="0"/>
          <a:cs typeface="Arial" charset="0"/>
        </a:defRPr>
      </a:lvl3pPr>
      <a:lvl4pPr algn="ctr" rtl="0" eaLnBrk="0" fontAlgn="base" hangingPunct="0">
        <a:spcBef>
          <a:spcPct val="0"/>
        </a:spcBef>
        <a:spcAft>
          <a:spcPct val="0"/>
        </a:spcAft>
        <a:defRPr sz="4400">
          <a:solidFill>
            <a:schemeClr val="tx2"/>
          </a:solidFill>
          <a:latin typeface="Times New Roman" pitchFamily="1" charset="0"/>
          <a:cs typeface="Arial" charset="0"/>
        </a:defRPr>
      </a:lvl4pPr>
      <a:lvl5pPr algn="ctr" rtl="0" eaLnBrk="0" fontAlgn="base" hangingPunct="0">
        <a:spcBef>
          <a:spcPct val="0"/>
        </a:spcBef>
        <a:spcAft>
          <a:spcPct val="0"/>
        </a:spcAft>
        <a:defRPr sz="4400">
          <a:solidFill>
            <a:schemeClr val="tx2"/>
          </a:solidFill>
          <a:latin typeface="Times New Roman" pitchFamily="1" charset="0"/>
          <a:cs typeface="Arial" charset="0"/>
        </a:defRPr>
      </a:lvl5pPr>
      <a:lvl6pPr marL="457200" algn="ctr" rtl="0" eaLnBrk="0" fontAlgn="base" hangingPunct="0">
        <a:spcBef>
          <a:spcPct val="0"/>
        </a:spcBef>
        <a:spcAft>
          <a:spcPct val="0"/>
        </a:spcAft>
        <a:defRPr sz="4400">
          <a:solidFill>
            <a:schemeClr val="tx2"/>
          </a:solidFill>
          <a:latin typeface="Times New Roman" pitchFamily="1" charset="0"/>
          <a:cs typeface="Arial" charset="0"/>
        </a:defRPr>
      </a:lvl6pPr>
      <a:lvl7pPr marL="914400" algn="ctr" rtl="0" eaLnBrk="0" fontAlgn="base" hangingPunct="0">
        <a:spcBef>
          <a:spcPct val="0"/>
        </a:spcBef>
        <a:spcAft>
          <a:spcPct val="0"/>
        </a:spcAft>
        <a:defRPr sz="4400">
          <a:solidFill>
            <a:schemeClr val="tx2"/>
          </a:solidFill>
          <a:latin typeface="Times New Roman" pitchFamily="1" charset="0"/>
          <a:cs typeface="Arial" charset="0"/>
        </a:defRPr>
      </a:lvl7pPr>
      <a:lvl8pPr marL="1371600" algn="ctr" rtl="0" eaLnBrk="0" fontAlgn="base" hangingPunct="0">
        <a:spcBef>
          <a:spcPct val="0"/>
        </a:spcBef>
        <a:spcAft>
          <a:spcPct val="0"/>
        </a:spcAft>
        <a:defRPr sz="4400">
          <a:solidFill>
            <a:schemeClr val="tx2"/>
          </a:solidFill>
          <a:latin typeface="Times New Roman" pitchFamily="1" charset="0"/>
          <a:cs typeface="Arial" charset="0"/>
        </a:defRPr>
      </a:lvl8pPr>
      <a:lvl9pPr marL="1828800" algn="ctr" rtl="0" eaLnBrk="0" fontAlgn="base" hangingPunct="0">
        <a:spcBef>
          <a:spcPct val="0"/>
        </a:spcBef>
        <a:spcAft>
          <a:spcPct val="0"/>
        </a:spcAft>
        <a:defRPr sz="4400">
          <a:solidFill>
            <a:schemeClr val="tx2"/>
          </a:solidFill>
          <a:latin typeface="Times New Roman" pitchFamily="1" charset="0"/>
          <a:cs typeface="Arial"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cs typeface="+mn-cs"/>
        </a:defRPr>
      </a:lvl2pPr>
      <a:lvl3pPr marL="1143000" indent="-228600" algn="l" rtl="0" eaLnBrk="0" fontAlgn="base" hangingPunct="0">
        <a:spcBef>
          <a:spcPct val="20000"/>
        </a:spcBef>
        <a:spcAft>
          <a:spcPct val="0"/>
        </a:spcAft>
        <a:buSzPct val="100000"/>
        <a:buChar char="•"/>
        <a:defRPr sz="2400">
          <a:solidFill>
            <a:schemeClr val="tx1"/>
          </a:solidFill>
          <a:latin typeface="+mn-lt"/>
          <a:cs typeface="+mn-cs"/>
        </a:defRPr>
      </a:lvl3pPr>
      <a:lvl4pPr marL="1600200" indent="-228600" algn="l" rtl="0" eaLnBrk="0" fontAlgn="base" hangingPunct="0">
        <a:spcBef>
          <a:spcPct val="20000"/>
        </a:spcBef>
        <a:spcAft>
          <a:spcPct val="0"/>
        </a:spcAft>
        <a:buSzPct val="100000"/>
        <a:buChar char="–"/>
        <a:defRPr sz="2000">
          <a:solidFill>
            <a:schemeClr val="tx1"/>
          </a:solidFill>
          <a:latin typeface="+mn-lt"/>
          <a:cs typeface="+mn-cs"/>
        </a:defRPr>
      </a:lvl4pPr>
      <a:lvl5pPr marL="2057400" indent="-228600" algn="l" rtl="0" eaLnBrk="0" fontAlgn="base" hangingPunct="0">
        <a:spcBef>
          <a:spcPct val="20000"/>
        </a:spcBef>
        <a:spcAft>
          <a:spcPct val="0"/>
        </a:spcAft>
        <a:buSzPct val="100000"/>
        <a:buChar char="•"/>
        <a:defRPr sz="2000">
          <a:solidFill>
            <a:schemeClr val="tx1"/>
          </a:solidFill>
          <a:latin typeface="+mn-lt"/>
          <a:cs typeface="+mn-cs"/>
        </a:defRPr>
      </a:lvl5pPr>
      <a:lvl6pPr marL="2514600" indent="-228600" algn="l" rtl="0" eaLnBrk="0" fontAlgn="base" hangingPunct="0">
        <a:spcBef>
          <a:spcPct val="20000"/>
        </a:spcBef>
        <a:spcAft>
          <a:spcPct val="0"/>
        </a:spcAft>
        <a:buSzPct val="100000"/>
        <a:buChar char="•"/>
        <a:defRPr sz="2000">
          <a:solidFill>
            <a:schemeClr val="tx1"/>
          </a:solidFill>
          <a:latin typeface="+mn-lt"/>
          <a:cs typeface="+mn-cs"/>
        </a:defRPr>
      </a:lvl6pPr>
      <a:lvl7pPr marL="2971800" indent="-228600" algn="l" rtl="0" eaLnBrk="0" fontAlgn="base" hangingPunct="0">
        <a:spcBef>
          <a:spcPct val="20000"/>
        </a:spcBef>
        <a:spcAft>
          <a:spcPct val="0"/>
        </a:spcAft>
        <a:buSzPct val="100000"/>
        <a:buChar char="•"/>
        <a:defRPr sz="2000">
          <a:solidFill>
            <a:schemeClr val="tx1"/>
          </a:solidFill>
          <a:latin typeface="+mn-lt"/>
          <a:cs typeface="+mn-cs"/>
        </a:defRPr>
      </a:lvl7pPr>
      <a:lvl8pPr marL="3429000" indent="-228600" algn="l" rtl="0" eaLnBrk="0" fontAlgn="base" hangingPunct="0">
        <a:spcBef>
          <a:spcPct val="20000"/>
        </a:spcBef>
        <a:spcAft>
          <a:spcPct val="0"/>
        </a:spcAft>
        <a:buSzPct val="100000"/>
        <a:buChar char="•"/>
        <a:defRPr sz="2000">
          <a:solidFill>
            <a:schemeClr val="tx1"/>
          </a:solidFill>
          <a:latin typeface="+mn-lt"/>
          <a:cs typeface="+mn-cs"/>
        </a:defRPr>
      </a:lvl8pPr>
      <a:lvl9pPr marL="3886200" indent="-228600" algn="l" rtl="0" eaLnBrk="0" fontAlgn="base" hangingPunct="0">
        <a:spcBef>
          <a:spcPct val="20000"/>
        </a:spcBef>
        <a:spcAft>
          <a:spcPct val="0"/>
        </a:spcAft>
        <a:buSzPct val="10000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16.xml"/><Relationship Id="rId16" Type="http://schemas.openxmlformats.org/officeDocument/2006/relationships/diagramColors" Target="../diagrams/colors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33400" y="2286000"/>
            <a:ext cx="8229600" cy="1143000"/>
          </a:xfrm>
          <a:noFill/>
        </p:spPr>
        <p:txBody>
          <a:bodyPr/>
          <a:lstStyle/>
          <a:p>
            <a:r>
              <a:rPr lang="en-US" dirty="0" smtClean="0"/>
              <a:t>Data, Informatio</a:t>
            </a:r>
            <a:r>
              <a:rPr lang="en-US" dirty="0" smtClean="0"/>
              <a:t>n and Knowledge</a:t>
            </a:r>
            <a:r>
              <a:rPr lang="en-US" dirty="0" smtClean="0"/>
              <a:t/>
            </a:r>
            <a:br>
              <a:rPr lang="en-US" dirty="0" smtClean="0"/>
            </a:br>
            <a:r>
              <a:rPr lang="en-US" dirty="0" smtClean="0"/>
              <a:t>(and the delayed Introduction!)</a:t>
            </a:r>
            <a:endParaRPr lang="en-US" dirty="0" smtClean="0"/>
          </a:p>
        </p:txBody>
      </p:sp>
      <p:sp>
        <p:nvSpPr>
          <p:cNvPr id="4099" name="Rectangle 3"/>
          <p:cNvSpPr>
            <a:spLocks noGrp="1" noChangeArrowheads="1"/>
          </p:cNvSpPr>
          <p:nvPr>
            <p:ph type="subTitle" idx="1"/>
          </p:nvPr>
        </p:nvSpPr>
        <p:spPr>
          <a:noFill/>
        </p:spPr>
        <p:txBody>
          <a:bodyPr/>
          <a:lstStyle/>
          <a:p>
            <a:pPr marL="342900" indent="-342900"/>
            <a:r>
              <a:rPr lang="en-US" dirty="0" smtClean="0"/>
              <a:t>Session </a:t>
            </a:r>
            <a:r>
              <a:rPr lang="en-US" dirty="0" smtClean="0"/>
              <a:t>2</a:t>
            </a:r>
            <a:endParaRPr lang="en-US" dirty="0" smtClean="0"/>
          </a:p>
          <a:p>
            <a:pPr marL="342900" indent="-342900"/>
            <a:r>
              <a:rPr lang="en-US" dirty="0" smtClean="0"/>
              <a:t>INST 301</a:t>
            </a:r>
          </a:p>
          <a:p>
            <a:pPr marL="342900" indent="-342900"/>
            <a:r>
              <a:rPr lang="en-US" dirty="0" smtClean="0"/>
              <a:t>Introduction to Information Science</a:t>
            </a:r>
          </a:p>
        </p:txBody>
      </p:sp>
      <p:pic>
        <p:nvPicPr>
          <p:cNvPr id="4100" name="Picture 5" descr="head"/>
          <p:cNvPicPr>
            <a:picLocks noChangeAspect="1" noChangeArrowheads="1"/>
          </p:cNvPicPr>
          <p:nvPr/>
        </p:nvPicPr>
        <p:blipFill>
          <a:blip r:embed="rId3" cstate="print"/>
          <a:srcRect/>
          <a:stretch>
            <a:fillRect/>
          </a:stretch>
        </p:blipFill>
        <p:spPr bwMode="auto">
          <a:xfrm>
            <a:off x="1219200" y="304800"/>
            <a:ext cx="6985000" cy="15875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3952"/>
            <a:ext cx="7772400" cy="1143000"/>
          </a:xfrm>
        </p:spPr>
        <p:txBody>
          <a:bodyPr/>
          <a:lstStyle/>
          <a:p>
            <a:r>
              <a:rPr lang="en-US" dirty="0" smtClean="0"/>
              <a:t>Course Description</a:t>
            </a:r>
            <a:endParaRPr lang="en-US" dirty="0"/>
          </a:p>
        </p:txBody>
      </p:sp>
      <p:sp>
        <p:nvSpPr>
          <p:cNvPr id="3" name="Content Placeholder 2"/>
          <p:cNvSpPr>
            <a:spLocks noGrp="1"/>
          </p:cNvSpPr>
          <p:nvPr>
            <p:ph idx="1"/>
          </p:nvPr>
        </p:nvSpPr>
        <p:spPr>
          <a:xfrm>
            <a:off x="457200" y="1371600"/>
            <a:ext cx="8534400" cy="4114800"/>
          </a:xfrm>
        </p:spPr>
        <p:txBody>
          <a:bodyPr/>
          <a:lstStyle/>
          <a:p>
            <a:r>
              <a:rPr lang="en-US" sz="2800" dirty="0"/>
              <a:t>Introduction of information and knowledge management systems and their use by </a:t>
            </a:r>
            <a:r>
              <a:rPr lang="en-US" sz="2800" b="1" u="sng" dirty="0"/>
              <a:t>organizations</a:t>
            </a:r>
            <a:r>
              <a:rPr lang="en-US" sz="2800" dirty="0"/>
              <a:t>. </a:t>
            </a:r>
            <a:endParaRPr lang="en-US" sz="2800" dirty="0" smtClean="0"/>
          </a:p>
          <a:p>
            <a:r>
              <a:rPr lang="en-US" sz="2800" dirty="0" smtClean="0"/>
              <a:t>Concepts </a:t>
            </a:r>
            <a:r>
              <a:rPr lang="en-US" sz="2800" dirty="0"/>
              <a:t>underlying </a:t>
            </a:r>
            <a:endParaRPr lang="en-US" sz="2800" dirty="0" smtClean="0"/>
          </a:p>
          <a:p>
            <a:pPr lvl="1"/>
            <a:r>
              <a:rPr lang="en-US" sz="2400" dirty="0" smtClean="0"/>
              <a:t>database</a:t>
            </a:r>
            <a:r>
              <a:rPr lang="en-US" sz="2400" dirty="0"/>
              <a:t>, </a:t>
            </a:r>
            <a:endParaRPr lang="en-US" sz="2400" dirty="0" smtClean="0"/>
          </a:p>
          <a:p>
            <a:pPr lvl="1"/>
            <a:r>
              <a:rPr lang="en-US" sz="2400" dirty="0" smtClean="0"/>
              <a:t>information </a:t>
            </a:r>
            <a:r>
              <a:rPr lang="en-US" sz="2400" dirty="0"/>
              <a:t>retrieval, and </a:t>
            </a:r>
            <a:endParaRPr lang="en-US" sz="2400" dirty="0" smtClean="0"/>
          </a:p>
          <a:p>
            <a:pPr lvl="1"/>
            <a:r>
              <a:rPr lang="en-US" sz="2400" dirty="0" smtClean="0"/>
              <a:t>knowledge </a:t>
            </a:r>
            <a:r>
              <a:rPr lang="en-US" sz="2400" dirty="0"/>
              <a:t>management </a:t>
            </a:r>
            <a:r>
              <a:rPr lang="en-US" sz="2400" b="1" u="sng" dirty="0"/>
              <a:t>systems</a:t>
            </a:r>
            <a:r>
              <a:rPr lang="en-US" sz="2400" dirty="0"/>
              <a:t> </a:t>
            </a:r>
            <a:r>
              <a:rPr lang="en-US" sz="2400" dirty="0" smtClean="0"/>
              <a:t>will </a:t>
            </a:r>
            <a:r>
              <a:rPr lang="en-US" sz="2400" dirty="0"/>
              <a:t>be discussed. </a:t>
            </a:r>
            <a:endParaRPr lang="en-US" sz="2400" dirty="0" smtClean="0"/>
          </a:p>
          <a:p>
            <a:r>
              <a:rPr lang="en-US" sz="2800" dirty="0" smtClean="0"/>
              <a:t>Focus </a:t>
            </a:r>
            <a:r>
              <a:rPr lang="en-US" sz="2800" dirty="0"/>
              <a:t>on </a:t>
            </a:r>
            <a:endParaRPr lang="en-US" sz="2800" dirty="0" smtClean="0"/>
          </a:p>
          <a:p>
            <a:pPr lvl="1"/>
            <a:r>
              <a:rPr lang="en-US" sz="2400" dirty="0" smtClean="0"/>
              <a:t>the </a:t>
            </a:r>
            <a:r>
              <a:rPr lang="en-US" sz="2400" b="1" u="sng" dirty="0"/>
              <a:t>processes</a:t>
            </a:r>
            <a:r>
              <a:rPr lang="en-US" sz="2400" dirty="0"/>
              <a:t> of becoming informed and </a:t>
            </a:r>
            <a:endParaRPr lang="en-US" sz="2400" dirty="0" smtClean="0"/>
          </a:p>
          <a:p>
            <a:pPr lvl="1"/>
            <a:r>
              <a:rPr lang="en-US" sz="2400" dirty="0" smtClean="0"/>
              <a:t>the </a:t>
            </a:r>
            <a:r>
              <a:rPr lang="en-US" sz="2400" dirty="0"/>
              <a:t>products which result from those processes, as well as </a:t>
            </a:r>
            <a:endParaRPr lang="en-US" sz="2400" dirty="0" smtClean="0"/>
          </a:p>
          <a:p>
            <a:pPr lvl="1"/>
            <a:r>
              <a:rPr lang="en-US" sz="2400" dirty="0" smtClean="0"/>
              <a:t>the </a:t>
            </a:r>
            <a:r>
              <a:rPr lang="en-US" sz="2400" dirty="0"/>
              <a:t>innovative approaches to information problem solving within an organization.</a:t>
            </a:r>
          </a:p>
        </p:txBody>
      </p:sp>
    </p:spTree>
    <p:extLst>
      <p:ext uri="{BB962C8B-B14F-4D97-AF65-F5344CB8AC3E}">
        <p14:creationId xmlns:p14="http://schemas.microsoft.com/office/powerpoint/2010/main" val="438319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967420" y="0"/>
            <a:ext cx="2143536" cy="5469178"/>
            <a:chOff x="967420" y="0"/>
            <a:chExt cx="2143536" cy="5469178"/>
          </a:xfrm>
        </p:grpSpPr>
        <p:sp>
          <p:nvSpPr>
            <p:cNvPr id="48149" name="Rectangle 4"/>
            <p:cNvSpPr>
              <a:spLocks noChangeArrowheads="1"/>
            </p:cNvSpPr>
            <p:nvPr/>
          </p:nvSpPr>
          <p:spPr bwMode="auto">
            <a:xfrm>
              <a:off x="967420" y="1506778"/>
              <a:ext cx="2133600" cy="533400"/>
            </a:xfrm>
            <a:prstGeom prst="rect">
              <a:avLst/>
            </a:prstGeom>
            <a:noFill/>
            <a:ln w="28575" algn="ctr">
              <a:solidFill>
                <a:schemeClr val="accent2"/>
              </a:solidFill>
              <a:prstDash val="solid"/>
              <a:miter lim="800000"/>
              <a:headEnd/>
              <a:tailEnd/>
            </a:ln>
          </p:spPr>
          <p:txBody>
            <a:bodyPr wrap="none" anchor="ctr"/>
            <a:lstStyle/>
            <a:p>
              <a:pPr algn="ctr"/>
              <a:r>
                <a:rPr lang="en-US" dirty="0" smtClean="0"/>
                <a:t>Internet</a:t>
              </a:r>
              <a:endParaRPr lang="en-US" dirty="0"/>
            </a:p>
          </p:txBody>
        </p:sp>
        <p:sp>
          <p:nvSpPr>
            <p:cNvPr id="48150" name="Rectangle 5"/>
            <p:cNvSpPr>
              <a:spLocks noChangeArrowheads="1"/>
            </p:cNvSpPr>
            <p:nvPr/>
          </p:nvSpPr>
          <p:spPr bwMode="auto">
            <a:xfrm>
              <a:off x="967420" y="2192578"/>
              <a:ext cx="2133600" cy="533400"/>
            </a:xfrm>
            <a:prstGeom prst="rect">
              <a:avLst/>
            </a:prstGeom>
            <a:noFill/>
            <a:ln w="28575" algn="ctr">
              <a:solidFill>
                <a:schemeClr val="accent2"/>
              </a:solidFill>
              <a:prstDash val="solid"/>
              <a:miter lim="800000"/>
              <a:headEnd/>
              <a:tailEnd/>
            </a:ln>
          </p:spPr>
          <p:txBody>
            <a:bodyPr wrap="none" anchor="ctr"/>
            <a:lstStyle/>
            <a:p>
              <a:pPr algn="ctr"/>
              <a:r>
                <a:rPr lang="en-US" dirty="0" smtClean="0"/>
                <a:t>Web</a:t>
              </a:r>
              <a:endParaRPr lang="en-US" dirty="0"/>
            </a:p>
          </p:txBody>
        </p:sp>
        <p:sp>
          <p:nvSpPr>
            <p:cNvPr id="48151" name="Rectangle 7"/>
            <p:cNvSpPr>
              <a:spLocks noChangeArrowheads="1"/>
            </p:cNvSpPr>
            <p:nvPr/>
          </p:nvSpPr>
          <p:spPr bwMode="auto">
            <a:xfrm>
              <a:off x="970078" y="822750"/>
              <a:ext cx="2133600" cy="533400"/>
            </a:xfrm>
            <a:prstGeom prst="rect">
              <a:avLst/>
            </a:prstGeom>
            <a:noFill/>
            <a:ln w="28575" algn="ctr">
              <a:solidFill>
                <a:schemeClr val="accent2"/>
              </a:solidFill>
              <a:prstDash val="solid"/>
              <a:miter lim="800000"/>
              <a:headEnd/>
              <a:tailEnd/>
            </a:ln>
          </p:spPr>
          <p:txBody>
            <a:bodyPr wrap="none" anchor="ctr"/>
            <a:lstStyle/>
            <a:p>
              <a:pPr algn="ctr"/>
              <a:r>
                <a:rPr lang="en-US" dirty="0" smtClean="0"/>
                <a:t>Information</a:t>
              </a:r>
              <a:endParaRPr lang="en-US" dirty="0"/>
            </a:p>
          </p:txBody>
        </p:sp>
        <p:sp>
          <p:nvSpPr>
            <p:cNvPr id="48146" name="Rectangle 6"/>
            <p:cNvSpPr>
              <a:spLocks noChangeArrowheads="1"/>
            </p:cNvSpPr>
            <p:nvPr/>
          </p:nvSpPr>
          <p:spPr bwMode="auto">
            <a:xfrm>
              <a:off x="970078" y="2878378"/>
              <a:ext cx="2133600" cy="533400"/>
            </a:xfrm>
            <a:prstGeom prst="rect">
              <a:avLst/>
            </a:prstGeom>
            <a:noFill/>
            <a:ln w="28575" algn="ctr">
              <a:solidFill>
                <a:schemeClr val="accent2"/>
              </a:solidFill>
              <a:prstDash val="solid"/>
              <a:miter lim="800000"/>
              <a:headEnd/>
              <a:tailEnd/>
            </a:ln>
          </p:spPr>
          <p:txBody>
            <a:bodyPr wrap="none" anchor="ctr"/>
            <a:lstStyle/>
            <a:p>
              <a:pPr algn="ctr"/>
              <a:r>
                <a:rPr lang="en-US" dirty="0" smtClean="0"/>
                <a:t>Search Engines</a:t>
              </a:r>
              <a:endParaRPr lang="en-US" dirty="0"/>
            </a:p>
          </p:txBody>
        </p:sp>
        <p:sp>
          <p:nvSpPr>
            <p:cNvPr id="48147" name="Rectangle 8"/>
            <p:cNvSpPr>
              <a:spLocks noChangeArrowheads="1"/>
            </p:cNvSpPr>
            <p:nvPr/>
          </p:nvSpPr>
          <p:spPr bwMode="auto">
            <a:xfrm>
              <a:off x="970078" y="4249978"/>
              <a:ext cx="2133600" cy="533400"/>
            </a:xfrm>
            <a:prstGeom prst="rect">
              <a:avLst/>
            </a:prstGeom>
            <a:noFill/>
            <a:ln w="28575" algn="ctr">
              <a:solidFill>
                <a:schemeClr val="accent2"/>
              </a:solidFill>
              <a:prstDash val="solid"/>
              <a:miter lim="800000"/>
              <a:headEnd/>
              <a:tailEnd/>
            </a:ln>
          </p:spPr>
          <p:txBody>
            <a:bodyPr wrap="none" anchor="ctr"/>
            <a:lstStyle/>
            <a:p>
              <a:pPr algn="ctr"/>
              <a:r>
                <a:rPr lang="en-US" dirty="0" smtClean="0"/>
                <a:t>Search Strategy</a:t>
              </a:r>
              <a:endParaRPr lang="en-US" dirty="0"/>
            </a:p>
          </p:txBody>
        </p:sp>
        <p:sp>
          <p:nvSpPr>
            <p:cNvPr id="48148" name="Rectangle 9"/>
            <p:cNvSpPr>
              <a:spLocks noChangeArrowheads="1"/>
            </p:cNvSpPr>
            <p:nvPr/>
          </p:nvSpPr>
          <p:spPr bwMode="auto">
            <a:xfrm>
              <a:off x="970078" y="3564178"/>
              <a:ext cx="2133600" cy="533400"/>
            </a:xfrm>
            <a:prstGeom prst="rect">
              <a:avLst/>
            </a:prstGeom>
            <a:noFill/>
            <a:ln w="28575" algn="ctr">
              <a:solidFill>
                <a:schemeClr val="accent2"/>
              </a:solidFill>
              <a:prstDash val="solid"/>
              <a:miter lim="800000"/>
              <a:headEnd/>
              <a:tailEnd/>
            </a:ln>
          </p:spPr>
          <p:txBody>
            <a:bodyPr wrap="none" anchor="ctr"/>
            <a:lstStyle/>
            <a:p>
              <a:pPr algn="ctr"/>
              <a:r>
                <a:rPr lang="en-US" dirty="0" smtClean="0"/>
                <a:t>User Needs</a:t>
              </a:r>
              <a:endParaRPr lang="en-US" dirty="0"/>
            </a:p>
          </p:txBody>
        </p:sp>
        <p:sp>
          <p:nvSpPr>
            <p:cNvPr id="48144" name="Rectangle 15"/>
            <p:cNvSpPr>
              <a:spLocks noChangeArrowheads="1"/>
            </p:cNvSpPr>
            <p:nvPr/>
          </p:nvSpPr>
          <p:spPr bwMode="auto">
            <a:xfrm>
              <a:off x="970078" y="4935778"/>
              <a:ext cx="2133600" cy="533400"/>
            </a:xfrm>
            <a:prstGeom prst="rect">
              <a:avLst/>
            </a:prstGeom>
            <a:noFill/>
            <a:ln w="28575" algn="ctr">
              <a:solidFill>
                <a:srgbClr val="00B050"/>
              </a:solidFill>
              <a:prstDash val="solid"/>
              <a:miter lim="800000"/>
              <a:headEnd/>
              <a:tailEnd/>
            </a:ln>
          </p:spPr>
          <p:txBody>
            <a:bodyPr wrap="none" anchor="ctr"/>
            <a:lstStyle/>
            <a:p>
              <a:pPr algn="ctr"/>
              <a:r>
                <a:rPr lang="en-US" dirty="0" smtClean="0"/>
                <a:t>Social Networks</a:t>
              </a:r>
              <a:endParaRPr lang="en-US" dirty="0"/>
            </a:p>
          </p:txBody>
        </p:sp>
        <p:sp>
          <p:nvSpPr>
            <p:cNvPr id="14" name="TextBox 13"/>
            <p:cNvSpPr txBox="1"/>
            <p:nvPr/>
          </p:nvSpPr>
          <p:spPr>
            <a:xfrm>
              <a:off x="967420" y="0"/>
              <a:ext cx="2143536" cy="584775"/>
            </a:xfrm>
            <a:prstGeom prst="rect">
              <a:avLst/>
            </a:prstGeom>
            <a:noFill/>
          </p:spPr>
          <p:txBody>
            <a:bodyPr wrap="none" rtlCol="0">
              <a:spAutoFit/>
            </a:bodyPr>
            <a:lstStyle/>
            <a:p>
              <a:r>
                <a:rPr lang="en-US" sz="3200" u="sng" dirty="0" smtClean="0"/>
                <a:t>Information</a:t>
              </a:r>
              <a:endParaRPr lang="en-US" sz="3200" u="sng" dirty="0"/>
            </a:p>
          </p:txBody>
        </p:sp>
      </p:grpSp>
      <p:grpSp>
        <p:nvGrpSpPr>
          <p:cNvPr id="16" name="Group 15"/>
          <p:cNvGrpSpPr/>
          <p:nvPr/>
        </p:nvGrpSpPr>
        <p:grpSpPr>
          <a:xfrm>
            <a:off x="3780839" y="0"/>
            <a:ext cx="2167270" cy="6154978"/>
            <a:chOff x="3780839" y="0"/>
            <a:chExt cx="2167270" cy="6154978"/>
          </a:xfrm>
        </p:grpSpPr>
        <p:grpSp>
          <p:nvGrpSpPr>
            <p:cNvPr id="11" name="Group 10"/>
            <p:cNvGrpSpPr/>
            <p:nvPr/>
          </p:nvGrpSpPr>
          <p:grpSpPr>
            <a:xfrm>
              <a:off x="3780839" y="822750"/>
              <a:ext cx="2167270" cy="5332228"/>
              <a:chOff x="3776330" y="691116"/>
              <a:chExt cx="2167270" cy="5332228"/>
            </a:xfrm>
          </p:grpSpPr>
          <p:sp>
            <p:nvSpPr>
              <p:cNvPr id="48143" name="Rectangle 11"/>
              <p:cNvSpPr>
                <a:spLocks noChangeArrowheads="1"/>
              </p:cNvSpPr>
              <p:nvPr/>
            </p:nvSpPr>
            <p:spPr bwMode="auto">
              <a:xfrm>
                <a:off x="3780317" y="3432544"/>
                <a:ext cx="2133600" cy="533400"/>
              </a:xfrm>
              <a:prstGeom prst="rect">
                <a:avLst/>
              </a:prstGeom>
              <a:noFill/>
              <a:ln w="28575" algn="ctr">
                <a:solidFill>
                  <a:srgbClr val="FFC000"/>
                </a:solidFill>
                <a:prstDash val="solid"/>
                <a:miter lim="800000"/>
                <a:headEnd/>
                <a:tailEnd/>
              </a:ln>
            </p:spPr>
            <p:txBody>
              <a:bodyPr wrap="none" anchor="ctr"/>
              <a:lstStyle/>
              <a:p>
                <a:pPr algn="ctr"/>
                <a:r>
                  <a:rPr lang="en-US" dirty="0" smtClean="0"/>
                  <a:t>Databases</a:t>
                </a:r>
                <a:endParaRPr lang="en-US" dirty="0"/>
              </a:p>
            </p:txBody>
          </p:sp>
          <p:sp>
            <p:nvSpPr>
              <p:cNvPr id="48145" name="Rectangle 16"/>
              <p:cNvSpPr>
                <a:spLocks noChangeArrowheads="1"/>
              </p:cNvSpPr>
              <p:nvPr/>
            </p:nvSpPr>
            <p:spPr bwMode="auto">
              <a:xfrm>
                <a:off x="3780317" y="4118344"/>
                <a:ext cx="2133600" cy="533400"/>
              </a:xfrm>
              <a:prstGeom prst="rect">
                <a:avLst/>
              </a:prstGeom>
              <a:noFill/>
              <a:ln w="28575" algn="ctr">
                <a:solidFill>
                  <a:srgbClr val="FFC000"/>
                </a:solidFill>
                <a:prstDash val="solid"/>
                <a:miter lim="800000"/>
                <a:headEnd/>
                <a:tailEnd/>
              </a:ln>
            </p:spPr>
            <p:txBody>
              <a:bodyPr wrap="none" anchor="ctr"/>
              <a:lstStyle/>
              <a:p>
                <a:pPr algn="ctr"/>
                <a:r>
                  <a:rPr lang="en-US" dirty="0" smtClean="0"/>
                  <a:t>CMS</a:t>
                </a:r>
                <a:endParaRPr lang="en-US" dirty="0"/>
              </a:p>
            </p:txBody>
          </p:sp>
          <p:sp>
            <p:nvSpPr>
              <p:cNvPr id="48139" name="Rectangle 12"/>
              <p:cNvSpPr>
                <a:spLocks noChangeArrowheads="1"/>
              </p:cNvSpPr>
              <p:nvPr/>
            </p:nvSpPr>
            <p:spPr bwMode="auto">
              <a:xfrm>
                <a:off x="3776330" y="1375144"/>
                <a:ext cx="2133600" cy="533400"/>
              </a:xfrm>
              <a:prstGeom prst="rect">
                <a:avLst/>
              </a:prstGeom>
              <a:noFill/>
              <a:ln w="28575" algn="ctr">
                <a:solidFill>
                  <a:srgbClr val="FFC000"/>
                </a:solidFill>
                <a:prstDash val="solid"/>
                <a:miter lim="800000"/>
                <a:headEnd/>
                <a:tailEnd/>
              </a:ln>
            </p:spPr>
            <p:txBody>
              <a:bodyPr wrap="none" anchor="ctr"/>
              <a:lstStyle/>
              <a:p>
                <a:pPr algn="ctr"/>
                <a:r>
                  <a:rPr lang="en-US" dirty="0" smtClean="0"/>
                  <a:t>Data as Asset</a:t>
                </a:r>
                <a:endParaRPr lang="en-US" dirty="0"/>
              </a:p>
            </p:txBody>
          </p:sp>
          <p:sp>
            <p:nvSpPr>
              <p:cNvPr id="48140" name="Rectangle 13"/>
              <p:cNvSpPr>
                <a:spLocks noChangeArrowheads="1"/>
              </p:cNvSpPr>
              <p:nvPr/>
            </p:nvSpPr>
            <p:spPr bwMode="auto">
              <a:xfrm>
                <a:off x="3776330" y="2060944"/>
                <a:ext cx="2133600" cy="533400"/>
              </a:xfrm>
              <a:prstGeom prst="rect">
                <a:avLst/>
              </a:prstGeom>
              <a:noFill/>
              <a:ln w="28575" algn="ctr">
                <a:solidFill>
                  <a:srgbClr val="FFC000"/>
                </a:solidFill>
                <a:prstDash val="solid"/>
                <a:miter lim="800000"/>
                <a:headEnd/>
                <a:tailEnd/>
              </a:ln>
            </p:spPr>
            <p:txBody>
              <a:bodyPr wrap="none" anchor="ctr"/>
              <a:lstStyle/>
              <a:p>
                <a:pPr algn="ctr"/>
                <a:r>
                  <a:rPr lang="en-US" dirty="0" smtClean="0"/>
                  <a:t>Data Modeling</a:t>
                </a:r>
                <a:endParaRPr lang="en-US" dirty="0"/>
              </a:p>
            </p:txBody>
          </p:sp>
          <p:sp>
            <p:nvSpPr>
              <p:cNvPr id="48141" name="Rectangle 14"/>
              <p:cNvSpPr>
                <a:spLocks noChangeArrowheads="1"/>
              </p:cNvSpPr>
              <p:nvPr/>
            </p:nvSpPr>
            <p:spPr bwMode="auto">
              <a:xfrm>
                <a:off x="3780317" y="2746744"/>
                <a:ext cx="2133600" cy="533400"/>
              </a:xfrm>
              <a:prstGeom prst="rect">
                <a:avLst/>
              </a:prstGeom>
              <a:noFill/>
              <a:ln w="28575" algn="ctr">
                <a:solidFill>
                  <a:srgbClr val="FFC000"/>
                </a:solidFill>
                <a:prstDash val="solid"/>
                <a:miter lim="800000"/>
                <a:headEnd/>
                <a:tailEnd/>
              </a:ln>
            </p:spPr>
            <p:txBody>
              <a:bodyPr wrap="none" anchor="ctr"/>
              <a:lstStyle/>
              <a:p>
                <a:pPr algn="ctr"/>
                <a:r>
                  <a:rPr lang="en-US" dirty="0" smtClean="0"/>
                  <a:t>Databases (2)</a:t>
                </a:r>
                <a:endParaRPr lang="en-US" dirty="0"/>
              </a:p>
            </p:txBody>
          </p:sp>
          <p:sp>
            <p:nvSpPr>
              <p:cNvPr id="48142" name="Rectangle 18"/>
              <p:cNvSpPr>
                <a:spLocks noChangeArrowheads="1"/>
              </p:cNvSpPr>
              <p:nvPr/>
            </p:nvSpPr>
            <p:spPr bwMode="auto">
              <a:xfrm>
                <a:off x="3778988" y="691116"/>
                <a:ext cx="2133600" cy="533400"/>
              </a:xfrm>
              <a:prstGeom prst="rect">
                <a:avLst/>
              </a:prstGeom>
              <a:noFill/>
              <a:ln w="28575" algn="ctr">
                <a:solidFill>
                  <a:srgbClr val="FFC000"/>
                </a:solidFill>
                <a:prstDash val="solid"/>
                <a:miter lim="800000"/>
                <a:headEnd/>
                <a:tailEnd/>
              </a:ln>
            </p:spPr>
            <p:txBody>
              <a:bodyPr wrap="none" anchor="ctr"/>
              <a:lstStyle/>
              <a:p>
                <a:pPr algn="ctr"/>
                <a:r>
                  <a:rPr lang="en-US" dirty="0" smtClean="0"/>
                  <a:t>Enterprise Sys</a:t>
                </a:r>
                <a:endParaRPr lang="en-US" dirty="0"/>
              </a:p>
            </p:txBody>
          </p:sp>
          <p:sp>
            <p:nvSpPr>
              <p:cNvPr id="20" name="Rectangle 16"/>
              <p:cNvSpPr>
                <a:spLocks noChangeArrowheads="1"/>
              </p:cNvSpPr>
              <p:nvPr/>
            </p:nvSpPr>
            <p:spPr bwMode="auto">
              <a:xfrm>
                <a:off x="3780317" y="4804144"/>
                <a:ext cx="2133600" cy="533400"/>
              </a:xfrm>
              <a:prstGeom prst="rect">
                <a:avLst/>
              </a:prstGeom>
              <a:noFill/>
              <a:ln w="28575" algn="ctr">
                <a:solidFill>
                  <a:srgbClr val="FFC000"/>
                </a:solidFill>
                <a:prstDash val="solid"/>
                <a:miter lim="800000"/>
                <a:headEnd/>
                <a:tailEnd/>
              </a:ln>
            </p:spPr>
            <p:txBody>
              <a:bodyPr wrap="none" anchor="ctr"/>
              <a:lstStyle/>
              <a:p>
                <a:pPr algn="ctr"/>
                <a:r>
                  <a:rPr lang="en-US" dirty="0" smtClean="0"/>
                  <a:t>Linked Data</a:t>
                </a:r>
                <a:endParaRPr lang="en-US" dirty="0"/>
              </a:p>
            </p:txBody>
          </p:sp>
          <p:sp>
            <p:nvSpPr>
              <p:cNvPr id="38" name="Rectangle 18"/>
              <p:cNvSpPr>
                <a:spLocks noChangeArrowheads="1"/>
              </p:cNvSpPr>
              <p:nvPr/>
            </p:nvSpPr>
            <p:spPr bwMode="auto">
              <a:xfrm>
                <a:off x="3810000" y="5489944"/>
                <a:ext cx="2133600" cy="533400"/>
              </a:xfrm>
              <a:prstGeom prst="rect">
                <a:avLst/>
              </a:prstGeom>
              <a:noFill/>
              <a:ln w="28575" algn="ctr">
                <a:solidFill>
                  <a:srgbClr val="FFC000"/>
                </a:solidFill>
                <a:prstDash val="solid"/>
                <a:miter lim="800000"/>
                <a:headEnd/>
                <a:tailEnd/>
              </a:ln>
            </p:spPr>
            <p:txBody>
              <a:bodyPr wrap="none" anchor="ctr"/>
              <a:lstStyle/>
              <a:p>
                <a:pPr algn="ctr"/>
                <a:r>
                  <a:rPr lang="en-US" dirty="0" smtClean="0"/>
                  <a:t>Data Mining</a:t>
                </a:r>
                <a:endParaRPr lang="en-US" dirty="0"/>
              </a:p>
            </p:txBody>
          </p:sp>
        </p:grpSp>
        <p:sp>
          <p:nvSpPr>
            <p:cNvPr id="44" name="TextBox 43"/>
            <p:cNvSpPr txBox="1"/>
            <p:nvPr/>
          </p:nvSpPr>
          <p:spPr>
            <a:xfrm>
              <a:off x="4333893" y="0"/>
              <a:ext cx="960519" cy="584775"/>
            </a:xfrm>
            <a:prstGeom prst="rect">
              <a:avLst/>
            </a:prstGeom>
            <a:noFill/>
          </p:spPr>
          <p:txBody>
            <a:bodyPr wrap="none" rtlCol="0">
              <a:spAutoFit/>
            </a:bodyPr>
            <a:lstStyle/>
            <a:p>
              <a:r>
                <a:rPr lang="en-US" sz="3200" u="sng" dirty="0" smtClean="0"/>
                <a:t>Data</a:t>
              </a:r>
              <a:endParaRPr lang="en-US" sz="3200" u="sng" dirty="0"/>
            </a:p>
          </p:txBody>
        </p:sp>
      </p:grpSp>
      <p:grpSp>
        <p:nvGrpSpPr>
          <p:cNvPr id="17" name="Group 16"/>
          <p:cNvGrpSpPr/>
          <p:nvPr/>
        </p:nvGrpSpPr>
        <p:grpSpPr>
          <a:xfrm>
            <a:off x="6628316" y="0"/>
            <a:ext cx="2141851" cy="6835462"/>
            <a:chOff x="6628316" y="0"/>
            <a:chExt cx="2141851" cy="6835462"/>
          </a:xfrm>
        </p:grpSpPr>
        <p:grpSp>
          <p:nvGrpSpPr>
            <p:cNvPr id="12" name="Group 11"/>
            <p:cNvGrpSpPr/>
            <p:nvPr/>
          </p:nvGrpSpPr>
          <p:grpSpPr>
            <a:xfrm>
              <a:off x="6633909" y="817434"/>
              <a:ext cx="2136258" cy="6018028"/>
              <a:chOff x="6629400" y="685800"/>
              <a:chExt cx="2136258" cy="6018028"/>
            </a:xfrm>
          </p:grpSpPr>
          <p:sp>
            <p:nvSpPr>
              <p:cNvPr id="149523" name="Rectangle 19"/>
              <p:cNvSpPr>
                <a:spLocks noChangeArrowheads="1"/>
              </p:cNvSpPr>
              <p:nvPr/>
            </p:nvSpPr>
            <p:spPr bwMode="auto">
              <a:xfrm>
                <a:off x="6629400" y="4798828"/>
                <a:ext cx="2133600" cy="533400"/>
              </a:xfrm>
              <a:prstGeom prst="rect">
                <a:avLst/>
              </a:prstGeom>
              <a:noFill/>
              <a:ln w="28575" algn="ctr">
                <a:solidFill>
                  <a:srgbClr val="7030A0"/>
                </a:solidFill>
                <a:miter lim="800000"/>
                <a:headEnd/>
                <a:tailEnd/>
              </a:ln>
            </p:spPr>
            <p:txBody>
              <a:bodyPr wrap="none" anchor="ctr"/>
              <a:lstStyle/>
              <a:p>
                <a:pPr algn="ctr"/>
                <a:r>
                  <a:rPr lang="en-US" dirty="0" smtClean="0"/>
                  <a:t>Privacy</a:t>
                </a:r>
                <a:endParaRPr lang="en-US" dirty="0"/>
              </a:p>
            </p:txBody>
          </p:sp>
          <p:sp>
            <p:nvSpPr>
              <p:cNvPr id="149525" name="Rectangle 21"/>
              <p:cNvSpPr>
                <a:spLocks noChangeArrowheads="1"/>
              </p:cNvSpPr>
              <p:nvPr/>
            </p:nvSpPr>
            <p:spPr bwMode="auto">
              <a:xfrm>
                <a:off x="6629400" y="5484628"/>
                <a:ext cx="2133600" cy="533400"/>
              </a:xfrm>
              <a:prstGeom prst="rect">
                <a:avLst/>
              </a:prstGeom>
              <a:noFill/>
              <a:ln w="28575" algn="ctr">
                <a:solidFill>
                  <a:srgbClr val="7030A0"/>
                </a:solidFill>
                <a:miter lim="800000"/>
                <a:headEnd/>
                <a:tailEnd/>
              </a:ln>
            </p:spPr>
            <p:txBody>
              <a:bodyPr wrap="none" anchor="ctr"/>
              <a:lstStyle/>
              <a:p>
                <a:pPr algn="ctr"/>
                <a:r>
                  <a:rPr lang="en-US" dirty="0" smtClean="0"/>
                  <a:t>Filter Bubble</a:t>
                </a:r>
                <a:endParaRPr lang="en-US" dirty="0"/>
              </a:p>
            </p:txBody>
          </p:sp>
          <p:sp>
            <p:nvSpPr>
              <p:cNvPr id="149526" name="Rectangle 22"/>
              <p:cNvSpPr>
                <a:spLocks noChangeArrowheads="1"/>
              </p:cNvSpPr>
              <p:nvPr/>
            </p:nvSpPr>
            <p:spPr bwMode="auto">
              <a:xfrm>
                <a:off x="6629400" y="6170428"/>
                <a:ext cx="2133600" cy="533400"/>
              </a:xfrm>
              <a:prstGeom prst="rect">
                <a:avLst/>
              </a:prstGeom>
              <a:noFill/>
              <a:ln w="28575" algn="ctr">
                <a:solidFill>
                  <a:srgbClr val="7030A0"/>
                </a:solidFill>
                <a:miter lim="800000"/>
                <a:headEnd/>
                <a:tailEnd/>
              </a:ln>
            </p:spPr>
            <p:txBody>
              <a:bodyPr wrap="none" anchor="ctr"/>
              <a:lstStyle/>
              <a:p>
                <a:pPr algn="ctr"/>
                <a:r>
                  <a:rPr lang="en-US" dirty="0" smtClean="0"/>
                  <a:t>Ethics</a:t>
                </a:r>
                <a:endParaRPr lang="en-US" dirty="0"/>
              </a:p>
            </p:txBody>
          </p:sp>
          <p:sp>
            <p:nvSpPr>
              <p:cNvPr id="149534" name="Rectangle 30"/>
              <p:cNvSpPr>
                <a:spLocks noChangeArrowheads="1"/>
              </p:cNvSpPr>
              <p:nvPr/>
            </p:nvSpPr>
            <p:spPr bwMode="auto">
              <a:xfrm>
                <a:off x="6629400" y="4113028"/>
                <a:ext cx="2133600" cy="533400"/>
              </a:xfrm>
              <a:prstGeom prst="rect">
                <a:avLst/>
              </a:prstGeom>
              <a:noFill/>
              <a:ln w="28575" algn="ctr">
                <a:solidFill>
                  <a:srgbClr val="7030A0"/>
                </a:solidFill>
                <a:miter lim="800000"/>
                <a:headEnd/>
                <a:tailEnd/>
              </a:ln>
            </p:spPr>
            <p:txBody>
              <a:bodyPr wrap="none" anchor="ctr"/>
              <a:lstStyle/>
              <a:p>
                <a:pPr algn="ctr"/>
                <a:r>
                  <a:rPr lang="en-US" dirty="0" smtClean="0"/>
                  <a:t>Security</a:t>
                </a:r>
                <a:endParaRPr lang="en-US" dirty="0"/>
              </a:p>
            </p:txBody>
          </p:sp>
          <p:sp>
            <p:nvSpPr>
              <p:cNvPr id="33" name="Rectangle 19"/>
              <p:cNvSpPr>
                <a:spLocks noChangeArrowheads="1"/>
              </p:cNvSpPr>
              <p:nvPr/>
            </p:nvSpPr>
            <p:spPr bwMode="auto">
              <a:xfrm>
                <a:off x="6632058" y="2057400"/>
                <a:ext cx="2133600" cy="533400"/>
              </a:xfrm>
              <a:prstGeom prst="rect">
                <a:avLst/>
              </a:prstGeom>
              <a:noFill/>
              <a:ln w="28575" algn="ctr">
                <a:solidFill>
                  <a:srgbClr val="7030A0"/>
                </a:solidFill>
                <a:miter lim="800000"/>
                <a:headEnd/>
                <a:tailEnd/>
              </a:ln>
            </p:spPr>
            <p:txBody>
              <a:bodyPr wrap="none" anchor="ctr"/>
              <a:lstStyle/>
              <a:p>
                <a:pPr algn="ctr"/>
                <a:r>
                  <a:rPr lang="en-US" dirty="0" smtClean="0"/>
                  <a:t>Institutions</a:t>
                </a:r>
                <a:endParaRPr lang="en-US" dirty="0"/>
              </a:p>
            </p:txBody>
          </p:sp>
          <p:sp>
            <p:nvSpPr>
              <p:cNvPr id="34" name="Rectangle 21"/>
              <p:cNvSpPr>
                <a:spLocks noChangeArrowheads="1"/>
              </p:cNvSpPr>
              <p:nvPr/>
            </p:nvSpPr>
            <p:spPr bwMode="auto">
              <a:xfrm>
                <a:off x="6629400" y="2741428"/>
                <a:ext cx="2133600" cy="533400"/>
              </a:xfrm>
              <a:prstGeom prst="rect">
                <a:avLst/>
              </a:prstGeom>
              <a:noFill/>
              <a:ln w="28575" algn="ctr">
                <a:solidFill>
                  <a:srgbClr val="7030A0"/>
                </a:solidFill>
                <a:miter lim="800000"/>
                <a:headEnd/>
                <a:tailEnd/>
              </a:ln>
            </p:spPr>
            <p:txBody>
              <a:bodyPr wrap="none" anchor="ctr"/>
              <a:lstStyle/>
              <a:p>
                <a:pPr algn="ctr"/>
                <a:r>
                  <a:rPr lang="en-US" dirty="0" smtClean="0"/>
                  <a:t>Professions</a:t>
                </a:r>
                <a:endParaRPr lang="en-US" dirty="0"/>
              </a:p>
            </p:txBody>
          </p:sp>
          <p:sp>
            <p:nvSpPr>
              <p:cNvPr id="35" name="Rectangle 22"/>
              <p:cNvSpPr>
                <a:spLocks noChangeArrowheads="1"/>
              </p:cNvSpPr>
              <p:nvPr/>
            </p:nvSpPr>
            <p:spPr bwMode="auto">
              <a:xfrm>
                <a:off x="6629400" y="3427228"/>
                <a:ext cx="2133600" cy="533400"/>
              </a:xfrm>
              <a:prstGeom prst="rect">
                <a:avLst/>
              </a:prstGeom>
              <a:noFill/>
              <a:ln w="28575" algn="ctr">
                <a:solidFill>
                  <a:srgbClr val="7030A0"/>
                </a:solidFill>
                <a:miter lim="800000"/>
                <a:headEnd/>
                <a:tailEnd/>
              </a:ln>
            </p:spPr>
            <p:txBody>
              <a:bodyPr wrap="none" anchor="ctr"/>
              <a:lstStyle/>
              <a:p>
                <a:pPr algn="ctr"/>
                <a:r>
                  <a:rPr lang="en-US" dirty="0" smtClean="0"/>
                  <a:t>Digital </a:t>
                </a:r>
                <a:r>
                  <a:rPr lang="en-US" dirty="0" err="1" smtClean="0"/>
                  <a:t>Gov</a:t>
                </a:r>
                <a:endParaRPr lang="en-US" dirty="0"/>
              </a:p>
            </p:txBody>
          </p:sp>
          <p:sp>
            <p:nvSpPr>
              <p:cNvPr id="36" name="Rectangle 30"/>
              <p:cNvSpPr>
                <a:spLocks noChangeArrowheads="1"/>
              </p:cNvSpPr>
              <p:nvPr/>
            </p:nvSpPr>
            <p:spPr bwMode="auto">
              <a:xfrm>
                <a:off x="6629400" y="685800"/>
                <a:ext cx="2133600" cy="533400"/>
              </a:xfrm>
              <a:prstGeom prst="rect">
                <a:avLst/>
              </a:prstGeom>
              <a:noFill/>
              <a:ln w="28575" algn="ctr">
                <a:solidFill>
                  <a:srgbClr val="7030A0"/>
                </a:solidFill>
                <a:miter lim="800000"/>
                <a:headEnd/>
                <a:tailEnd/>
              </a:ln>
            </p:spPr>
            <p:txBody>
              <a:bodyPr wrap="none" anchor="ctr"/>
              <a:lstStyle/>
              <a:p>
                <a:pPr algn="ctr"/>
                <a:r>
                  <a:rPr lang="en-US" dirty="0" smtClean="0"/>
                  <a:t>Lifecycle</a:t>
                </a:r>
                <a:endParaRPr lang="en-US" dirty="0"/>
              </a:p>
            </p:txBody>
          </p:sp>
          <p:sp>
            <p:nvSpPr>
              <p:cNvPr id="39" name="Rectangle 19"/>
              <p:cNvSpPr>
                <a:spLocks noChangeArrowheads="1"/>
              </p:cNvSpPr>
              <p:nvPr/>
            </p:nvSpPr>
            <p:spPr bwMode="auto">
              <a:xfrm>
                <a:off x="6629400" y="1371600"/>
                <a:ext cx="2133600" cy="533400"/>
              </a:xfrm>
              <a:prstGeom prst="rect">
                <a:avLst/>
              </a:prstGeom>
              <a:noFill/>
              <a:ln w="28575" algn="ctr">
                <a:solidFill>
                  <a:srgbClr val="7030A0"/>
                </a:solidFill>
                <a:miter lim="800000"/>
                <a:headEnd/>
                <a:tailEnd/>
              </a:ln>
            </p:spPr>
            <p:txBody>
              <a:bodyPr wrap="none" anchor="ctr"/>
              <a:lstStyle/>
              <a:p>
                <a:pPr algn="ctr"/>
                <a:r>
                  <a:rPr lang="en-US" dirty="0" smtClean="0"/>
                  <a:t>Collaboration</a:t>
                </a:r>
                <a:endParaRPr lang="en-US" dirty="0"/>
              </a:p>
            </p:txBody>
          </p:sp>
        </p:grpSp>
        <p:sp>
          <p:nvSpPr>
            <p:cNvPr id="45" name="TextBox 44"/>
            <p:cNvSpPr txBox="1"/>
            <p:nvPr/>
          </p:nvSpPr>
          <p:spPr>
            <a:xfrm>
              <a:off x="6628316" y="0"/>
              <a:ext cx="2077813" cy="584775"/>
            </a:xfrm>
            <a:prstGeom prst="rect">
              <a:avLst/>
            </a:prstGeom>
            <a:noFill/>
          </p:spPr>
          <p:txBody>
            <a:bodyPr wrap="none" rtlCol="0">
              <a:spAutoFit/>
            </a:bodyPr>
            <a:lstStyle/>
            <a:p>
              <a:r>
                <a:rPr lang="en-US" sz="3200" u="sng" dirty="0" smtClean="0"/>
                <a:t>Knowledge</a:t>
              </a:r>
              <a:endParaRPr lang="en-US" sz="3200" u="sng" dirty="0"/>
            </a:p>
          </p:txBody>
        </p:sp>
      </p:grpSp>
      <p:grpSp>
        <p:nvGrpSpPr>
          <p:cNvPr id="19" name="Group 18"/>
          <p:cNvGrpSpPr/>
          <p:nvPr/>
        </p:nvGrpSpPr>
        <p:grpSpPr>
          <a:xfrm>
            <a:off x="1221378" y="409216"/>
            <a:ext cx="7075984" cy="480583"/>
            <a:chOff x="1221378" y="409216"/>
            <a:chExt cx="7075984" cy="480583"/>
          </a:xfrm>
        </p:grpSpPr>
        <p:sp>
          <p:nvSpPr>
            <p:cNvPr id="18" name="TextBox 17"/>
            <p:cNvSpPr txBox="1"/>
            <p:nvPr/>
          </p:nvSpPr>
          <p:spPr>
            <a:xfrm>
              <a:off x="1221378" y="428134"/>
              <a:ext cx="1635384" cy="461665"/>
            </a:xfrm>
            <a:prstGeom prst="rect">
              <a:avLst/>
            </a:prstGeom>
            <a:noFill/>
          </p:spPr>
          <p:txBody>
            <a:bodyPr wrap="none" rtlCol="0">
              <a:spAutoFit/>
            </a:bodyPr>
            <a:lstStyle/>
            <a:p>
              <a:r>
                <a:rPr lang="en-US" dirty="0" smtClean="0"/>
                <a:t>(individual)</a:t>
              </a:r>
              <a:endParaRPr lang="en-US" dirty="0"/>
            </a:p>
          </p:txBody>
        </p:sp>
        <p:sp>
          <p:nvSpPr>
            <p:cNvPr id="50" name="TextBox 49"/>
            <p:cNvSpPr txBox="1"/>
            <p:nvPr/>
          </p:nvSpPr>
          <p:spPr>
            <a:xfrm>
              <a:off x="3886372" y="409216"/>
              <a:ext cx="1919949" cy="461665"/>
            </a:xfrm>
            <a:prstGeom prst="rect">
              <a:avLst/>
            </a:prstGeom>
            <a:noFill/>
          </p:spPr>
          <p:txBody>
            <a:bodyPr wrap="none" rtlCol="0">
              <a:spAutoFit/>
            </a:bodyPr>
            <a:lstStyle/>
            <a:p>
              <a:r>
                <a:rPr lang="en-US" dirty="0" smtClean="0"/>
                <a:t>(organization)</a:t>
              </a:r>
              <a:endParaRPr lang="en-US" dirty="0"/>
            </a:p>
          </p:txBody>
        </p:sp>
        <p:sp>
          <p:nvSpPr>
            <p:cNvPr id="51" name="TextBox 50"/>
            <p:cNvSpPr txBox="1"/>
            <p:nvPr/>
          </p:nvSpPr>
          <p:spPr>
            <a:xfrm>
              <a:off x="7037081" y="409217"/>
              <a:ext cx="1260281" cy="461665"/>
            </a:xfrm>
            <a:prstGeom prst="rect">
              <a:avLst/>
            </a:prstGeom>
            <a:noFill/>
          </p:spPr>
          <p:txBody>
            <a:bodyPr wrap="none" rtlCol="0">
              <a:spAutoFit/>
            </a:bodyPr>
            <a:lstStyle/>
            <a:p>
              <a:r>
                <a:rPr lang="en-US" dirty="0" smtClean="0"/>
                <a:t>(society)</a:t>
              </a:r>
              <a:endParaRPr lang="en-US" dirty="0"/>
            </a:p>
          </p:txBody>
        </p:sp>
      </p:grpSp>
    </p:spTree>
  </p:cSld>
  <p:clrMapOvr>
    <a:masterClrMapping/>
  </p:clrMapOvr>
  <p:transition advTm="24773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“Subtexts”</a:t>
            </a:r>
            <a:endParaRPr lang="en-US" dirty="0"/>
          </a:p>
        </p:txBody>
      </p:sp>
      <p:sp>
        <p:nvSpPr>
          <p:cNvPr id="3" name="Content Placeholder 2"/>
          <p:cNvSpPr>
            <a:spLocks noGrp="1"/>
          </p:cNvSpPr>
          <p:nvPr>
            <p:ph idx="1"/>
          </p:nvPr>
        </p:nvSpPr>
        <p:spPr/>
        <p:txBody>
          <a:bodyPr/>
          <a:lstStyle/>
          <a:p>
            <a:r>
              <a:rPr lang="en-US" dirty="0" smtClean="0"/>
              <a:t>The nature of innovation</a:t>
            </a:r>
          </a:p>
          <a:p>
            <a:pPr lvl="4"/>
            <a:endParaRPr lang="en-US" dirty="0" smtClean="0"/>
          </a:p>
          <a:p>
            <a:r>
              <a:rPr lang="en-US" dirty="0" smtClean="0"/>
              <a:t>The interplay of technology and society</a:t>
            </a:r>
          </a:p>
          <a:p>
            <a:pPr lvl="4"/>
            <a:endParaRPr lang="en-US" dirty="0" smtClean="0"/>
          </a:p>
          <a:p>
            <a:r>
              <a:rPr lang="en-US" dirty="0" smtClean="0"/>
              <a:t>The role of technical competence</a:t>
            </a:r>
          </a:p>
          <a:p>
            <a:pPr lvl="3"/>
            <a:endParaRPr lang="en-US" dirty="0" smtClean="0"/>
          </a:p>
          <a:p>
            <a:r>
              <a:rPr lang="en-US" dirty="0"/>
              <a:t>D</a:t>
            </a:r>
            <a:r>
              <a:rPr lang="en-US" dirty="0" smtClean="0"/>
              <a:t>ifferent ways of knowing and doing</a:t>
            </a:r>
            <a:endParaRPr lang="en-US" dirty="0"/>
          </a:p>
        </p:txBody>
      </p:sp>
    </p:spTree>
    <p:extLst>
      <p:ext uri="{BB962C8B-B14F-4D97-AF65-F5344CB8AC3E}">
        <p14:creationId xmlns:p14="http://schemas.microsoft.com/office/powerpoint/2010/main" val="559623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47107"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47108" name="Rectangle 4"/>
          <p:cNvSpPr>
            <a:spLocks noGrp="1" noChangeArrowheads="1"/>
          </p:cNvSpPr>
          <p:nvPr>
            <p:ph type="title"/>
          </p:nvPr>
        </p:nvSpPr>
        <p:spPr>
          <a:xfrm>
            <a:off x="685800" y="190500"/>
            <a:ext cx="7772400" cy="762000"/>
          </a:xfrm>
          <a:noFill/>
        </p:spPr>
        <p:txBody>
          <a:bodyPr/>
          <a:lstStyle/>
          <a:p>
            <a:r>
              <a:rPr lang="en-US" dirty="0" smtClean="0"/>
              <a:t>Approach</a:t>
            </a:r>
          </a:p>
        </p:txBody>
      </p:sp>
      <p:sp>
        <p:nvSpPr>
          <p:cNvPr id="47109" name="Rectangle 5"/>
          <p:cNvSpPr>
            <a:spLocks noGrp="1" noChangeArrowheads="1"/>
          </p:cNvSpPr>
          <p:nvPr>
            <p:ph type="body" idx="1"/>
          </p:nvPr>
        </p:nvSpPr>
        <p:spPr>
          <a:xfrm>
            <a:off x="990600" y="1295400"/>
            <a:ext cx="7772400" cy="4114800"/>
          </a:xfrm>
          <a:noFill/>
        </p:spPr>
        <p:txBody>
          <a:bodyPr/>
          <a:lstStyle/>
          <a:p>
            <a:r>
              <a:rPr lang="en-US" dirty="0" smtClean="0"/>
              <a:t>Readings (done </a:t>
            </a:r>
            <a:r>
              <a:rPr lang="en-US" u="sng" dirty="0" smtClean="0"/>
              <a:t>before</a:t>
            </a:r>
            <a:r>
              <a:rPr lang="en-US" dirty="0" smtClean="0"/>
              <a:t> class)</a:t>
            </a:r>
          </a:p>
          <a:p>
            <a:pPr lvl="1"/>
            <a:r>
              <a:rPr lang="en-US" dirty="0" smtClean="0"/>
              <a:t>Acquire background</a:t>
            </a:r>
          </a:p>
          <a:p>
            <a:pPr lvl="1"/>
            <a:r>
              <a:rPr lang="en-US" dirty="0" smtClean="0"/>
              <a:t>Can be consulted later as a source for details</a:t>
            </a:r>
          </a:p>
          <a:p>
            <a:r>
              <a:rPr lang="en-US" dirty="0" smtClean="0"/>
              <a:t>Class sessions</a:t>
            </a:r>
          </a:p>
          <a:p>
            <a:pPr lvl="1"/>
            <a:r>
              <a:rPr lang="en-US" dirty="0" smtClean="0"/>
              <a:t>Develop conceptual structure</a:t>
            </a:r>
          </a:p>
          <a:p>
            <a:r>
              <a:rPr lang="en-US" dirty="0" smtClean="0"/>
              <a:t>Homework, Project</a:t>
            </a:r>
          </a:p>
          <a:p>
            <a:pPr lvl="1"/>
            <a:r>
              <a:rPr lang="en-US" dirty="0" smtClean="0"/>
              <a:t>Gain hands-on experience</a:t>
            </a:r>
          </a:p>
          <a:p>
            <a:r>
              <a:rPr lang="en-US" dirty="0" smtClean="0"/>
              <a:t>Quizzes, exams</a:t>
            </a:r>
          </a:p>
          <a:p>
            <a:pPr lvl="1"/>
            <a:r>
              <a:rPr lang="en-US" dirty="0" smtClean="0"/>
              <a:t>Focus effort, measure progress</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35843"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35844" name="Rectangle 4"/>
          <p:cNvSpPr>
            <a:spLocks noGrp="1" noChangeArrowheads="1"/>
          </p:cNvSpPr>
          <p:nvPr>
            <p:ph type="title"/>
          </p:nvPr>
        </p:nvSpPr>
        <p:spPr>
          <a:xfrm>
            <a:off x="685800" y="0"/>
            <a:ext cx="7772400" cy="685800"/>
          </a:xfrm>
          <a:noFill/>
        </p:spPr>
        <p:txBody>
          <a:bodyPr/>
          <a:lstStyle/>
          <a:p>
            <a:r>
              <a:rPr lang="en-US" dirty="0" smtClean="0"/>
              <a:t>Structure</a:t>
            </a:r>
          </a:p>
        </p:txBody>
      </p:sp>
      <p:sp>
        <p:nvSpPr>
          <p:cNvPr id="35845" name="Rectangle 5"/>
          <p:cNvSpPr>
            <a:spLocks noGrp="1" noChangeArrowheads="1"/>
          </p:cNvSpPr>
          <p:nvPr>
            <p:ph type="body" idx="1"/>
          </p:nvPr>
        </p:nvSpPr>
        <p:spPr>
          <a:xfrm>
            <a:off x="685800" y="1066800"/>
            <a:ext cx="8077200" cy="4114800"/>
          </a:xfrm>
          <a:noFill/>
        </p:spPr>
        <p:txBody>
          <a:bodyPr/>
          <a:lstStyle/>
          <a:p>
            <a:r>
              <a:rPr lang="en-US" dirty="0" smtClean="0"/>
              <a:t>Classes start </a:t>
            </a:r>
            <a:r>
              <a:rPr lang="en-US" u="sng" dirty="0" smtClean="0"/>
              <a:t>promptly</a:t>
            </a:r>
            <a:r>
              <a:rPr lang="en-US" dirty="0" smtClean="0"/>
              <a:t> at 2 PM</a:t>
            </a:r>
          </a:p>
          <a:p>
            <a:pPr lvl="1"/>
            <a:r>
              <a:rPr lang="en-US" dirty="0"/>
              <a:t>E</a:t>
            </a:r>
            <a:r>
              <a:rPr lang="en-US" dirty="0" smtClean="0"/>
              <a:t>nd promptly at 3:15</a:t>
            </a:r>
          </a:p>
          <a:p>
            <a:pPr lvl="1"/>
            <a:r>
              <a:rPr lang="en-US" dirty="0"/>
              <a:t>Bring your devices and use them</a:t>
            </a:r>
          </a:p>
          <a:p>
            <a:pPr lvl="2"/>
            <a:r>
              <a:rPr lang="en-US" dirty="0"/>
              <a:t>But stay focused on the class </a:t>
            </a:r>
            <a:r>
              <a:rPr lang="en-US" dirty="0" smtClean="0"/>
              <a:t>discussion</a:t>
            </a:r>
          </a:p>
          <a:p>
            <a:r>
              <a:rPr lang="en-US" dirty="0" smtClean="0"/>
              <a:t>Quiz at start of class on Tuesday</a:t>
            </a:r>
          </a:p>
          <a:p>
            <a:pPr lvl="1"/>
            <a:r>
              <a:rPr lang="en-US" dirty="0" smtClean="0"/>
              <a:t>Exceptions: today; exam days</a:t>
            </a:r>
          </a:p>
          <a:p>
            <a:r>
              <a:rPr lang="en-US" dirty="0" smtClean="0"/>
              <a:t>Homework due at </a:t>
            </a:r>
            <a:r>
              <a:rPr lang="en-US" u="sng" dirty="0" smtClean="0"/>
              <a:t>start</a:t>
            </a:r>
            <a:r>
              <a:rPr lang="en-US" dirty="0" smtClean="0"/>
              <a:t> of class each Thursday</a:t>
            </a:r>
          </a:p>
          <a:p>
            <a:pPr lvl="1"/>
            <a:r>
              <a:rPr lang="en-US" dirty="0" smtClean="0"/>
              <a:t>Exception: this week</a:t>
            </a:r>
          </a:p>
          <a:p>
            <a:r>
              <a:rPr lang="en-US" dirty="0" smtClean="0"/>
              <a:t>Team </a:t>
            </a:r>
            <a:r>
              <a:rPr lang="en-US" dirty="0"/>
              <a:t>project during Module </a:t>
            </a:r>
            <a:r>
              <a:rPr lang="en-US" dirty="0" smtClean="0"/>
              <a:t>3</a:t>
            </a:r>
            <a:endParaRPr lang="en-US" dirty="0"/>
          </a:p>
          <a:p>
            <a:r>
              <a:rPr lang="en-US" dirty="0" smtClean="0"/>
              <a:t>Three “open book” exams</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51204" name="Rectangle 4"/>
          <p:cNvSpPr>
            <a:spLocks noGrp="1" noChangeArrowheads="1"/>
          </p:cNvSpPr>
          <p:nvPr>
            <p:ph type="title"/>
          </p:nvPr>
        </p:nvSpPr>
        <p:spPr>
          <a:xfrm>
            <a:off x="685800" y="4482"/>
            <a:ext cx="7772400" cy="1143000"/>
          </a:xfrm>
          <a:noFill/>
        </p:spPr>
        <p:txBody>
          <a:bodyPr/>
          <a:lstStyle/>
          <a:p>
            <a:r>
              <a:rPr lang="en-US" dirty="0" smtClean="0"/>
              <a:t>Grading</a:t>
            </a:r>
          </a:p>
        </p:txBody>
      </p:sp>
      <p:sp>
        <p:nvSpPr>
          <p:cNvPr id="51205" name="Rectangle 5"/>
          <p:cNvSpPr>
            <a:spLocks noGrp="1" noChangeArrowheads="1"/>
          </p:cNvSpPr>
          <p:nvPr>
            <p:ph type="body" idx="1"/>
          </p:nvPr>
        </p:nvSpPr>
        <p:spPr>
          <a:xfrm>
            <a:off x="692726" y="1447800"/>
            <a:ext cx="8222673" cy="4114800"/>
          </a:xfrm>
          <a:noFill/>
        </p:spPr>
        <p:txBody>
          <a:bodyPr/>
          <a:lstStyle/>
          <a:p>
            <a:r>
              <a:rPr lang="en-US" dirty="0"/>
              <a:t>6</a:t>
            </a:r>
            <a:r>
              <a:rPr lang="en-US" dirty="0" smtClean="0"/>
              <a:t>0% for </a:t>
            </a:r>
            <a:r>
              <a:rPr lang="en-US" u="sng" dirty="0" smtClean="0"/>
              <a:t>individual</a:t>
            </a:r>
            <a:r>
              <a:rPr lang="en-US" dirty="0" smtClean="0"/>
              <a:t> work</a:t>
            </a:r>
          </a:p>
          <a:p>
            <a:pPr lvl="1"/>
            <a:r>
              <a:rPr lang="en-US" dirty="0" smtClean="0"/>
              <a:t>11 quizzes @ 2% each for your best 10 </a:t>
            </a:r>
          </a:p>
          <a:p>
            <a:pPr lvl="1"/>
            <a:r>
              <a:rPr lang="en-US" dirty="0" smtClean="0"/>
              <a:t>3 </a:t>
            </a:r>
            <a:r>
              <a:rPr lang="en-US" dirty="0"/>
              <a:t>e</a:t>
            </a:r>
            <a:r>
              <a:rPr lang="en-US" dirty="0" smtClean="0"/>
              <a:t>xams @ 20% each for your best 2</a:t>
            </a:r>
            <a:endParaRPr lang="en-US" dirty="0"/>
          </a:p>
          <a:p>
            <a:r>
              <a:rPr lang="en-US" dirty="0" smtClean="0"/>
              <a:t>20% for </a:t>
            </a:r>
            <a:r>
              <a:rPr lang="en-US" u="sng" dirty="0" smtClean="0"/>
              <a:t>group</a:t>
            </a:r>
            <a:r>
              <a:rPr lang="en-US" dirty="0" smtClean="0"/>
              <a:t> work</a:t>
            </a:r>
          </a:p>
          <a:p>
            <a:pPr lvl="1"/>
            <a:r>
              <a:rPr lang="en-US" dirty="0" smtClean="0"/>
              <a:t>Same grade for everyone in a project team</a:t>
            </a:r>
          </a:p>
          <a:p>
            <a:r>
              <a:rPr lang="en-US" dirty="0" smtClean="0"/>
              <a:t>20% your choice (</a:t>
            </a:r>
            <a:r>
              <a:rPr lang="en-US" u="sng" dirty="0" smtClean="0"/>
              <a:t>individual or group</a:t>
            </a:r>
            <a:r>
              <a:rPr lang="en-US" dirty="0" smtClean="0"/>
              <a:t>)</a:t>
            </a:r>
          </a:p>
          <a:p>
            <a:pPr lvl="1"/>
            <a:r>
              <a:rPr lang="en-US" dirty="0" smtClean="0"/>
              <a:t>8 assignments @ 4% each (but capped at 20%)</a:t>
            </a:r>
            <a:endParaRPr lang="en-US" dirty="0"/>
          </a:p>
          <a:p>
            <a:r>
              <a:rPr lang="en-US" dirty="0" smtClean="0"/>
              <a:t>No curve!</a:t>
            </a:r>
          </a:p>
          <a:p>
            <a:pPr lvl="1"/>
            <a:r>
              <a:rPr lang="en-US" dirty="0" smtClean="0"/>
              <a:t>90-100: some sort of A, 80-89: some sort of B, …</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5325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53252" name="Rectangle 4"/>
          <p:cNvSpPr>
            <a:spLocks noGrp="1" noChangeArrowheads="1"/>
          </p:cNvSpPr>
          <p:nvPr>
            <p:ph type="title"/>
          </p:nvPr>
        </p:nvSpPr>
        <p:spPr>
          <a:xfrm>
            <a:off x="685800" y="152400"/>
            <a:ext cx="7772400" cy="1143000"/>
          </a:xfrm>
          <a:noFill/>
        </p:spPr>
        <p:txBody>
          <a:bodyPr/>
          <a:lstStyle/>
          <a:p>
            <a:r>
              <a:rPr lang="en-US" smtClean="0"/>
              <a:t>The Fine Print</a:t>
            </a:r>
          </a:p>
        </p:txBody>
      </p:sp>
      <p:sp>
        <p:nvSpPr>
          <p:cNvPr id="53253" name="Rectangle 5"/>
          <p:cNvSpPr>
            <a:spLocks noGrp="1" noChangeArrowheads="1"/>
          </p:cNvSpPr>
          <p:nvPr>
            <p:ph type="body" idx="1"/>
          </p:nvPr>
        </p:nvSpPr>
        <p:spPr>
          <a:xfrm>
            <a:off x="685800" y="1371600"/>
            <a:ext cx="7772400" cy="4114800"/>
          </a:xfrm>
          <a:noFill/>
        </p:spPr>
        <p:txBody>
          <a:bodyPr/>
          <a:lstStyle/>
          <a:p>
            <a:r>
              <a:rPr lang="en-US" dirty="0" smtClean="0"/>
              <a:t>Group work is encouraged </a:t>
            </a:r>
            <a:r>
              <a:rPr lang="en-US" u="sng" dirty="0" smtClean="0"/>
              <a:t>on homework</a:t>
            </a:r>
          </a:p>
          <a:p>
            <a:pPr lvl="1"/>
            <a:r>
              <a:rPr lang="en-US" dirty="0" smtClean="0"/>
              <a:t>But you must personally write what you turn in</a:t>
            </a:r>
          </a:p>
          <a:p>
            <a:pPr lvl="4"/>
            <a:endParaRPr lang="en-US" dirty="0" smtClean="0"/>
          </a:p>
          <a:p>
            <a:r>
              <a:rPr lang="en-US" dirty="0" smtClean="0"/>
              <a:t>Deadlines are firm and sharp</a:t>
            </a:r>
          </a:p>
          <a:p>
            <a:pPr lvl="1"/>
            <a:r>
              <a:rPr lang="en-US" dirty="0" smtClean="0"/>
              <a:t>Allowances for individual circumstances are already included in the grading computation</a:t>
            </a:r>
          </a:p>
          <a:p>
            <a:pPr lvl="4"/>
            <a:endParaRPr lang="en-US" dirty="0" smtClean="0"/>
          </a:p>
          <a:p>
            <a:r>
              <a:rPr lang="en-US" dirty="0" smtClean="0"/>
              <a:t>Academic integrity is a serious matter</a:t>
            </a:r>
          </a:p>
          <a:p>
            <a:pPr lvl="1"/>
            <a:r>
              <a:rPr lang="en-US" dirty="0" smtClean="0"/>
              <a:t>No group work during the exams or </a:t>
            </a:r>
            <a:r>
              <a:rPr lang="en-US" dirty="0" err="1" smtClean="0"/>
              <a:t>quiz!es</a:t>
            </a:r>
            <a:endParaRPr lang="en-US" dirty="0" smtClean="0"/>
          </a:p>
          <a:p>
            <a:pPr lvl="1"/>
            <a:r>
              <a:rPr lang="en-US" dirty="0" smtClean="0"/>
              <a:t>Scrupulously respect time limits</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46083" name="Rectangle 4"/>
          <p:cNvSpPr>
            <a:spLocks noGrp="1" noChangeArrowheads="1"/>
          </p:cNvSpPr>
          <p:nvPr>
            <p:ph type="title"/>
          </p:nvPr>
        </p:nvSpPr>
        <p:spPr>
          <a:xfrm>
            <a:off x="681318" y="0"/>
            <a:ext cx="7772400" cy="838200"/>
          </a:xfrm>
          <a:noFill/>
        </p:spPr>
        <p:txBody>
          <a:bodyPr/>
          <a:lstStyle/>
          <a:p>
            <a:r>
              <a:rPr lang="en-US" dirty="0" smtClean="0"/>
              <a:t>Contact Information</a:t>
            </a:r>
          </a:p>
        </p:txBody>
      </p:sp>
      <p:sp>
        <p:nvSpPr>
          <p:cNvPr id="46084" name="Rectangle 5"/>
          <p:cNvSpPr>
            <a:spLocks noGrp="1" noChangeArrowheads="1"/>
          </p:cNvSpPr>
          <p:nvPr>
            <p:ph type="body" idx="1"/>
          </p:nvPr>
        </p:nvSpPr>
        <p:spPr>
          <a:xfrm>
            <a:off x="20392" y="990600"/>
            <a:ext cx="8763000" cy="4114800"/>
          </a:xfrm>
          <a:noFill/>
        </p:spPr>
        <p:txBody>
          <a:bodyPr/>
          <a:lstStyle/>
          <a:p>
            <a:r>
              <a:rPr lang="en-US" dirty="0" smtClean="0"/>
              <a:t>Doug </a:t>
            </a:r>
            <a:r>
              <a:rPr lang="en-US" dirty="0" err="1" smtClean="0"/>
              <a:t>Oard</a:t>
            </a:r>
            <a:r>
              <a:rPr lang="en-US" dirty="0" smtClean="0"/>
              <a:t>: </a:t>
            </a:r>
          </a:p>
          <a:p>
            <a:pPr lvl="1"/>
            <a:r>
              <a:rPr lang="en-US" dirty="0" smtClean="0"/>
              <a:t>Office: AVW 3126 (or, by arrangement, HBK 2118F)</a:t>
            </a:r>
          </a:p>
          <a:p>
            <a:pPr lvl="1"/>
            <a:r>
              <a:rPr lang="en-US" dirty="0" smtClean="0"/>
              <a:t>Office Hours: Wednesdays 10-10:55 AM</a:t>
            </a:r>
          </a:p>
          <a:p>
            <a:pPr lvl="1"/>
            <a:r>
              <a:rPr lang="en-US" dirty="0" smtClean="0"/>
              <a:t>I’m also usually happy to stay after class</a:t>
            </a:r>
          </a:p>
          <a:p>
            <a:pPr lvl="1"/>
            <a:r>
              <a:rPr lang="en-US" dirty="0" smtClean="0"/>
              <a:t>Email: oard@umd.edu (answered within 24 hours)</a:t>
            </a:r>
          </a:p>
          <a:p>
            <a:pPr lvl="2"/>
            <a:r>
              <a:rPr lang="en-US" dirty="0" smtClean="0"/>
              <a:t>Indicate if you do </a:t>
            </a:r>
            <a:r>
              <a:rPr lang="en-US" u="sng" dirty="0" smtClean="0"/>
              <a:t>not</a:t>
            </a:r>
            <a:r>
              <a:rPr lang="en-US" dirty="0" smtClean="0"/>
              <a:t> want my answer sent to the class</a:t>
            </a:r>
          </a:p>
          <a:p>
            <a:pPr lvl="5"/>
            <a:endParaRPr lang="en-US" dirty="0"/>
          </a:p>
          <a:p>
            <a:r>
              <a:rPr lang="en-US" dirty="0" err="1" smtClean="0"/>
              <a:t>Jyothi</a:t>
            </a:r>
            <a:r>
              <a:rPr lang="en-US" dirty="0" smtClean="0"/>
              <a:t> </a:t>
            </a:r>
            <a:r>
              <a:rPr lang="en-US" dirty="0" err="1" smtClean="0"/>
              <a:t>Vinjumur</a:t>
            </a:r>
            <a:endParaRPr lang="en-US" dirty="0" smtClean="0"/>
          </a:p>
          <a:p>
            <a:pPr lvl="1"/>
            <a:r>
              <a:rPr lang="en-US" dirty="0" smtClean="0"/>
              <a:t>Office: AVW 3126</a:t>
            </a:r>
          </a:p>
          <a:p>
            <a:pPr lvl="1"/>
            <a:r>
              <a:rPr lang="en-US" dirty="0" smtClean="0"/>
              <a:t>Office Hours: Mondays 4-5 PM</a:t>
            </a:r>
          </a:p>
          <a:p>
            <a:pPr lvl="1"/>
            <a:r>
              <a:rPr lang="en-US" dirty="0" smtClean="0"/>
              <a:t>Email: jyothikv@umd.edu (answered within 24 hours)</a:t>
            </a:r>
          </a:p>
          <a:p>
            <a:pPr lvl="3"/>
            <a:endParaRPr lang="en-US" dirty="0" smtClean="0"/>
          </a:p>
        </p:txBody>
      </p:sp>
      <p:pic>
        <p:nvPicPr>
          <p:cNvPr id="2" name="Picture 1"/>
          <p:cNvPicPr>
            <a:picLocks noChangeAspect="1"/>
          </p:cNvPicPr>
          <p:nvPr/>
        </p:nvPicPr>
        <p:blipFill>
          <a:blip r:embed="rId3"/>
          <a:stretch>
            <a:fillRect/>
          </a:stretch>
        </p:blipFill>
        <p:spPr>
          <a:xfrm>
            <a:off x="5638800" y="4419600"/>
            <a:ext cx="1857375" cy="1581150"/>
          </a:xfrm>
          <a:prstGeom prst="rect">
            <a:avLst/>
          </a:prstGeom>
        </p:spPr>
      </p:pic>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228600"/>
            <a:ext cx="7772400" cy="1143000"/>
          </a:xfrm>
        </p:spPr>
        <p:txBody>
          <a:bodyPr/>
          <a:lstStyle/>
          <a:p>
            <a:r>
              <a:rPr lang="en-US" dirty="0" smtClean="0"/>
              <a:t>A Personal Approach to Learning</a:t>
            </a:r>
          </a:p>
        </p:txBody>
      </p:sp>
      <p:sp>
        <p:nvSpPr>
          <p:cNvPr id="49155" name="Rectangle 3"/>
          <p:cNvSpPr>
            <a:spLocks noGrp="1" noChangeArrowheads="1"/>
          </p:cNvSpPr>
          <p:nvPr>
            <p:ph type="body" idx="1"/>
          </p:nvPr>
        </p:nvSpPr>
        <p:spPr>
          <a:xfrm>
            <a:off x="419100" y="1676400"/>
            <a:ext cx="8305800" cy="4114800"/>
          </a:xfrm>
        </p:spPr>
        <p:txBody>
          <a:bodyPr/>
          <a:lstStyle/>
          <a:p>
            <a:r>
              <a:rPr lang="en-US" dirty="0" smtClean="0"/>
              <a:t>Work ahead, so that you are </a:t>
            </a:r>
            <a:r>
              <a:rPr lang="en-US" u="sng" dirty="0" smtClean="0"/>
              <a:t>never</a:t>
            </a:r>
            <a:r>
              <a:rPr lang="en-US" dirty="0" smtClean="0"/>
              <a:t> behind</a:t>
            </a:r>
          </a:p>
          <a:p>
            <a:pPr lvl="3"/>
            <a:endParaRPr lang="en-US" dirty="0" smtClean="0"/>
          </a:p>
          <a:p>
            <a:r>
              <a:rPr lang="en-US" dirty="0" smtClean="0"/>
              <a:t>Find new questions everywhere</a:t>
            </a:r>
          </a:p>
          <a:p>
            <a:pPr lvl="1"/>
            <a:r>
              <a:rPr lang="en-US" dirty="0" smtClean="0"/>
              <a:t>Then find the answers somewhere</a:t>
            </a:r>
          </a:p>
          <a:p>
            <a:pPr lvl="3"/>
            <a:endParaRPr lang="en-US" dirty="0" smtClean="0"/>
          </a:p>
          <a:p>
            <a:r>
              <a:rPr lang="en-US" dirty="0" smtClean="0"/>
              <a:t>Enrich your practical skills relentlessly</a:t>
            </a:r>
          </a:p>
          <a:p>
            <a:pPr lvl="3"/>
            <a:endParaRPr lang="en-US" dirty="0" smtClean="0"/>
          </a:p>
          <a:p>
            <a:r>
              <a:rPr lang="en-US" dirty="0" smtClean="0"/>
              <a:t>Pick topics you want to learn more about</a:t>
            </a:r>
          </a:p>
          <a:p>
            <a:pPr lvl="3"/>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Our Next Reading</a:t>
            </a:r>
            <a:endParaRPr lang="en-US" dirty="0"/>
          </a:p>
        </p:txBody>
      </p:sp>
      <p:pic>
        <p:nvPicPr>
          <p:cNvPr id="5" name="Picture 4"/>
          <p:cNvPicPr>
            <a:picLocks noChangeAspect="1"/>
          </p:cNvPicPr>
          <p:nvPr/>
        </p:nvPicPr>
        <p:blipFill>
          <a:blip r:embed="rId2"/>
          <a:stretch>
            <a:fillRect/>
          </a:stretch>
        </p:blipFill>
        <p:spPr>
          <a:xfrm>
            <a:off x="2590800" y="2743200"/>
            <a:ext cx="4430012" cy="2286000"/>
          </a:xfrm>
          <a:prstGeom prst="rect">
            <a:avLst/>
          </a:prstGeom>
        </p:spPr>
      </p:pic>
    </p:spTree>
    <p:extLst>
      <p:ext uri="{BB962C8B-B14F-4D97-AF65-F5344CB8AC3E}">
        <p14:creationId xmlns:p14="http://schemas.microsoft.com/office/powerpoint/2010/main" val="38637896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The Third Wave</a:t>
            </a:r>
          </a:p>
          <a:p>
            <a:pPr>
              <a:buFont typeface="Wingdings" panose="05000000000000000000" pitchFamily="2" charset="2"/>
              <a:buChar char="Ø"/>
            </a:pPr>
            <a:endParaRPr lang="en-US" dirty="0"/>
          </a:p>
          <a:p>
            <a:pPr>
              <a:buFont typeface="Arial" panose="020B0604020202020204" pitchFamily="34" charset="0"/>
              <a:buChar char="•"/>
            </a:pPr>
            <a:r>
              <a:rPr lang="en-US" dirty="0" smtClean="0"/>
              <a:t>Data / Information / Knowledge</a:t>
            </a:r>
            <a:endParaRPr lang="en-US" dirty="0" smtClean="0"/>
          </a:p>
          <a:p>
            <a:endParaRPr lang="en-US" dirty="0" smtClean="0"/>
          </a:p>
          <a:p>
            <a:r>
              <a:rPr lang="en-US" dirty="0" smtClean="0"/>
              <a:t>All the usual stuff (syllabus, grading, </a:t>
            </a:r>
            <a:r>
              <a:rPr lang="en-US" dirty="0" smtClean="0"/>
              <a:t>…)</a:t>
            </a:r>
          </a:p>
          <a:p>
            <a:endParaRPr lang="en-US" dirty="0"/>
          </a:p>
          <a:p>
            <a:r>
              <a:rPr lang="en-US" dirty="0" smtClean="0"/>
              <a:t>Information Science major</a:t>
            </a:r>
            <a:endParaRPr lang="en-US" dirty="0" smtClean="0"/>
          </a:p>
        </p:txBody>
      </p:sp>
    </p:spTree>
    <p:extLst>
      <p:ext uri="{BB962C8B-B14F-4D97-AF65-F5344CB8AC3E}">
        <p14:creationId xmlns:p14="http://schemas.microsoft.com/office/powerpoint/2010/main" val="35568942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Third Wave</a:t>
            </a:r>
          </a:p>
          <a:p>
            <a:pPr>
              <a:buFont typeface="Wingdings" panose="05000000000000000000" pitchFamily="2" charset="2"/>
              <a:buChar char="Ø"/>
            </a:pPr>
            <a:endParaRPr lang="en-US" dirty="0"/>
          </a:p>
          <a:p>
            <a:pPr>
              <a:buFont typeface="Arial" panose="020B0604020202020204" pitchFamily="34" charset="0"/>
              <a:buChar char="•"/>
            </a:pPr>
            <a:r>
              <a:rPr lang="en-US" dirty="0" smtClean="0"/>
              <a:t>Data / Information / Knowledge</a:t>
            </a:r>
            <a:endParaRPr lang="en-US" dirty="0" smtClean="0"/>
          </a:p>
          <a:p>
            <a:endParaRPr lang="en-US" dirty="0" smtClean="0"/>
          </a:p>
          <a:p>
            <a:r>
              <a:rPr lang="en-US" dirty="0" smtClean="0"/>
              <a:t>All the usual stuff (syllabus, grading, </a:t>
            </a:r>
            <a:r>
              <a:rPr lang="en-US" dirty="0" smtClean="0"/>
              <a:t>…)</a:t>
            </a:r>
          </a:p>
          <a:p>
            <a:endParaRPr lang="en-US" dirty="0"/>
          </a:p>
          <a:p>
            <a:pPr>
              <a:buFont typeface="Wingdings" panose="05000000000000000000" pitchFamily="2" charset="2"/>
              <a:buChar char="Ø"/>
            </a:pPr>
            <a:r>
              <a:rPr lang="en-US" dirty="0" smtClean="0"/>
              <a:t>Information Science major</a:t>
            </a:r>
            <a:endParaRPr lang="en-US" dirty="0" smtClean="0"/>
          </a:p>
        </p:txBody>
      </p:sp>
    </p:spTree>
    <p:extLst>
      <p:ext uri="{BB962C8B-B14F-4D97-AF65-F5344CB8AC3E}">
        <p14:creationId xmlns:p14="http://schemas.microsoft.com/office/powerpoint/2010/main" val="931245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4477" y="457200"/>
            <a:ext cx="6593681" cy="1139780"/>
          </a:xfrm>
        </p:spPr>
        <p:txBody>
          <a:bodyPr/>
          <a:lstStyle/>
          <a:p>
            <a:pPr algn="ctr"/>
            <a:r>
              <a:rPr lang="en-US" dirty="0" smtClean="0"/>
              <a:t>“Information Science”</a:t>
            </a:r>
            <a:endParaRPr lang="en-US" dirty="0"/>
          </a:p>
        </p:txBody>
      </p:sp>
      <p:sp>
        <p:nvSpPr>
          <p:cNvPr id="5" name="Freeform 4"/>
          <p:cNvSpPr/>
          <p:nvPr/>
        </p:nvSpPr>
        <p:spPr>
          <a:xfrm>
            <a:off x="3169919" y="1636595"/>
            <a:ext cx="2880360" cy="2880360"/>
          </a:xfrm>
          <a:custGeom>
            <a:avLst/>
            <a:gdLst>
              <a:gd name="connsiteX0" fmla="*/ 0 w 2880360"/>
              <a:gd name="connsiteY0" fmla="*/ 1440180 h 2880360"/>
              <a:gd name="connsiteX1" fmla="*/ 1440180 w 2880360"/>
              <a:gd name="connsiteY1" fmla="*/ 0 h 2880360"/>
              <a:gd name="connsiteX2" fmla="*/ 2880360 w 2880360"/>
              <a:gd name="connsiteY2" fmla="*/ 1440180 h 2880360"/>
              <a:gd name="connsiteX3" fmla="*/ 1440180 w 2880360"/>
              <a:gd name="connsiteY3" fmla="*/ 2880360 h 2880360"/>
              <a:gd name="connsiteX4" fmla="*/ 0 w 2880360"/>
              <a:gd name="connsiteY4" fmla="*/ 1440180 h 28803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0" h="2880360">
                <a:moveTo>
                  <a:pt x="0" y="1440180"/>
                </a:moveTo>
                <a:cubicBezTo>
                  <a:pt x="0" y="644791"/>
                  <a:pt x="644791" y="0"/>
                  <a:pt x="1440180" y="0"/>
                </a:cubicBezTo>
                <a:cubicBezTo>
                  <a:pt x="2235569" y="0"/>
                  <a:pt x="2880360" y="644791"/>
                  <a:pt x="2880360" y="1440180"/>
                </a:cubicBezTo>
                <a:cubicBezTo>
                  <a:pt x="2880360" y="2235569"/>
                  <a:pt x="2235569" y="2880360"/>
                  <a:pt x="1440180" y="2880360"/>
                </a:cubicBezTo>
                <a:cubicBezTo>
                  <a:pt x="644791" y="2880360"/>
                  <a:pt x="0" y="2235569"/>
                  <a:pt x="0" y="1440180"/>
                </a:cubicBezTo>
                <a:close/>
              </a:path>
            </a:pathLst>
          </a:custGeom>
          <a:solidFill>
            <a:schemeClr val="accent1">
              <a:lumMod val="60000"/>
              <a:lumOff val="40000"/>
              <a:alpha val="50000"/>
            </a:schemeClr>
          </a:solidFill>
        </p:spPr>
        <p:style>
          <a:lnRef idx="2">
            <a:schemeClr val="lt1">
              <a:hueOff val="0"/>
              <a:satOff val="0"/>
              <a:lumOff val="0"/>
              <a:alphaOff val="0"/>
            </a:schemeClr>
          </a:lnRef>
          <a:fillRef idx="1">
            <a:schemeClr val="accent6">
              <a:alpha val="50000"/>
              <a:hueOff val="0"/>
              <a:satOff val="0"/>
              <a:lumOff val="0"/>
              <a:alphaOff val="0"/>
            </a:schemeClr>
          </a:fillRef>
          <a:effectRef idx="0">
            <a:schemeClr val="accent6">
              <a:alpha val="50000"/>
              <a:hueOff val="0"/>
              <a:satOff val="0"/>
              <a:lumOff val="0"/>
              <a:alphaOff val="0"/>
            </a:schemeClr>
          </a:effectRef>
          <a:fontRef idx="minor">
            <a:schemeClr val="tx1"/>
          </a:fontRef>
        </p:style>
        <p:txBody>
          <a:bodyPr spcFirstLastPara="0" vert="horz" wrap="square" lIns="384049" tIns="504063" rIns="384047" bIns="1080135" numCol="1" spcCol="1270" anchor="ctr" anchorCtr="0">
            <a:noAutofit/>
          </a:bodyPr>
          <a:lstStyle/>
          <a:p>
            <a:pPr lvl="0" algn="ctr" defTabSz="1244600">
              <a:lnSpc>
                <a:spcPct val="90000"/>
              </a:lnSpc>
              <a:spcBef>
                <a:spcPct val="0"/>
              </a:spcBef>
              <a:spcAft>
                <a:spcPct val="35000"/>
              </a:spcAft>
            </a:pPr>
            <a:r>
              <a:rPr lang="en-US" sz="2800" kern="1200" dirty="0" smtClean="0"/>
              <a:t>People</a:t>
            </a:r>
            <a:endParaRPr lang="en-US" sz="2800" kern="1200" dirty="0"/>
          </a:p>
        </p:txBody>
      </p:sp>
      <p:sp>
        <p:nvSpPr>
          <p:cNvPr id="6" name="Freeform 5"/>
          <p:cNvSpPr/>
          <p:nvPr/>
        </p:nvSpPr>
        <p:spPr>
          <a:xfrm>
            <a:off x="4209249" y="3436820"/>
            <a:ext cx="2880360" cy="2880360"/>
          </a:xfrm>
          <a:custGeom>
            <a:avLst/>
            <a:gdLst>
              <a:gd name="connsiteX0" fmla="*/ 0 w 2880360"/>
              <a:gd name="connsiteY0" fmla="*/ 1440180 h 2880360"/>
              <a:gd name="connsiteX1" fmla="*/ 1440180 w 2880360"/>
              <a:gd name="connsiteY1" fmla="*/ 0 h 2880360"/>
              <a:gd name="connsiteX2" fmla="*/ 2880360 w 2880360"/>
              <a:gd name="connsiteY2" fmla="*/ 1440180 h 2880360"/>
              <a:gd name="connsiteX3" fmla="*/ 1440180 w 2880360"/>
              <a:gd name="connsiteY3" fmla="*/ 2880360 h 2880360"/>
              <a:gd name="connsiteX4" fmla="*/ 0 w 2880360"/>
              <a:gd name="connsiteY4" fmla="*/ 1440180 h 28803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0" h="2880360">
                <a:moveTo>
                  <a:pt x="0" y="1440180"/>
                </a:moveTo>
                <a:cubicBezTo>
                  <a:pt x="0" y="644791"/>
                  <a:pt x="644791" y="0"/>
                  <a:pt x="1440180" y="0"/>
                </a:cubicBezTo>
                <a:cubicBezTo>
                  <a:pt x="2235569" y="0"/>
                  <a:pt x="2880360" y="644791"/>
                  <a:pt x="2880360" y="1440180"/>
                </a:cubicBezTo>
                <a:cubicBezTo>
                  <a:pt x="2880360" y="2235569"/>
                  <a:pt x="2235569" y="2880360"/>
                  <a:pt x="1440180" y="2880360"/>
                </a:cubicBezTo>
                <a:cubicBezTo>
                  <a:pt x="644791" y="2880360"/>
                  <a:pt x="0" y="2235569"/>
                  <a:pt x="0" y="1440180"/>
                </a:cubicBezTo>
                <a:close/>
              </a:path>
            </a:pathLst>
          </a:custGeom>
          <a:solidFill>
            <a:schemeClr val="accent1">
              <a:lumMod val="60000"/>
              <a:lumOff val="40000"/>
              <a:alpha val="50000"/>
            </a:schemeClr>
          </a:solidFill>
        </p:spPr>
        <p:style>
          <a:lnRef idx="2">
            <a:schemeClr val="lt1">
              <a:hueOff val="0"/>
              <a:satOff val="0"/>
              <a:lumOff val="0"/>
              <a:alphaOff val="0"/>
            </a:schemeClr>
          </a:lnRef>
          <a:fillRef idx="1">
            <a:schemeClr val="accent6">
              <a:alpha val="50000"/>
              <a:hueOff val="0"/>
              <a:satOff val="0"/>
              <a:lumOff val="0"/>
              <a:alphaOff val="0"/>
            </a:schemeClr>
          </a:fillRef>
          <a:effectRef idx="0">
            <a:schemeClr val="accent6">
              <a:alpha val="50000"/>
              <a:hueOff val="0"/>
              <a:satOff val="0"/>
              <a:lumOff val="0"/>
              <a:alphaOff val="0"/>
            </a:schemeClr>
          </a:effectRef>
          <a:fontRef idx="minor">
            <a:schemeClr val="tx1"/>
          </a:fontRef>
        </p:style>
        <p:txBody>
          <a:bodyPr spcFirstLastPara="0" vert="horz" wrap="square" lIns="880910" tIns="744093" rIns="271234" bIns="552069" numCol="1" spcCol="1270" anchor="ctr" anchorCtr="0">
            <a:noAutofit/>
          </a:bodyPr>
          <a:lstStyle/>
          <a:p>
            <a:pPr lvl="0" algn="ctr" defTabSz="1244600">
              <a:lnSpc>
                <a:spcPct val="90000"/>
              </a:lnSpc>
              <a:spcBef>
                <a:spcPct val="0"/>
              </a:spcBef>
              <a:spcAft>
                <a:spcPct val="35000"/>
              </a:spcAft>
            </a:pPr>
            <a:r>
              <a:rPr lang="en-US" sz="2800" kern="1200" dirty="0" smtClean="0"/>
              <a:t>Technology</a:t>
            </a:r>
            <a:endParaRPr lang="en-US" sz="2800" kern="1200" dirty="0"/>
          </a:p>
        </p:txBody>
      </p:sp>
      <p:sp>
        <p:nvSpPr>
          <p:cNvPr id="7" name="Freeform 6"/>
          <p:cNvSpPr/>
          <p:nvPr/>
        </p:nvSpPr>
        <p:spPr>
          <a:xfrm>
            <a:off x="2130590" y="3436820"/>
            <a:ext cx="2880360" cy="2880360"/>
          </a:xfrm>
          <a:custGeom>
            <a:avLst/>
            <a:gdLst>
              <a:gd name="connsiteX0" fmla="*/ 0 w 2880360"/>
              <a:gd name="connsiteY0" fmla="*/ 1440180 h 2880360"/>
              <a:gd name="connsiteX1" fmla="*/ 1440180 w 2880360"/>
              <a:gd name="connsiteY1" fmla="*/ 0 h 2880360"/>
              <a:gd name="connsiteX2" fmla="*/ 2880360 w 2880360"/>
              <a:gd name="connsiteY2" fmla="*/ 1440180 h 2880360"/>
              <a:gd name="connsiteX3" fmla="*/ 1440180 w 2880360"/>
              <a:gd name="connsiteY3" fmla="*/ 2880360 h 2880360"/>
              <a:gd name="connsiteX4" fmla="*/ 0 w 2880360"/>
              <a:gd name="connsiteY4" fmla="*/ 1440180 h 28803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0360" h="2880360">
                <a:moveTo>
                  <a:pt x="0" y="1440180"/>
                </a:moveTo>
                <a:cubicBezTo>
                  <a:pt x="0" y="644791"/>
                  <a:pt x="644791" y="0"/>
                  <a:pt x="1440180" y="0"/>
                </a:cubicBezTo>
                <a:cubicBezTo>
                  <a:pt x="2235569" y="0"/>
                  <a:pt x="2880360" y="644791"/>
                  <a:pt x="2880360" y="1440180"/>
                </a:cubicBezTo>
                <a:cubicBezTo>
                  <a:pt x="2880360" y="2235569"/>
                  <a:pt x="2235569" y="2880360"/>
                  <a:pt x="1440180" y="2880360"/>
                </a:cubicBezTo>
                <a:cubicBezTo>
                  <a:pt x="644791" y="2880360"/>
                  <a:pt x="0" y="2235569"/>
                  <a:pt x="0" y="1440180"/>
                </a:cubicBezTo>
                <a:close/>
              </a:path>
            </a:pathLst>
          </a:custGeom>
          <a:solidFill>
            <a:schemeClr val="accent1">
              <a:lumMod val="60000"/>
              <a:lumOff val="40000"/>
              <a:alpha val="50000"/>
            </a:schemeClr>
          </a:solidFill>
        </p:spPr>
        <p:style>
          <a:lnRef idx="2">
            <a:schemeClr val="lt1">
              <a:hueOff val="0"/>
              <a:satOff val="0"/>
              <a:lumOff val="0"/>
              <a:alphaOff val="0"/>
            </a:schemeClr>
          </a:lnRef>
          <a:fillRef idx="1">
            <a:schemeClr val="accent6">
              <a:alpha val="50000"/>
              <a:hueOff val="0"/>
              <a:satOff val="0"/>
              <a:lumOff val="0"/>
              <a:alphaOff val="0"/>
            </a:schemeClr>
          </a:fillRef>
          <a:effectRef idx="0">
            <a:schemeClr val="accent6">
              <a:alpha val="50000"/>
              <a:hueOff val="0"/>
              <a:satOff val="0"/>
              <a:lumOff val="0"/>
              <a:alphaOff val="0"/>
            </a:schemeClr>
          </a:effectRef>
          <a:fontRef idx="minor">
            <a:schemeClr val="tx1"/>
          </a:fontRef>
        </p:style>
        <p:txBody>
          <a:bodyPr spcFirstLastPara="0" vert="horz" wrap="square" lIns="271233" tIns="744093" rIns="880911" bIns="552069" numCol="1" spcCol="1270" anchor="ctr" anchorCtr="0">
            <a:noAutofit/>
          </a:bodyPr>
          <a:lstStyle/>
          <a:p>
            <a:pPr lvl="0" algn="ctr" defTabSz="1244600">
              <a:lnSpc>
                <a:spcPct val="90000"/>
              </a:lnSpc>
              <a:spcBef>
                <a:spcPct val="0"/>
              </a:spcBef>
              <a:spcAft>
                <a:spcPct val="35000"/>
              </a:spcAft>
            </a:pPr>
            <a:r>
              <a:rPr lang="en-US" sz="2800" kern="1200" dirty="0" smtClean="0"/>
              <a:t>Information</a:t>
            </a:r>
            <a:endParaRPr lang="en-US" sz="2800" kern="1200" dirty="0"/>
          </a:p>
        </p:txBody>
      </p:sp>
    </p:spTree>
    <p:extLst>
      <p:ext uri="{BB962C8B-B14F-4D97-AF65-F5344CB8AC3E}">
        <p14:creationId xmlns:p14="http://schemas.microsoft.com/office/powerpoint/2010/main" val="39671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44951"/>
            <a:ext cx="7505700" cy="781223"/>
          </a:xfrm>
        </p:spPr>
        <p:txBody>
          <a:bodyPr/>
          <a:lstStyle/>
          <a:p>
            <a:r>
              <a:rPr lang="en-US" dirty="0" smtClean="0"/>
              <a:t>B.S. in Information Science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6550937"/>
              </p:ext>
            </p:extLst>
          </p:nvPr>
        </p:nvGraphicFramePr>
        <p:xfrm>
          <a:off x="1600200" y="1587603"/>
          <a:ext cx="7429500" cy="26562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Left Brace 6"/>
          <p:cNvSpPr/>
          <p:nvPr/>
        </p:nvSpPr>
        <p:spPr bwMode="auto">
          <a:xfrm>
            <a:off x="1143000" y="1967476"/>
            <a:ext cx="227408" cy="1905000"/>
          </a:xfrm>
          <a:prstGeom prst="leftBrace">
            <a:avLst/>
          </a:prstGeom>
          <a:solidFill>
            <a:srgbClr val="FFFF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 charset="0"/>
              <a:cs typeface="Arial" charset="0"/>
            </a:endParaRPr>
          </a:p>
        </p:txBody>
      </p:sp>
      <p:sp>
        <p:nvSpPr>
          <p:cNvPr id="11" name="TextBox 10"/>
          <p:cNvSpPr txBox="1"/>
          <p:nvPr/>
        </p:nvSpPr>
        <p:spPr>
          <a:xfrm>
            <a:off x="358235" y="2650360"/>
            <a:ext cx="782587" cy="461665"/>
          </a:xfrm>
          <a:prstGeom prst="rect">
            <a:avLst/>
          </a:prstGeom>
          <a:noFill/>
        </p:spPr>
        <p:txBody>
          <a:bodyPr wrap="none" rtlCol="0">
            <a:spAutoFit/>
          </a:bodyPr>
          <a:lstStyle/>
          <a:p>
            <a:r>
              <a:rPr lang="en-US" dirty="0" smtClean="0"/>
              <a:t>Core</a:t>
            </a:r>
            <a:endParaRPr lang="en-US" dirty="0"/>
          </a:p>
        </p:txBody>
      </p:sp>
      <p:grpSp>
        <p:nvGrpSpPr>
          <p:cNvPr id="15" name="Group 14"/>
          <p:cNvGrpSpPr/>
          <p:nvPr/>
        </p:nvGrpSpPr>
        <p:grpSpPr>
          <a:xfrm>
            <a:off x="-72114" y="762000"/>
            <a:ext cx="9101814" cy="1423132"/>
            <a:chOff x="-72114" y="762000"/>
            <a:chExt cx="9101814" cy="1423132"/>
          </a:xfrm>
        </p:grpSpPr>
        <p:graphicFrame>
          <p:nvGraphicFramePr>
            <p:cNvPr id="5" name="Content Placeholder 3"/>
            <p:cNvGraphicFramePr>
              <a:graphicFrameLocks/>
            </p:cNvGraphicFramePr>
            <p:nvPr>
              <p:extLst>
                <p:ext uri="{D42A27DB-BD31-4B8C-83A1-F6EECF244321}">
                  <p14:modId xmlns:p14="http://schemas.microsoft.com/office/powerpoint/2010/main" val="1687726321"/>
                </p:ext>
              </p:extLst>
            </p:nvPr>
          </p:nvGraphicFramePr>
          <p:xfrm>
            <a:off x="1600200" y="762000"/>
            <a:ext cx="7429500" cy="14231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Left Brace 9"/>
            <p:cNvSpPr/>
            <p:nvPr/>
          </p:nvSpPr>
          <p:spPr bwMode="auto">
            <a:xfrm>
              <a:off x="1143000" y="1010746"/>
              <a:ext cx="227408" cy="880532"/>
            </a:xfrm>
            <a:prstGeom prst="leftBrace">
              <a:avLst/>
            </a:prstGeom>
            <a:solidFill>
              <a:srgbClr val="FFFF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 charset="0"/>
                <a:cs typeface="Arial" charset="0"/>
              </a:endParaRPr>
            </a:p>
          </p:txBody>
        </p:sp>
        <p:sp>
          <p:nvSpPr>
            <p:cNvPr id="12" name="TextBox 11"/>
            <p:cNvSpPr txBox="1"/>
            <p:nvPr/>
          </p:nvSpPr>
          <p:spPr>
            <a:xfrm>
              <a:off x="-72114" y="1035513"/>
              <a:ext cx="1350049" cy="830997"/>
            </a:xfrm>
            <a:prstGeom prst="rect">
              <a:avLst/>
            </a:prstGeom>
            <a:noFill/>
          </p:spPr>
          <p:txBody>
            <a:bodyPr wrap="none" rtlCol="0">
              <a:spAutoFit/>
            </a:bodyPr>
            <a:lstStyle/>
            <a:p>
              <a:pPr algn="ctr"/>
              <a:r>
                <a:rPr lang="en-US" sz="1600" dirty="0" smtClean="0"/>
                <a:t>Data</a:t>
              </a:r>
            </a:p>
            <a:p>
              <a:pPr algn="ctr"/>
              <a:r>
                <a:rPr lang="en-US" sz="1600" dirty="0" smtClean="0"/>
                <a:t>Science</a:t>
              </a:r>
            </a:p>
            <a:p>
              <a:pPr algn="ctr"/>
              <a:r>
                <a:rPr lang="en-US" sz="1600" dirty="0" smtClean="0"/>
                <a:t>Concentration</a:t>
              </a:r>
              <a:endParaRPr lang="en-US" sz="1600" dirty="0"/>
            </a:p>
          </p:txBody>
        </p:sp>
      </p:grpSp>
      <p:grpSp>
        <p:nvGrpSpPr>
          <p:cNvPr id="16" name="Group 15"/>
          <p:cNvGrpSpPr/>
          <p:nvPr/>
        </p:nvGrpSpPr>
        <p:grpSpPr>
          <a:xfrm>
            <a:off x="-21619" y="3948675"/>
            <a:ext cx="9051319" cy="1297564"/>
            <a:chOff x="-21619" y="3948675"/>
            <a:chExt cx="9051319" cy="1297564"/>
          </a:xfrm>
        </p:grpSpPr>
        <p:graphicFrame>
          <p:nvGraphicFramePr>
            <p:cNvPr id="6" name="Content Placeholder 3"/>
            <p:cNvGraphicFramePr>
              <a:graphicFrameLocks/>
            </p:cNvGraphicFramePr>
            <p:nvPr>
              <p:extLst>
                <p:ext uri="{D42A27DB-BD31-4B8C-83A1-F6EECF244321}">
                  <p14:modId xmlns:p14="http://schemas.microsoft.com/office/powerpoint/2010/main" val="3133571535"/>
                </p:ext>
              </p:extLst>
            </p:nvPr>
          </p:nvGraphicFramePr>
          <p:xfrm>
            <a:off x="1600200" y="3948676"/>
            <a:ext cx="7429500" cy="1297563"/>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8" name="Left Brace 7"/>
            <p:cNvSpPr/>
            <p:nvPr/>
          </p:nvSpPr>
          <p:spPr bwMode="auto">
            <a:xfrm>
              <a:off x="1143000" y="3948675"/>
              <a:ext cx="227408" cy="1297563"/>
            </a:xfrm>
            <a:prstGeom prst="leftBrace">
              <a:avLst/>
            </a:prstGeom>
            <a:solidFill>
              <a:srgbClr val="FFFF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 charset="0"/>
                <a:cs typeface="Arial" charset="0"/>
              </a:endParaRPr>
            </a:p>
          </p:txBody>
        </p:sp>
        <p:sp>
          <p:nvSpPr>
            <p:cNvPr id="13" name="TextBox 12"/>
            <p:cNvSpPr txBox="1"/>
            <p:nvPr/>
          </p:nvSpPr>
          <p:spPr>
            <a:xfrm>
              <a:off x="-21619" y="4428179"/>
              <a:ext cx="1249060" cy="338554"/>
            </a:xfrm>
            <a:prstGeom prst="rect">
              <a:avLst/>
            </a:prstGeom>
            <a:noFill/>
          </p:spPr>
          <p:txBody>
            <a:bodyPr wrap="none" rtlCol="0">
              <a:spAutoFit/>
            </a:bodyPr>
            <a:lstStyle/>
            <a:p>
              <a:r>
                <a:rPr lang="en-US" sz="1600" dirty="0" smtClean="0"/>
                <a:t>Prerequisites</a:t>
              </a:r>
              <a:endParaRPr lang="en-US" sz="1600" dirty="0"/>
            </a:p>
          </p:txBody>
        </p:sp>
      </p:grpSp>
      <p:grpSp>
        <p:nvGrpSpPr>
          <p:cNvPr id="17" name="Group 16"/>
          <p:cNvGrpSpPr/>
          <p:nvPr/>
        </p:nvGrpSpPr>
        <p:grpSpPr>
          <a:xfrm>
            <a:off x="423158" y="5320276"/>
            <a:ext cx="8606542" cy="1151774"/>
            <a:chOff x="423158" y="5320276"/>
            <a:chExt cx="8606542" cy="1151774"/>
          </a:xfrm>
        </p:grpSpPr>
        <p:sp>
          <p:nvSpPr>
            <p:cNvPr id="3" name="Rectangle 2"/>
            <p:cNvSpPr/>
            <p:nvPr/>
          </p:nvSpPr>
          <p:spPr bwMode="auto">
            <a:xfrm>
              <a:off x="1600200" y="5472676"/>
              <a:ext cx="7429500" cy="914400"/>
            </a:xfrm>
            <a:prstGeom prst="rect">
              <a:avLst/>
            </a:prstGeom>
            <a:solidFill>
              <a:srgbClr val="FFFFFF"/>
            </a:solid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dirty="0" smtClean="0">
                <a:ln>
                  <a:noFill/>
                </a:ln>
                <a:solidFill>
                  <a:schemeClr val="tx1"/>
                </a:solidFill>
                <a:effectLst/>
                <a:latin typeface="Times New Roman" pitchFamily="1" charset="0"/>
                <a:cs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dirty="0" smtClean="0">
                <a:ln>
                  <a:noFill/>
                </a:ln>
                <a:solidFill>
                  <a:schemeClr val="tx1"/>
                </a:solidFill>
                <a:effectLst/>
                <a:latin typeface="Times New Roman" pitchFamily="1" charset="0"/>
                <a:cs typeface="Arial" charset="0"/>
              </a:endParaRPr>
            </a:p>
          </p:txBody>
        </p:sp>
        <p:sp>
          <p:nvSpPr>
            <p:cNvPr id="9" name="Left Brace 8"/>
            <p:cNvSpPr/>
            <p:nvPr/>
          </p:nvSpPr>
          <p:spPr bwMode="auto">
            <a:xfrm>
              <a:off x="1143000" y="5320276"/>
              <a:ext cx="227408" cy="1151774"/>
            </a:xfrm>
            <a:prstGeom prst="leftBrace">
              <a:avLst/>
            </a:prstGeom>
            <a:solidFill>
              <a:srgbClr val="FFFF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 charset="0"/>
                <a:cs typeface="Arial" charset="0"/>
              </a:endParaRPr>
            </a:p>
          </p:txBody>
        </p:sp>
        <p:sp>
          <p:nvSpPr>
            <p:cNvPr id="14" name="TextBox 13"/>
            <p:cNvSpPr txBox="1"/>
            <p:nvPr/>
          </p:nvSpPr>
          <p:spPr>
            <a:xfrm>
              <a:off x="423158" y="5603775"/>
              <a:ext cx="652743" cy="584775"/>
            </a:xfrm>
            <a:prstGeom prst="rect">
              <a:avLst/>
            </a:prstGeom>
            <a:noFill/>
          </p:spPr>
          <p:txBody>
            <a:bodyPr wrap="none" rtlCol="0">
              <a:spAutoFit/>
            </a:bodyPr>
            <a:lstStyle/>
            <a:p>
              <a:pPr algn="ctr"/>
              <a:r>
                <a:rPr lang="en-US" sz="1600" dirty="0" smtClean="0"/>
                <a:t>Other</a:t>
              </a:r>
            </a:p>
            <a:p>
              <a:pPr algn="ctr"/>
              <a:r>
                <a:rPr lang="en-US" sz="1600" dirty="0" smtClean="0"/>
                <a:t>Stuff</a:t>
              </a:r>
              <a:endParaRPr lang="en-US" sz="1600" dirty="0"/>
            </a:p>
          </p:txBody>
        </p:sp>
      </p:grpSp>
    </p:spTree>
    <p:extLst>
      <p:ext uri="{BB962C8B-B14F-4D97-AF65-F5344CB8AC3E}">
        <p14:creationId xmlns:p14="http://schemas.microsoft.com/office/powerpoint/2010/main" val="327429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You Go</a:t>
            </a:r>
            <a:endParaRPr lang="en-US" dirty="0"/>
          </a:p>
        </p:txBody>
      </p:sp>
      <p:sp>
        <p:nvSpPr>
          <p:cNvPr id="4" name="Content Placeholder 3"/>
          <p:cNvSpPr>
            <a:spLocks noGrp="1"/>
          </p:cNvSpPr>
          <p:nvPr>
            <p:ph idx="1"/>
          </p:nvPr>
        </p:nvSpPr>
        <p:spPr/>
        <p:txBody>
          <a:bodyPr/>
          <a:lstStyle/>
          <a:p>
            <a:r>
              <a:rPr lang="en-US" dirty="0" smtClean="0"/>
              <a:t>Please complete the ungraded survey</a:t>
            </a:r>
            <a:endParaRPr lang="en-US" dirty="0"/>
          </a:p>
        </p:txBody>
      </p:sp>
    </p:spTree>
    <p:extLst>
      <p:ext uri="{BB962C8B-B14F-4D97-AF65-F5344CB8AC3E}">
        <p14:creationId xmlns:p14="http://schemas.microsoft.com/office/powerpoint/2010/main" val="3613381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Futurist?</a:t>
            </a:r>
            <a:endParaRPr lang="en-US" dirty="0"/>
          </a:p>
        </p:txBody>
      </p:sp>
      <p:pic>
        <p:nvPicPr>
          <p:cNvPr id="5" name="Picture 4"/>
          <p:cNvPicPr>
            <a:picLocks noChangeAspect="1"/>
          </p:cNvPicPr>
          <p:nvPr/>
        </p:nvPicPr>
        <p:blipFill>
          <a:blip r:embed="rId2"/>
          <a:stretch>
            <a:fillRect/>
          </a:stretch>
        </p:blipFill>
        <p:spPr>
          <a:xfrm>
            <a:off x="1167027" y="1752600"/>
            <a:ext cx="6809946" cy="4876800"/>
          </a:xfrm>
          <a:prstGeom prst="rect">
            <a:avLst/>
          </a:prstGeom>
        </p:spPr>
      </p:pic>
    </p:spTree>
    <p:extLst>
      <p:ext uri="{BB962C8B-B14F-4D97-AF65-F5344CB8AC3E}">
        <p14:creationId xmlns:p14="http://schemas.microsoft.com/office/powerpoint/2010/main" val="29657925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Third Wave</a:t>
            </a:r>
          </a:p>
          <a:p>
            <a:pPr>
              <a:buFont typeface="Wingdings" panose="05000000000000000000" pitchFamily="2" charset="2"/>
              <a:buChar char="Ø"/>
            </a:pPr>
            <a:endParaRPr lang="en-US" dirty="0"/>
          </a:p>
          <a:p>
            <a:pPr>
              <a:buFont typeface="Wingdings" panose="05000000000000000000" pitchFamily="2" charset="2"/>
              <a:buChar char="Ø"/>
            </a:pPr>
            <a:r>
              <a:rPr lang="en-US" dirty="0" smtClean="0"/>
              <a:t>Data / Information / Knowledge</a:t>
            </a:r>
            <a:endParaRPr lang="en-US" dirty="0" smtClean="0"/>
          </a:p>
          <a:p>
            <a:endParaRPr lang="en-US" dirty="0" smtClean="0"/>
          </a:p>
          <a:p>
            <a:r>
              <a:rPr lang="en-US" dirty="0" smtClean="0"/>
              <a:t>All the usual stuff (syllabus, grading, </a:t>
            </a:r>
            <a:r>
              <a:rPr lang="en-US" dirty="0" smtClean="0"/>
              <a:t>…)</a:t>
            </a:r>
          </a:p>
          <a:p>
            <a:endParaRPr lang="en-US" dirty="0"/>
          </a:p>
          <a:p>
            <a:r>
              <a:rPr lang="en-US" dirty="0" smtClean="0"/>
              <a:t>Information Science major</a:t>
            </a:r>
            <a:endParaRPr lang="en-US" dirty="0" smtClean="0"/>
          </a:p>
        </p:txBody>
      </p:sp>
    </p:spTree>
    <p:extLst>
      <p:ext uri="{BB962C8B-B14F-4D97-AF65-F5344CB8AC3E}">
        <p14:creationId xmlns:p14="http://schemas.microsoft.com/office/powerpoint/2010/main" val="2957183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600200" y="5562600"/>
            <a:ext cx="5943600" cy="609600"/>
            <a:chOff x="1392" y="3216"/>
            <a:chExt cx="3744" cy="384"/>
          </a:xfrm>
        </p:grpSpPr>
        <p:sp>
          <p:nvSpPr>
            <p:cNvPr id="3" name="AutoShape 4"/>
            <p:cNvSpPr>
              <a:spLocks noChangeArrowheads="1"/>
            </p:cNvSpPr>
            <p:nvPr/>
          </p:nvSpPr>
          <p:spPr bwMode="auto">
            <a:xfrm flipV="1">
              <a:off x="1392" y="3216"/>
              <a:ext cx="3744" cy="384"/>
            </a:xfrm>
            <a:custGeom>
              <a:avLst/>
              <a:gdLst>
                <a:gd name="T0" fmla="*/ 3602 w 21600"/>
                <a:gd name="T1" fmla="*/ 192 h 21600"/>
                <a:gd name="T2" fmla="*/ 1872 w 21600"/>
                <a:gd name="T3" fmla="*/ 384 h 21600"/>
                <a:gd name="T4" fmla="*/ 142 w 21600"/>
                <a:gd name="T5" fmla="*/ 192 h 21600"/>
                <a:gd name="T6" fmla="*/ 1872 w 21600"/>
                <a:gd name="T7" fmla="*/ 0 h 21600"/>
                <a:gd name="T8" fmla="*/ 0 60000 65536"/>
                <a:gd name="T9" fmla="*/ 0 60000 65536"/>
                <a:gd name="T10" fmla="*/ 0 60000 65536"/>
                <a:gd name="T11" fmla="*/ 0 60000 65536"/>
                <a:gd name="T12" fmla="*/ 2619 w 21600"/>
                <a:gd name="T13" fmla="*/ 2644 h 21600"/>
                <a:gd name="T14" fmla="*/ 18981 w 21600"/>
                <a:gd name="T15" fmla="*/ 18956 h 21600"/>
              </a:gdLst>
              <a:ahLst/>
              <a:cxnLst>
                <a:cxn ang="T8">
                  <a:pos x="T0" y="T1"/>
                </a:cxn>
                <a:cxn ang="T9">
                  <a:pos x="T2" y="T3"/>
                </a:cxn>
                <a:cxn ang="T10">
                  <a:pos x="T4" y="T5"/>
                </a:cxn>
                <a:cxn ang="T11">
                  <a:pos x="T6" y="T7"/>
                </a:cxn>
              </a:cxnLst>
              <a:rect l="T12" t="T13" r="T14" b="T15"/>
              <a:pathLst>
                <a:path w="21600" h="21600">
                  <a:moveTo>
                    <a:pt x="0" y="0"/>
                  </a:moveTo>
                  <a:lnTo>
                    <a:pt x="1642" y="21600"/>
                  </a:lnTo>
                  <a:lnTo>
                    <a:pt x="19958" y="21600"/>
                  </a:lnTo>
                  <a:lnTo>
                    <a:pt x="21600" y="0"/>
                  </a:lnTo>
                  <a:close/>
                </a:path>
              </a:pathLst>
            </a:custGeom>
            <a:solidFill>
              <a:srgbClr val="FFFF99"/>
            </a:solidFill>
            <a:ln w="9525">
              <a:solidFill>
                <a:schemeClr val="tx1"/>
              </a:solidFill>
              <a:miter lim="800000"/>
              <a:headEnd/>
              <a:tailEnd/>
            </a:ln>
          </p:spPr>
          <p:txBody>
            <a:bodyPr wrap="none" anchor="ctr"/>
            <a:lstStyle/>
            <a:p>
              <a:endParaRPr lang="en-US"/>
            </a:p>
          </p:txBody>
        </p:sp>
        <p:sp>
          <p:nvSpPr>
            <p:cNvPr id="4" name="Text Box 5"/>
            <p:cNvSpPr txBox="1">
              <a:spLocks noChangeArrowheads="1"/>
            </p:cNvSpPr>
            <p:nvPr/>
          </p:nvSpPr>
          <p:spPr bwMode="auto">
            <a:xfrm>
              <a:off x="2976" y="3264"/>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2000" b="1">
                  <a:latin typeface="Arial" panose="020B0604020202020204" pitchFamily="34" charset="0"/>
                </a:rPr>
                <a:t>Data</a:t>
              </a:r>
            </a:p>
          </p:txBody>
        </p:sp>
      </p:grpSp>
      <p:grpSp>
        <p:nvGrpSpPr>
          <p:cNvPr id="5" name="Group 6"/>
          <p:cNvGrpSpPr>
            <a:grpSpLocks/>
          </p:cNvGrpSpPr>
          <p:nvPr/>
        </p:nvGrpSpPr>
        <p:grpSpPr bwMode="auto">
          <a:xfrm>
            <a:off x="2133600" y="4800600"/>
            <a:ext cx="4876800" cy="609600"/>
            <a:chOff x="1728" y="2736"/>
            <a:chExt cx="3072" cy="384"/>
          </a:xfrm>
        </p:grpSpPr>
        <p:sp>
          <p:nvSpPr>
            <p:cNvPr id="6" name="AutoShape 7"/>
            <p:cNvSpPr>
              <a:spLocks noChangeArrowheads="1"/>
            </p:cNvSpPr>
            <p:nvPr/>
          </p:nvSpPr>
          <p:spPr bwMode="auto">
            <a:xfrm flipV="1">
              <a:off x="1728" y="2736"/>
              <a:ext cx="3072" cy="384"/>
            </a:xfrm>
            <a:custGeom>
              <a:avLst/>
              <a:gdLst>
                <a:gd name="T0" fmla="*/ 2930 w 21600"/>
                <a:gd name="T1" fmla="*/ 192 h 21600"/>
                <a:gd name="T2" fmla="*/ 1536 w 21600"/>
                <a:gd name="T3" fmla="*/ 384 h 21600"/>
                <a:gd name="T4" fmla="*/ 142 w 21600"/>
                <a:gd name="T5" fmla="*/ 192 h 21600"/>
                <a:gd name="T6" fmla="*/ 1536 w 21600"/>
                <a:gd name="T7" fmla="*/ 0 h 21600"/>
                <a:gd name="T8" fmla="*/ 0 60000 65536"/>
                <a:gd name="T9" fmla="*/ 0 60000 65536"/>
                <a:gd name="T10" fmla="*/ 0 60000 65536"/>
                <a:gd name="T11" fmla="*/ 0 60000 65536"/>
                <a:gd name="T12" fmla="*/ 2798 w 21600"/>
                <a:gd name="T13" fmla="*/ 2813 h 21600"/>
                <a:gd name="T14" fmla="*/ 18802 w 21600"/>
                <a:gd name="T15" fmla="*/ 18788 h 21600"/>
              </a:gdLst>
              <a:ahLst/>
              <a:cxnLst>
                <a:cxn ang="T8">
                  <a:pos x="T0" y="T1"/>
                </a:cxn>
                <a:cxn ang="T9">
                  <a:pos x="T2" y="T3"/>
                </a:cxn>
                <a:cxn ang="T10">
                  <a:pos x="T4" y="T5"/>
                </a:cxn>
                <a:cxn ang="T11">
                  <a:pos x="T6" y="T7"/>
                </a:cxn>
              </a:cxnLst>
              <a:rect l="T12" t="T13" r="T14" b="T15"/>
              <a:pathLst>
                <a:path w="21600" h="21600">
                  <a:moveTo>
                    <a:pt x="0" y="0"/>
                  </a:moveTo>
                  <a:lnTo>
                    <a:pt x="1996" y="21600"/>
                  </a:lnTo>
                  <a:lnTo>
                    <a:pt x="19604" y="21600"/>
                  </a:lnTo>
                  <a:lnTo>
                    <a:pt x="21600" y="0"/>
                  </a:lnTo>
                  <a:close/>
                </a:path>
              </a:pathLst>
            </a:custGeom>
            <a:solidFill>
              <a:srgbClr val="FFFF99"/>
            </a:solidFill>
            <a:ln w="9525">
              <a:solidFill>
                <a:schemeClr val="tx1"/>
              </a:solidFill>
              <a:miter lim="800000"/>
              <a:headEnd/>
              <a:tailEnd/>
            </a:ln>
          </p:spPr>
          <p:txBody>
            <a:bodyPr wrap="none" anchor="ctr"/>
            <a:lstStyle/>
            <a:p>
              <a:endParaRPr lang="en-US"/>
            </a:p>
          </p:txBody>
        </p:sp>
        <p:sp>
          <p:nvSpPr>
            <p:cNvPr id="7" name="Text Box 8"/>
            <p:cNvSpPr txBox="1">
              <a:spLocks noChangeArrowheads="1"/>
            </p:cNvSpPr>
            <p:nvPr/>
          </p:nvSpPr>
          <p:spPr bwMode="auto">
            <a:xfrm>
              <a:off x="2669" y="2814"/>
              <a:ext cx="117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2000" b="1">
                  <a:latin typeface="Arial" panose="020B0604020202020204" pitchFamily="34" charset="0"/>
                </a:rPr>
                <a:t>Information</a:t>
              </a:r>
            </a:p>
          </p:txBody>
        </p:sp>
      </p:grpSp>
      <p:grpSp>
        <p:nvGrpSpPr>
          <p:cNvPr id="8" name="Group 9"/>
          <p:cNvGrpSpPr>
            <a:grpSpLocks/>
          </p:cNvGrpSpPr>
          <p:nvPr/>
        </p:nvGrpSpPr>
        <p:grpSpPr bwMode="auto">
          <a:xfrm>
            <a:off x="2695575" y="4038600"/>
            <a:ext cx="3733800" cy="609600"/>
            <a:chOff x="2082" y="2256"/>
            <a:chExt cx="2352" cy="384"/>
          </a:xfrm>
        </p:grpSpPr>
        <p:sp>
          <p:nvSpPr>
            <p:cNvPr id="9" name="AutoShape 10"/>
            <p:cNvSpPr>
              <a:spLocks noChangeArrowheads="1"/>
            </p:cNvSpPr>
            <p:nvPr/>
          </p:nvSpPr>
          <p:spPr bwMode="auto">
            <a:xfrm flipV="1">
              <a:off x="2082" y="2256"/>
              <a:ext cx="2352" cy="384"/>
            </a:xfrm>
            <a:custGeom>
              <a:avLst/>
              <a:gdLst>
                <a:gd name="T0" fmla="*/ 2215 w 21600"/>
                <a:gd name="T1" fmla="*/ 192 h 21600"/>
                <a:gd name="T2" fmla="*/ 1176 w 21600"/>
                <a:gd name="T3" fmla="*/ 384 h 21600"/>
                <a:gd name="T4" fmla="*/ 137 w 21600"/>
                <a:gd name="T5" fmla="*/ 192 h 21600"/>
                <a:gd name="T6" fmla="*/ 1176 w 21600"/>
                <a:gd name="T7" fmla="*/ 0 h 21600"/>
                <a:gd name="T8" fmla="*/ 0 60000 65536"/>
                <a:gd name="T9" fmla="*/ 0 60000 65536"/>
                <a:gd name="T10" fmla="*/ 0 60000 65536"/>
                <a:gd name="T11" fmla="*/ 0 60000 65536"/>
                <a:gd name="T12" fmla="*/ 3058 w 21600"/>
                <a:gd name="T13" fmla="*/ 3038 h 21600"/>
                <a:gd name="T14" fmla="*/ 18542 w 21600"/>
                <a:gd name="T15" fmla="*/ 18563 h 21600"/>
              </a:gdLst>
              <a:ahLst/>
              <a:cxnLst>
                <a:cxn ang="T8">
                  <a:pos x="T0" y="T1"/>
                </a:cxn>
                <a:cxn ang="T9">
                  <a:pos x="T2" y="T3"/>
                </a:cxn>
                <a:cxn ang="T10">
                  <a:pos x="T4" y="T5"/>
                </a:cxn>
                <a:cxn ang="T11">
                  <a:pos x="T6" y="T7"/>
                </a:cxn>
              </a:cxnLst>
              <a:rect l="T12" t="T13" r="T14" b="T15"/>
              <a:pathLst>
                <a:path w="21600" h="21600">
                  <a:moveTo>
                    <a:pt x="0" y="0"/>
                  </a:moveTo>
                  <a:lnTo>
                    <a:pt x="2516" y="21600"/>
                  </a:lnTo>
                  <a:lnTo>
                    <a:pt x="19084" y="21600"/>
                  </a:lnTo>
                  <a:lnTo>
                    <a:pt x="21600" y="0"/>
                  </a:lnTo>
                  <a:close/>
                </a:path>
              </a:pathLst>
            </a:custGeom>
            <a:solidFill>
              <a:srgbClr val="FFFF99"/>
            </a:solidFill>
            <a:ln w="9525">
              <a:solidFill>
                <a:schemeClr val="tx1"/>
              </a:solidFill>
              <a:miter lim="800000"/>
              <a:headEnd/>
              <a:tailEnd/>
            </a:ln>
          </p:spPr>
          <p:txBody>
            <a:bodyPr wrap="none" anchor="ctr"/>
            <a:lstStyle/>
            <a:p>
              <a:endParaRPr lang="en-US"/>
            </a:p>
          </p:txBody>
        </p:sp>
        <p:sp>
          <p:nvSpPr>
            <p:cNvPr id="10" name="Text Box 11"/>
            <p:cNvSpPr txBox="1">
              <a:spLocks noChangeArrowheads="1"/>
            </p:cNvSpPr>
            <p:nvPr/>
          </p:nvSpPr>
          <p:spPr bwMode="auto">
            <a:xfrm>
              <a:off x="2688" y="2334"/>
              <a:ext cx="115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2000" b="1">
                  <a:latin typeface="Arial" panose="020B0604020202020204" pitchFamily="34" charset="0"/>
                </a:rPr>
                <a:t>Knowledge</a:t>
              </a:r>
            </a:p>
          </p:txBody>
        </p:sp>
      </p:grpSp>
      <p:grpSp>
        <p:nvGrpSpPr>
          <p:cNvPr id="11" name="Group 12"/>
          <p:cNvGrpSpPr>
            <a:grpSpLocks/>
          </p:cNvGrpSpPr>
          <p:nvPr/>
        </p:nvGrpSpPr>
        <p:grpSpPr bwMode="auto">
          <a:xfrm>
            <a:off x="3244850" y="2057400"/>
            <a:ext cx="2651125" cy="1828800"/>
            <a:chOff x="2428" y="1008"/>
            <a:chExt cx="1670" cy="1152"/>
          </a:xfrm>
        </p:grpSpPr>
        <p:sp>
          <p:nvSpPr>
            <p:cNvPr id="12" name="AutoShape 13"/>
            <p:cNvSpPr>
              <a:spLocks noChangeArrowheads="1"/>
            </p:cNvSpPr>
            <p:nvPr/>
          </p:nvSpPr>
          <p:spPr bwMode="auto">
            <a:xfrm>
              <a:off x="2428" y="1008"/>
              <a:ext cx="1670" cy="1152"/>
            </a:xfrm>
            <a:prstGeom prst="triangle">
              <a:avLst>
                <a:gd name="adj" fmla="val 50000"/>
              </a:avLst>
            </a:prstGeom>
            <a:solidFill>
              <a:srgbClr val="FFFF99"/>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p>
          </p:txBody>
        </p:sp>
        <p:sp>
          <p:nvSpPr>
            <p:cNvPr id="13" name="Text Box 14"/>
            <p:cNvSpPr txBox="1">
              <a:spLocks noChangeArrowheads="1"/>
            </p:cNvSpPr>
            <p:nvPr/>
          </p:nvSpPr>
          <p:spPr bwMode="auto">
            <a:xfrm>
              <a:off x="2834" y="1806"/>
              <a:ext cx="86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sz="2000" b="1">
                  <a:latin typeface="Arial" panose="020B0604020202020204" pitchFamily="34" charset="0"/>
                </a:rPr>
                <a:t>Wisdom</a:t>
              </a:r>
            </a:p>
          </p:txBody>
        </p:sp>
      </p:grpSp>
      <p:sp>
        <p:nvSpPr>
          <p:cNvPr id="14" name="Title 13"/>
          <p:cNvSpPr>
            <a:spLocks noGrp="1"/>
          </p:cNvSpPr>
          <p:nvPr>
            <p:ph type="title"/>
          </p:nvPr>
        </p:nvSpPr>
        <p:spPr/>
        <p:txBody>
          <a:bodyPr/>
          <a:lstStyle/>
          <a:p>
            <a:r>
              <a:rPr lang="en-US" dirty="0" smtClean="0"/>
              <a:t>“Information”</a:t>
            </a:r>
            <a:endParaRPr lang="en-US" dirty="0"/>
          </a:p>
        </p:txBody>
      </p:sp>
    </p:spTree>
    <p:extLst>
      <p:ext uri="{BB962C8B-B14F-4D97-AF65-F5344CB8AC3E}">
        <p14:creationId xmlns:p14="http://schemas.microsoft.com/office/powerpoint/2010/main" val="1753856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76200"/>
            <a:ext cx="7772400" cy="1143000"/>
          </a:xfrm>
        </p:spPr>
        <p:txBody>
          <a:bodyPr/>
          <a:lstStyle/>
          <a:p>
            <a:r>
              <a:rPr lang="en-US" altLang="en-US" dirty="0" smtClean="0"/>
              <a:t>Information Hierarchy</a:t>
            </a:r>
          </a:p>
        </p:txBody>
      </p:sp>
      <p:sp>
        <p:nvSpPr>
          <p:cNvPr id="162819" name="Rectangle 3"/>
          <p:cNvSpPr>
            <a:spLocks noGrp="1" noChangeArrowheads="1"/>
          </p:cNvSpPr>
          <p:nvPr>
            <p:ph type="body" idx="1"/>
          </p:nvPr>
        </p:nvSpPr>
        <p:spPr>
          <a:xfrm>
            <a:off x="304800" y="1219200"/>
            <a:ext cx="8534400" cy="4114800"/>
          </a:xfrm>
        </p:spPr>
        <p:txBody>
          <a:bodyPr/>
          <a:lstStyle/>
          <a:p>
            <a:r>
              <a:rPr lang="en-US" altLang="en-US" dirty="0" smtClean="0"/>
              <a:t>Data</a:t>
            </a:r>
          </a:p>
          <a:p>
            <a:pPr lvl="1"/>
            <a:r>
              <a:rPr lang="en-US" altLang="en-US" dirty="0"/>
              <a:t>R</a:t>
            </a:r>
            <a:r>
              <a:rPr lang="en-US" altLang="en-US" dirty="0" smtClean="0"/>
              <a:t>aw “facts”</a:t>
            </a:r>
            <a:endParaRPr lang="en-US" altLang="en-US" dirty="0" smtClean="0"/>
          </a:p>
          <a:p>
            <a:pPr lvl="3"/>
            <a:endParaRPr lang="en-US" altLang="en-US" dirty="0" smtClean="0"/>
          </a:p>
          <a:p>
            <a:r>
              <a:rPr lang="en-US" altLang="en-US" dirty="0" smtClean="0"/>
              <a:t>Information</a:t>
            </a:r>
            <a:endParaRPr lang="en-US" altLang="en-US" dirty="0" smtClean="0"/>
          </a:p>
          <a:p>
            <a:pPr lvl="1"/>
            <a:r>
              <a:rPr lang="en-US" altLang="en-US" dirty="0" smtClean="0"/>
              <a:t>Contextualized facts</a:t>
            </a:r>
            <a:endParaRPr lang="en-US" altLang="en-US" dirty="0" smtClean="0"/>
          </a:p>
          <a:p>
            <a:pPr lvl="4"/>
            <a:endParaRPr lang="en-US" altLang="en-US" dirty="0" smtClean="0"/>
          </a:p>
          <a:p>
            <a:r>
              <a:rPr lang="en-US" altLang="en-US" dirty="0" smtClean="0"/>
              <a:t>Knowledge</a:t>
            </a:r>
            <a:endParaRPr lang="en-US" altLang="en-US" dirty="0" smtClean="0"/>
          </a:p>
          <a:p>
            <a:pPr lvl="1"/>
            <a:r>
              <a:rPr lang="en-US" altLang="en-US" dirty="0" smtClean="0"/>
              <a:t>Actionable contextualized facts</a:t>
            </a:r>
            <a:endParaRPr lang="en-US" altLang="en-US" dirty="0" smtClean="0"/>
          </a:p>
          <a:p>
            <a:pPr lvl="4"/>
            <a:endParaRPr lang="en-US" altLang="en-US" dirty="0" smtClean="0"/>
          </a:p>
          <a:p>
            <a:r>
              <a:rPr lang="en-US" altLang="en-US" dirty="0" smtClean="0"/>
              <a:t>Wisdom</a:t>
            </a:r>
            <a:endParaRPr lang="en-US" altLang="en-US" dirty="0" smtClean="0"/>
          </a:p>
          <a:p>
            <a:pPr lvl="1"/>
            <a:r>
              <a:rPr lang="en-US" altLang="en-US" dirty="0" smtClean="0"/>
              <a:t>Judgmental choices among possible actions</a:t>
            </a: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281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281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2819">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28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1143000"/>
          </a:xfrm>
        </p:spPr>
        <p:txBody>
          <a:bodyPr/>
          <a:lstStyle/>
          <a:p>
            <a:r>
              <a:rPr lang="en-US" altLang="en-US" smtClean="0"/>
              <a:t>An Example</a:t>
            </a:r>
          </a:p>
        </p:txBody>
      </p:sp>
      <p:sp>
        <p:nvSpPr>
          <p:cNvPr id="163843" name="Rectangle 3"/>
          <p:cNvSpPr>
            <a:spLocks noGrp="1" noChangeArrowheads="1"/>
          </p:cNvSpPr>
          <p:nvPr>
            <p:ph type="body" idx="1"/>
          </p:nvPr>
        </p:nvSpPr>
        <p:spPr>
          <a:xfrm>
            <a:off x="228600" y="1371600"/>
            <a:ext cx="8763000" cy="4114800"/>
          </a:xfrm>
        </p:spPr>
        <p:txBody>
          <a:bodyPr/>
          <a:lstStyle/>
          <a:p>
            <a:r>
              <a:rPr lang="en-US" altLang="en-US" dirty="0" smtClean="0"/>
              <a:t>Data</a:t>
            </a:r>
          </a:p>
          <a:p>
            <a:pPr lvl="1"/>
            <a:r>
              <a:rPr lang="en-US" altLang="en-US" dirty="0" smtClean="0"/>
              <a:t>98.6</a:t>
            </a:r>
            <a:r>
              <a:rPr lang="en-US" altLang="en-US" dirty="0" smtClean="0">
                <a:latin typeface="Arial" panose="020B0604020202020204" pitchFamily="34" charset="0"/>
                <a:cs typeface="Arial" panose="020B0604020202020204" pitchFamily="34" charset="0"/>
              </a:rPr>
              <a:t>º</a:t>
            </a:r>
            <a:r>
              <a:rPr lang="en-US" altLang="en-US" dirty="0" smtClean="0">
                <a:cs typeface="Arial" panose="020B0604020202020204" pitchFamily="34" charset="0"/>
              </a:rPr>
              <a:t> F, </a:t>
            </a:r>
            <a:r>
              <a:rPr lang="en-US" altLang="en-US" dirty="0" smtClean="0"/>
              <a:t>99.5</a:t>
            </a:r>
            <a:r>
              <a:rPr lang="en-US" altLang="en-US" dirty="0" smtClean="0">
                <a:latin typeface="Arial" panose="020B0604020202020204" pitchFamily="34" charset="0"/>
                <a:cs typeface="Arial" panose="020B0604020202020204" pitchFamily="34" charset="0"/>
              </a:rPr>
              <a:t>º</a:t>
            </a:r>
            <a:r>
              <a:rPr lang="en-US" altLang="en-US" dirty="0" smtClean="0">
                <a:cs typeface="Arial" panose="020B0604020202020204" pitchFamily="34" charset="0"/>
              </a:rPr>
              <a:t> F, </a:t>
            </a:r>
            <a:r>
              <a:rPr lang="en-US" altLang="en-US" dirty="0" smtClean="0"/>
              <a:t>100.3</a:t>
            </a:r>
            <a:r>
              <a:rPr lang="en-US" altLang="en-US" dirty="0" smtClean="0">
                <a:latin typeface="Arial" panose="020B0604020202020204" pitchFamily="34" charset="0"/>
                <a:cs typeface="Arial" panose="020B0604020202020204" pitchFamily="34" charset="0"/>
              </a:rPr>
              <a:t>º</a:t>
            </a:r>
            <a:r>
              <a:rPr lang="en-US" altLang="en-US" dirty="0" smtClean="0">
                <a:cs typeface="Arial" panose="020B0604020202020204" pitchFamily="34" charset="0"/>
              </a:rPr>
              <a:t> F, </a:t>
            </a:r>
            <a:r>
              <a:rPr lang="en-US" altLang="en-US" dirty="0" smtClean="0"/>
              <a:t>101</a:t>
            </a:r>
            <a:r>
              <a:rPr lang="en-US" altLang="en-US" dirty="0" smtClean="0">
                <a:latin typeface="Arial" panose="020B0604020202020204" pitchFamily="34" charset="0"/>
                <a:cs typeface="Arial" panose="020B0604020202020204" pitchFamily="34" charset="0"/>
              </a:rPr>
              <a:t>º</a:t>
            </a:r>
            <a:r>
              <a:rPr lang="en-US" altLang="en-US" dirty="0" smtClean="0">
                <a:cs typeface="Arial" panose="020B0604020202020204" pitchFamily="34" charset="0"/>
              </a:rPr>
              <a:t> F, </a:t>
            </a:r>
            <a:r>
              <a:rPr lang="en-US" altLang="en-US" dirty="0" smtClean="0">
                <a:latin typeface="Arial" panose="020B0604020202020204" pitchFamily="34" charset="0"/>
                <a:cs typeface="Arial" panose="020B0604020202020204" pitchFamily="34" charset="0"/>
              </a:rPr>
              <a:t>…</a:t>
            </a:r>
            <a:endParaRPr lang="en-US" altLang="en-US" dirty="0" smtClean="0">
              <a:cs typeface="Arial" panose="020B0604020202020204" pitchFamily="34" charset="0"/>
            </a:endParaRPr>
          </a:p>
          <a:p>
            <a:r>
              <a:rPr lang="en-US" altLang="en-US" dirty="0" smtClean="0"/>
              <a:t>Information</a:t>
            </a:r>
          </a:p>
          <a:p>
            <a:pPr lvl="1"/>
            <a:r>
              <a:rPr lang="en-US" altLang="en-US" dirty="0" smtClean="0"/>
              <a:t>Hourly body temperature: </a:t>
            </a:r>
            <a:r>
              <a:rPr lang="en-US" altLang="en-US" dirty="0" smtClean="0"/>
              <a:t>98.6</a:t>
            </a:r>
            <a:r>
              <a:rPr lang="en-US" altLang="en-US" dirty="0" smtClean="0">
                <a:latin typeface="Arial" panose="020B0604020202020204" pitchFamily="34" charset="0"/>
                <a:cs typeface="Arial" panose="020B0604020202020204" pitchFamily="34" charset="0"/>
              </a:rPr>
              <a:t>º</a:t>
            </a:r>
            <a:r>
              <a:rPr lang="en-US" altLang="en-US" dirty="0" smtClean="0">
                <a:cs typeface="Arial" panose="020B0604020202020204" pitchFamily="34" charset="0"/>
              </a:rPr>
              <a:t> </a:t>
            </a:r>
            <a:r>
              <a:rPr lang="en-US" altLang="en-US" dirty="0" smtClean="0">
                <a:cs typeface="Arial" panose="020B0604020202020204" pitchFamily="34" charset="0"/>
              </a:rPr>
              <a:t>F, </a:t>
            </a:r>
            <a:r>
              <a:rPr lang="en-US" altLang="en-US" dirty="0" smtClean="0"/>
              <a:t>99.5</a:t>
            </a:r>
            <a:r>
              <a:rPr lang="en-US" altLang="en-US" dirty="0" smtClean="0">
                <a:latin typeface="Arial" panose="020B0604020202020204" pitchFamily="34" charset="0"/>
                <a:cs typeface="Arial" panose="020B0604020202020204" pitchFamily="34" charset="0"/>
              </a:rPr>
              <a:t>º</a:t>
            </a:r>
            <a:r>
              <a:rPr lang="en-US" altLang="en-US" dirty="0" smtClean="0">
                <a:cs typeface="Arial" panose="020B0604020202020204" pitchFamily="34" charset="0"/>
              </a:rPr>
              <a:t> F, </a:t>
            </a:r>
            <a:r>
              <a:rPr lang="en-US" altLang="en-US" dirty="0" smtClean="0"/>
              <a:t>100.3</a:t>
            </a:r>
            <a:r>
              <a:rPr lang="en-US" altLang="en-US" dirty="0" smtClean="0">
                <a:latin typeface="Arial" panose="020B0604020202020204" pitchFamily="34" charset="0"/>
                <a:cs typeface="Arial" panose="020B0604020202020204" pitchFamily="34" charset="0"/>
              </a:rPr>
              <a:t>º</a:t>
            </a:r>
            <a:r>
              <a:rPr lang="en-US" altLang="en-US" dirty="0" smtClean="0">
                <a:cs typeface="Arial" panose="020B0604020202020204" pitchFamily="34" charset="0"/>
              </a:rPr>
              <a:t> F, </a:t>
            </a:r>
            <a:r>
              <a:rPr lang="en-US" altLang="en-US" dirty="0" smtClean="0"/>
              <a:t>101</a:t>
            </a:r>
            <a:r>
              <a:rPr lang="en-US" altLang="en-US" dirty="0" smtClean="0">
                <a:latin typeface="Arial" panose="020B0604020202020204" pitchFamily="34" charset="0"/>
                <a:cs typeface="Arial" panose="020B0604020202020204" pitchFamily="34" charset="0"/>
              </a:rPr>
              <a:t>º</a:t>
            </a:r>
            <a:r>
              <a:rPr lang="en-US" altLang="en-US" dirty="0" smtClean="0">
                <a:cs typeface="Arial" panose="020B0604020202020204" pitchFamily="34" charset="0"/>
              </a:rPr>
              <a:t> F, </a:t>
            </a:r>
            <a:r>
              <a:rPr lang="en-US" altLang="en-US" dirty="0" smtClean="0">
                <a:latin typeface="Arial" panose="020B0604020202020204" pitchFamily="34" charset="0"/>
                <a:cs typeface="Arial" panose="020B0604020202020204" pitchFamily="34" charset="0"/>
              </a:rPr>
              <a:t>…</a:t>
            </a:r>
            <a:endParaRPr lang="en-US" altLang="en-US" dirty="0" smtClean="0"/>
          </a:p>
          <a:p>
            <a:r>
              <a:rPr lang="en-US" altLang="en-US" dirty="0" smtClean="0"/>
              <a:t>Knowledge</a:t>
            </a:r>
          </a:p>
          <a:p>
            <a:pPr lvl="1"/>
            <a:r>
              <a:rPr lang="en-US" altLang="en-US" dirty="0" smtClean="0"/>
              <a:t>If you have a temperature above 100</a:t>
            </a:r>
            <a:r>
              <a:rPr lang="en-US" altLang="en-US" dirty="0" smtClean="0">
                <a:latin typeface="Arial" panose="020B0604020202020204" pitchFamily="34" charset="0"/>
                <a:cs typeface="Arial" panose="020B0604020202020204" pitchFamily="34" charset="0"/>
              </a:rPr>
              <a:t>º</a:t>
            </a:r>
            <a:r>
              <a:rPr lang="en-US" altLang="en-US" dirty="0" smtClean="0">
                <a:cs typeface="Arial" panose="020B0604020202020204" pitchFamily="34" charset="0"/>
              </a:rPr>
              <a:t> F, you most likely have a fever</a:t>
            </a:r>
            <a:endParaRPr lang="en-US" altLang="en-US" dirty="0" smtClean="0"/>
          </a:p>
          <a:p>
            <a:r>
              <a:rPr lang="en-US" altLang="en-US" dirty="0" smtClean="0"/>
              <a:t>Wisdom</a:t>
            </a:r>
          </a:p>
          <a:p>
            <a:pPr lvl="1"/>
            <a:r>
              <a:rPr lang="en-US" altLang="en-US" dirty="0" smtClean="0"/>
              <a:t>If you don’t feel well, go see a doctor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84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38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38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4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843">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384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38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5201" y="26773"/>
            <a:ext cx="6788020" cy="6858000"/>
          </a:xfrm>
          <a:prstGeom prst="rect">
            <a:avLst/>
          </a:prstGeom>
        </p:spPr>
      </p:pic>
      <p:sp>
        <p:nvSpPr>
          <p:cNvPr id="5" name="TextBox 4"/>
          <p:cNvSpPr txBox="1"/>
          <p:nvPr/>
        </p:nvSpPr>
        <p:spPr>
          <a:xfrm>
            <a:off x="28832" y="6488668"/>
            <a:ext cx="2410403" cy="369332"/>
          </a:xfrm>
          <a:prstGeom prst="rect">
            <a:avLst/>
          </a:prstGeom>
          <a:noFill/>
          <a:ln>
            <a:solidFill>
              <a:schemeClr val="tx1"/>
            </a:solidFill>
          </a:ln>
        </p:spPr>
        <p:txBody>
          <a:bodyPr wrap="none" rtlCol="0">
            <a:spAutoFit/>
          </a:bodyPr>
          <a:lstStyle/>
          <a:p>
            <a:r>
              <a:rPr lang="en-US" sz="1800" dirty="0" smtClean="0"/>
              <a:t>Washington Post (2007)</a:t>
            </a:r>
            <a:endParaRPr lang="en-US" sz="1800" dirty="0"/>
          </a:p>
        </p:txBody>
      </p:sp>
    </p:spTree>
    <p:extLst>
      <p:ext uri="{BB962C8B-B14F-4D97-AF65-F5344CB8AC3E}">
        <p14:creationId xmlns:p14="http://schemas.microsoft.com/office/powerpoint/2010/main" val="425631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Third Wave</a:t>
            </a:r>
          </a:p>
          <a:p>
            <a:pPr>
              <a:buFont typeface="Wingdings" panose="05000000000000000000" pitchFamily="2" charset="2"/>
              <a:buChar char="Ø"/>
            </a:pPr>
            <a:endParaRPr lang="en-US" dirty="0"/>
          </a:p>
          <a:p>
            <a:pPr>
              <a:buFont typeface="Arial" panose="020B0604020202020204" pitchFamily="34" charset="0"/>
              <a:buChar char="•"/>
            </a:pPr>
            <a:r>
              <a:rPr lang="en-US" dirty="0" smtClean="0"/>
              <a:t>Data / Information / Knowledge</a:t>
            </a:r>
            <a:endParaRPr lang="en-US" dirty="0" smtClean="0"/>
          </a:p>
          <a:p>
            <a:endParaRPr lang="en-US" dirty="0" smtClean="0"/>
          </a:p>
          <a:p>
            <a:pPr>
              <a:buFont typeface="Wingdings" panose="05000000000000000000" pitchFamily="2" charset="2"/>
              <a:buChar char="Ø"/>
            </a:pPr>
            <a:r>
              <a:rPr lang="en-US" dirty="0" smtClean="0"/>
              <a:t>All the usual stuff (syllabus, grading, </a:t>
            </a:r>
            <a:r>
              <a:rPr lang="en-US" dirty="0" smtClean="0"/>
              <a:t>…)</a:t>
            </a:r>
          </a:p>
          <a:p>
            <a:endParaRPr lang="en-US" dirty="0"/>
          </a:p>
          <a:p>
            <a:r>
              <a:rPr lang="en-US" dirty="0" smtClean="0"/>
              <a:t>Information Science major</a:t>
            </a:r>
            <a:endParaRPr lang="en-US" dirty="0" smtClean="0"/>
          </a:p>
        </p:txBody>
      </p:sp>
    </p:spTree>
    <p:extLst>
      <p:ext uri="{BB962C8B-B14F-4D97-AF65-F5344CB8AC3E}">
        <p14:creationId xmlns:p14="http://schemas.microsoft.com/office/powerpoint/2010/main" val="3439762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fault Design">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27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 charset="0"/>
            <a:cs typeface="Arial" charset="0"/>
          </a:defRPr>
        </a:defPPr>
      </a:lstStyle>
    </a:spDef>
    <a:lnDef>
      <a:spPr bwMode="auto">
        <a:xfrm>
          <a:off x="0" y="0"/>
          <a:ext cx="1" cy="1"/>
        </a:xfrm>
        <a:custGeom>
          <a:avLst/>
          <a:gdLst/>
          <a:ahLst/>
          <a:cxnLst/>
          <a:rect l="0" t="0" r="0" b="0"/>
          <a:pathLst/>
        </a:custGeom>
        <a:solidFill>
          <a:srgbClr val="FFFFFF"/>
        </a:solidFill>
        <a:ln w="127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4783</TotalTime>
  <Pages>22</Pages>
  <Words>839</Words>
  <Application>Microsoft Office PowerPoint</Application>
  <PresentationFormat>On-screen Show (4:3)</PresentationFormat>
  <Paragraphs>215</Paragraphs>
  <Slides>23</Slides>
  <Notes>16</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Wingdings</vt:lpstr>
      <vt:lpstr>Default Design</vt:lpstr>
      <vt:lpstr>Data, Information and Knowledge (and the delayed Introduction!)</vt:lpstr>
      <vt:lpstr>Outline</vt:lpstr>
      <vt:lpstr>What is a Futurist?</vt:lpstr>
      <vt:lpstr>Outline</vt:lpstr>
      <vt:lpstr>“Information”</vt:lpstr>
      <vt:lpstr>Information Hierarchy</vt:lpstr>
      <vt:lpstr>An Example</vt:lpstr>
      <vt:lpstr>PowerPoint Presentation</vt:lpstr>
      <vt:lpstr>Outline</vt:lpstr>
      <vt:lpstr>Course Description</vt:lpstr>
      <vt:lpstr>PowerPoint Presentation</vt:lpstr>
      <vt:lpstr>Some “Subtexts”</vt:lpstr>
      <vt:lpstr>Approach</vt:lpstr>
      <vt:lpstr>Structure</vt:lpstr>
      <vt:lpstr>Grading</vt:lpstr>
      <vt:lpstr>The Fine Print</vt:lpstr>
      <vt:lpstr>Contact Information</vt:lpstr>
      <vt:lpstr>A Personal Approach to Learning</vt:lpstr>
      <vt:lpstr>Our Next Reading</vt:lpstr>
      <vt:lpstr>Outline</vt:lpstr>
      <vt:lpstr>“Information Science”</vt:lpstr>
      <vt:lpstr>B.S. in Information Science</vt:lpstr>
      <vt:lpstr>Before You Go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Systems</dc:title>
  <dc:subject>Week 2 LBSC 690</dc:subject>
  <dc:creator>Doug Oard</dc:creator>
  <cp:lastModifiedBy>gg</cp:lastModifiedBy>
  <cp:revision>205</cp:revision>
  <cp:lastPrinted>1997-09-10T16:39:34Z</cp:lastPrinted>
  <dcterms:created xsi:type="dcterms:W3CDTF">1997-09-10T16:39:54Z</dcterms:created>
  <dcterms:modified xsi:type="dcterms:W3CDTF">2016-01-28T00:50:45Z</dcterms:modified>
</cp:coreProperties>
</file>