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82" r:id="rId3"/>
    <p:sldId id="483" r:id="rId4"/>
    <p:sldId id="478" r:id="rId5"/>
    <p:sldId id="481" r:id="rId6"/>
    <p:sldId id="47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7974"/>
    <a:srgbClr val="FF5200"/>
    <a:srgbClr val="FF8DAB"/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3" autoAdjust="0"/>
    <p:restoredTop sz="81431" autoAdjust="0"/>
  </p:normalViewPr>
  <p:slideViewPr>
    <p:cSldViewPr>
      <p:cViewPr>
        <p:scale>
          <a:sx n="69" d="100"/>
          <a:sy n="69" d="100"/>
        </p:scale>
        <p:origin x="-13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7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6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4421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Relational Databases 1(Lab)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Session 13</a:t>
            </a:r>
          </a:p>
          <a:p>
            <a:pPr marL="342900" indent="-342900"/>
            <a:r>
              <a:rPr lang="en-US" dirty="0" smtClean="0"/>
              <a:t>INST 301</a:t>
            </a:r>
          </a:p>
          <a:p>
            <a:pPr marL="342900" indent="-342900"/>
            <a:r>
              <a:rPr lang="en-US" dirty="0" smtClean="0"/>
              <a:t>Introduction to Information Science</a:t>
            </a:r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Example of Join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2400" y="1905000"/>
          <a:ext cx="6172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orksheet" r:id="rId4" imgW="5667792" imgH="819686" progId="Excel.Sheet.8">
                  <p:embed/>
                </p:oleObj>
              </mc:Choice>
              <mc:Fallback>
                <p:oleObj name="Worksheet" r:id="rId4" imgW="5667792" imgH="81968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6172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Student Table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477000" y="1905000"/>
          <a:ext cx="2514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6" imgW="2334042" imgH="657582" progId="Excel.Sheet.8">
                  <p:embed/>
                </p:oleObj>
              </mc:Choice>
              <mc:Fallback>
                <p:oleObj name="Worksheet" r:id="rId6" imgW="2334042" imgH="65758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05000"/>
                        <a:ext cx="2514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477000" y="1447800"/>
            <a:ext cx="202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Department Table</a:t>
            </a:r>
          </a:p>
        </p:txBody>
      </p:sp>
      <p:grpSp>
        <p:nvGrpSpPr>
          <p:cNvPr id="205832" name="Group 8"/>
          <p:cNvGrpSpPr>
            <a:grpSpLocks/>
          </p:cNvGrpSpPr>
          <p:nvPr/>
        </p:nvGrpSpPr>
        <p:grpSpPr bwMode="auto">
          <a:xfrm>
            <a:off x="381000" y="3124200"/>
            <a:ext cx="8534400" cy="3276600"/>
            <a:chOff x="240" y="1968"/>
            <a:chExt cx="5376" cy="2064"/>
          </a:xfrm>
        </p:grpSpPr>
        <p:graphicFrame>
          <p:nvGraphicFramePr>
            <p:cNvPr id="13321" name="Object 9"/>
            <p:cNvGraphicFramePr>
              <a:graphicFrameLocks noChangeAspect="1"/>
            </p:cNvGraphicFramePr>
            <p:nvPr/>
          </p:nvGraphicFramePr>
          <p:xfrm>
            <a:off x="240" y="2832"/>
            <a:ext cx="5376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Worksheet" r:id="rId8" imgW="5572363" imgH="819686" progId="Excel.Sheet.8">
                    <p:embed/>
                  </p:oleObj>
                </mc:Choice>
                <mc:Fallback>
                  <p:oleObj name="Worksheet" r:id="rId8" imgW="5572363" imgH="819686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832"/>
                          <a:ext cx="5376" cy="1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776" y="1968"/>
              <a:ext cx="110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880" y="1968"/>
              <a:ext cx="1776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240" y="2592"/>
              <a:ext cx="10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000">
                  <a:solidFill>
                    <a:srgbClr val="000099"/>
                  </a:solidFill>
                  <a:latin typeface="Times New Roman" panose="02020603050405020304" pitchFamily="18" charset="0"/>
                </a:rPr>
                <a:t>“Joined” Table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35681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Sales ER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495" y="2176202"/>
            <a:ext cx="6335010" cy="3724795"/>
          </a:xfrm>
        </p:spPr>
      </p:pic>
    </p:spTree>
    <p:extLst>
      <p:ext uri="{BB962C8B-B14F-4D97-AF65-F5344CB8AC3E}">
        <p14:creationId xmlns:p14="http://schemas.microsoft.com/office/powerpoint/2010/main" val="31072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altLang="en-US" smtClean="0"/>
              <a:t>Making Tables from E-R Diagrams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altLang="en-US" dirty="0" smtClean="0"/>
              <a:t>Create </a:t>
            </a:r>
            <a:r>
              <a:rPr lang="en-US" altLang="en-US" dirty="0"/>
              <a:t>the Database using Apache Open Office Base </a:t>
            </a:r>
            <a:r>
              <a:rPr lang="en-US" altLang="en-US" dirty="0" smtClean="0"/>
              <a:t>Application</a:t>
            </a:r>
          </a:p>
          <a:p>
            <a:r>
              <a:rPr lang="en-US" altLang="en-US" dirty="0" smtClean="0"/>
              <a:t>Build the tables</a:t>
            </a:r>
          </a:p>
          <a:p>
            <a:pPr lvl="1"/>
            <a:r>
              <a:rPr lang="en-US" altLang="en-US" dirty="0" smtClean="0"/>
              <a:t>One per entity</a:t>
            </a:r>
          </a:p>
          <a:p>
            <a:pPr lvl="1"/>
            <a:r>
              <a:rPr lang="en-US" altLang="en-US" dirty="0" smtClean="0"/>
              <a:t>Plus one per M:M relationship</a:t>
            </a:r>
          </a:p>
          <a:p>
            <a:pPr lvl="1"/>
            <a:r>
              <a:rPr lang="en-US" altLang="en-US" dirty="0" smtClean="0"/>
              <a:t>Choose terse but memorable table and field names</a:t>
            </a:r>
          </a:p>
          <a:p>
            <a:r>
              <a:rPr lang="en-US" altLang="en-US" dirty="0"/>
              <a:t>Pick a primary key for each entity</a:t>
            </a:r>
          </a:p>
          <a:p>
            <a:r>
              <a:rPr lang="en-US" altLang="en-US" dirty="0" smtClean="0"/>
              <a:t>Retrieve Tuples as per the requirement</a:t>
            </a:r>
          </a:p>
        </p:txBody>
      </p:sp>
    </p:spTree>
    <p:extLst>
      <p:ext uri="{BB962C8B-B14F-4D97-AF65-F5344CB8AC3E}">
        <p14:creationId xmlns:p14="http://schemas.microsoft.com/office/powerpoint/2010/main" val="101994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Integrity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dirty="0" smtClean="0"/>
              <a:t>Foreign key values must exist in other table</a:t>
            </a:r>
          </a:p>
          <a:p>
            <a:pPr lvl="1"/>
            <a:r>
              <a:rPr lang="en-US" altLang="en-US" dirty="0" smtClean="0"/>
              <a:t>If not, those records cannot be joined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Can be enforced when data is added</a:t>
            </a:r>
          </a:p>
          <a:p>
            <a:pPr lvl="1"/>
            <a:r>
              <a:rPr lang="en-US" altLang="en-US" dirty="0" smtClean="0"/>
              <a:t>Associate a primary key with each foreign key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Helps avoid erroneous data</a:t>
            </a:r>
          </a:p>
          <a:p>
            <a:pPr lvl="1"/>
            <a:r>
              <a:rPr lang="en-US" altLang="en-US" dirty="0" smtClean="0"/>
              <a:t>Only need to ensure data quality for primary keys</a:t>
            </a:r>
          </a:p>
        </p:txBody>
      </p:sp>
    </p:spTree>
    <p:extLst>
      <p:ext uri="{BB962C8B-B14F-4D97-AF65-F5344CB8AC3E}">
        <p14:creationId xmlns:p14="http://schemas.microsoft.com/office/powerpoint/2010/main" val="24151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You Go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On a sheet of paper, answer the following (ungraded) question (no names, please):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sz="4000" dirty="0" smtClean="0"/>
              <a:t>What was the muddiest point in today’s class?</a:t>
            </a:r>
          </a:p>
        </p:txBody>
      </p:sp>
    </p:spTree>
    <p:extLst>
      <p:ext uri="{BB962C8B-B14F-4D97-AF65-F5344CB8AC3E}">
        <p14:creationId xmlns:p14="http://schemas.microsoft.com/office/powerpoint/2010/main" val="19971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9009</TotalTime>
  <Pages>22</Pages>
  <Words>141</Words>
  <Application>Microsoft Office PowerPoint</Application>
  <PresentationFormat>On-screen Show (4:3)</PresentationFormat>
  <Paragraphs>30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Worksheet</vt:lpstr>
      <vt:lpstr>Relational Databases 1(Lab)</vt:lpstr>
      <vt:lpstr>Example of Join</vt:lpstr>
      <vt:lpstr>Car Sales ER Diagram</vt:lpstr>
      <vt:lpstr>Making Tables from E-R Diagrams</vt:lpstr>
      <vt:lpstr>Referential Integrity</vt:lpstr>
      <vt:lpstr>Before You 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jyothi</cp:lastModifiedBy>
  <cp:revision>435</cp:revision>
  <cp:lastPrinted>1997-09-10T16:39:34Z</cp:lastPrinted>
  <dcterms:created xsi:type="dcterms:W3CDTF">1997-09-10T16:39:54Z</dcterms:created>
  <dcterms:modified xsi:type="dcterms:W3CDTF">2016-03-07T21:50:36Z</dcterms:modified>
</cp:coreProperties>
</file>