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6" r:id="rId4"/>
    <p:sldId id="288" r:id="rId5"/>
    <p:sldId id="284" r:id="rId6"/>
    <p:sldId id="289" r:id="rId7"/>
    <p:sldId id="292" r:id="rId8"/>
    <p:sldId id="293" r:id="rId9"/>
    <p:sldId id="290" r:id="rId10"/>
    <p:sldId id="291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90E09-51AA-4C74-B835-CB24D0C6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70B1CA-DA7E-4644-9D8C-409081648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80A3E4-E8CD-4236-99A0-216980D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3BF756-833C-483F-80CE-81AF31A2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2713E-6D28-44ED-B2AF-289CFD92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4C417-B683-4345-BC4E-488616CA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77F6E5-D558-40B9-9AC4-26FBC6A6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36167D-B998-4EDD-B190-C8AFA664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49A22D-E189-4CA1-8F28-05EAF855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E4F424-52A8-491D-BFB0-0D7BC57C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798202-F71B-408B-AEA3-24EA262E0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1A07AD-A81F-4CFD-9736-5E6A00296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645F1-A239-4E4F-A601-F3947290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221ECD-4B5E-4011-9350-66A557AD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B339DC-51B5-4200-BE16-E7BA2A8D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2904A-BD92-4C1E-9E3D-5E9100BA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297D4-81B2-47E2-A1F3-75AEC5202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E484AF-9D6E-4357-86F6-DADC322F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AAD480-859E-458B-B410-C3D03D64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70263C-A345-40E4-B57D-69FDE3BF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7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42D05-0334-487F-8FF9-FE20DF3C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3AE140-9759-4832-979F-77EF91EE7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FF92B3-9469-4A8F-AFCA-9DC04D52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CECCA4-C074-4C82-91CF-1A90D33C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DAEE35-2EA5-4B43-B5FB-75D74AB1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B9398-0588-49D9-9508-5F4AC671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B186DC-FCA6-48E7-904A-5CE0FDE6E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4120C3-91AA-4DB3-AF1C-2B61E009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C388D4-54A3-44A0-83A2-6886A09A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E32014-C284-4A1E-8C4D-F07267F0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46C2F0-60E0-437E-9C82-E28D5604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9F2FA8-2AA8-4C24-AA8E-AEC47772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48EF6-EC3B-45C5-B4D4-7D8634452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4F31AF-7F3B-4F8E-B7CD-7726B2D19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33BD0F-CDA7-40B8-B88F-13E98670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7D5908-B145-46F5-BD23-A5E1FC4F0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1F1A82-82E7-4A60-BE67-7CD69740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400794-3A74-4B0C-88E7-32225AC8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EA53A60-4143-498A-8777-370E84E4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90A66-4853-4AFD-984A-408B9E95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4E0024-86B4-4F37-BD4F-42BD9203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1D1A43-F52C-4CB0-89EC-51232B02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7DC0E9-4B33-4E13-B6B6-8888F836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68313B-C095-45E3-9B2E-3302BF2F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FF3EB5-D7D9-4E49-8CBF-016F3D9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9B0796-F50F-4317-8B67-E9354E8D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40D58-9128-48A5-9A20-2E69882B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13F9C7-C45A-49EB-9D34-0DFE11F8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DD94F9-7FC4-4C42-A914-528F1BD0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731E43-C3A5-4E79-9F74-1A84F3C5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04CAD2-125E-4398-8444-9356774E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60B24D-E4D0-4950-9C3D-78707AA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2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A6440-FC85-4361-8759-6018A0B0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3EBDECA-9512-44DD-B453-7AA166AB8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A41A85-A245-4EFD-9C1E-BB3DC1C91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CF8809-8CB7-4E2C-97F2-9E45D2CA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68E266-66FD-4A07-9D5C-5D065219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54AA22-2CD3-4525-8EE4-7CFCCADA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292608-C0D4-4039-898F-CC9AB983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F76BE2-ED50-44B3-BB6A-5716CB99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6F949D-747E-4839-A759-63E8EDA08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F9F5-AB3E-43BD-AD70-2C9AC02046A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4F692-CB72-4ACB-948C-DB361999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55F7B-737C-4ACC-973F-2DE682D02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14DB-996E-417D-99B1-9A4C6EBD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6E549-554C-45E1-BCE2-7C7BD6995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America in 1968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D80630-58FD-49D1-B3C3-A3A0A281E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 154</a:t>
            </a:r>
          </a:p>
          <a:p>
            <a:r>
              <a:rPr lang="en-US" dirty="0"/>
              <a:t>Apollo at 50</a:t>
            </a:r>
          </a:p>
        </p:txBody>
      </p:sp>
    </p:spTree>
    <p:extLst>
      <p:ext uri="{BB962C8B-B14F-4D97-AF65-F5344CB8AC3E}">
        <p14:creationId xmlns:p14="http://schemas.microsoft.com/office/powerpoint/2010/main" val="8445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4" b="14357"/>
          <a:stretch/>
        </p:blipFill>
        <p:spPr>
          <a:xfrm>
            <a:off x="-1" y="0"/>
            <a:ext cx="1222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6E549-554C-45E1-BCE2-7C7BD6995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Apollo </a:t>
            </a:r>
            <a:r>
              <a:rPr lang="en-US" dirty="0"/>
              <a:t>8: Lunar Orbit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D80630-58FD-49D1-B3C3-A3A0A281E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 154</a:t>
            </a:r>
          </a:p>
          <a:p>
            <a:r>
              <a:rPr lang="en-US" dirty="0"/>
              <a:t>Apollo at 50</a:t>
            </a:r>
          </a:p>
        </p:txBody>
      </p:sp>
    </p:spTree>
    <p:extLst>
      <p:ext uri="{BB962C8B-B14F-4D97-AF65-F5344CB8AC3E}">
        <p14:creationId xmlns:p14="http://schemas.microsoft.com/office/powerpoint/2010/main" val="17970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Chronology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1967	Apollo 1 fire</a:t>
            </a:r>
          </a:p>
          <a:p>
            <a:r>
              <a:rPr lang="en-US" dirty="0"/>
              <a:t>November 1967	Apollo 4 (</a:t>
            </a:r>
            <a:r>
              <a:rPr lang="en-US" dirty="0" err="1"/>
              <a:t>Uncrewed</a:t>
            </a:r>
            <a:r>
              <a:rPr lang="en-US" dirty="0"/>
              <a:t> Saturn V)</a:t>
            </a:r>
          </a:p>
          <a:p>
            <a:r>
              <a:rPr lang="en-US" dirty="0"/>
              <a:t>January 1968	Apollo 5 (</a:t>
            </a:r>
            <a:r>
              <a:rPr lang="en-US" dirty="0" err="1"/>
              <a:t>Uncrewed</a:t>
            </a:r>
            <a:r>
              <a:rPr lang="en-US" dirty="0"/>
              <a:t> Earth orbit LM test)</a:t>
            </a:r>
          </a:p>
          <a:p>
            <a:r>
              <a:rPr lang="en-US" dirty="0"/>
              <a:t>April 1968		Apollo 6 (</a:t>
            </a:r>
            <a:r>
              <a:rPr lang="en-US" dirty="0" err="1"/>
              <a:t>Uncrewed</a:t>
            </a:r>
            <a:r>
              <a:rPr lang="en-US" dirty="0"/>
              <a:t> Saturn </a:t>
            </a:r>
            <a:r>
              <a:rPr lang="en-US" dirty="0" smtClean="0"/>
              <a:t>V: </a:t>
            </a:r>
            <a:r>
              <a:rPr lang="en-US" dirty="0"/>
              <a:t>3 engines fail)</a:t>
            </a:r>
          </a:p>
          <a:p>
            <a:r>
              <a:rPr lang="en-US" dirty="0"/>
              <a:t>October 1968	Apollo 7</a:t>
            </a:r>
          </a:p>
          <a:p>
            <a:r>
              <a:rPr lang="en-US" dirty="0"/>
              <a:t>December 1968	Apollo 8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December 1972	Apollo 17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5053733" y="4322213"/>
            <a:ext cx="2301612" cy="56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81867"/>
            <a:ext cx="12247797" cy="64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797"/>
          <a:stretch/>
        </p:blipFill>
        <p:spPr>
          <a:xfrm>
            <a:off x="0" y="0"/>
            <a:ext cx="1237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4"/>
          <a:stretch/>
        </p:blipFill>
        <p:spPr>
          <a:xfrm>
            <a:off x="5517623" y="2211736"/>
            <a:ext cx="6674377" cy="4597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70" t="8684" r="4824" b="6137"/>
          <a:stretch/>
        </p:blipFill>
        <p:spPr>
          <a:xfrm>
            <a:off x="153265" y="0"/>
            <a:ext cx="5628008" cy="3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59"/>
            <a:ext cx="12210117" cy="68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24"/>
          <a:stretch/>
        </p:blipFill>
        <p:spPr>
          <a:xfrm>
            <a:off x="-53168" y="0"/>
            <a:ext cx="1224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EFF1B1-F232-498F-8AD4-3F4144C66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5" b="12135"/>
          <a:stretch/>
        </p:blipFill>
        <p:spPr>
          <a:xfrm>
            <a:off x="13858" y="0"/>
            <a:ext cx="12165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81" r="-1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20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Part 1: America in 1968</vt:lpstr>
      <vt:lpstr>Apollo Chronology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Apollo 8: Lunar Orbit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William Oard</dc:creator>
  <cp:lastModifiedBy>The Tablet</cp:lastModifiedBy>
  <cp:revision>61</cp:revision>
  <dcterms:created xsi:type="dcterms:W3CDTF">2019-04-14T04:27:06Z</dcterms:created>
  <dcterms:modified xsi:type="dcterms:W3CDTF">2020-03-28T20:29:46Z</dcterms:modified>
</cp:coreProperties>
</file>