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0" r:id="rId5"/>
    <p:sldId id="263" r:id="rId6"/>
    <p:sldId id="269" r:id="rId7"/>
    <p:sldId id="264" r:id="rId8"/>
    <p:sldId id="265" r:id="rId9"/>
    <p:sldId id="266" r:id="rId10"/>
    <p:sldId id="271" r:id="rId11"/>
    <p:sldId id="259" r:id="rId12"/>
    <p:sldId id="268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10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7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8288-DE71-46D7-A5B6-8614846AAF2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37D3-B832-4387-872A-E5491CAF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QG3X4ekNY&amp;t=14m" TargetMode="External"/><Relationship Id="rId2" Type="http://schemas.openxmlformats.org/officeDocument/2006/relationships/hyperlink" Target="https://www.youtube.com/watch?v=U9fkYIrRwb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44" y="1122363"/>
            <a:ext cx="11052313" cy="2387600"/>
          </a:xfrm>
        </p:spPr>
        <p:txBody>
          <a:bodyPr/>
          <a:lstStyle/>
          <a:p>
            <a:r>
              <a:rPr lang="en-US" dirty="0" smtClean="0"/>
              <a:t>The Soviet Lunar Landing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 154</a:t>
            </a:r>
          </a:p>
          <a:p>
            <a:r>
              <a:rPr lang="en-US" dirty="0" smtClean="0"/>
              <a:t>Apollo at 50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5747" y="52578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N1 Launches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4270" y="5866726"/>
            <a:ext cx="280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LK Lunar Landing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8" y="149730"/>
            <a:ext cx="5815873" cy="4101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" y="511865"/>
            <a:ext cx="28575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790" y="2781921"/>
            <a:ext cx="28575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242" y="446409"/>
            <a:ext cx="3834716" cy="254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3124200"/>
            <a:ext cx="550545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5932"/>
            <a:ext cx="3933825" cy="296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62489" cy="3432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336" y="4557920"/>
            <a:ext cx="2571844" cy="19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21"/>
            <a:ext cx="4150581" cy="684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442" y="1523710"/>
            <a:ext cx="1819275" cy="25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32" y="1126103"/>
            <a:ext cx="23717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Landing Program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2522" cy="4351338"/>
          </a:xfrm>
        </p:spPr>
        <p:txBody>
          <a:bodyPr/>
          <a:lstStyle/>
          <a:p>
            <a:r>
              <a:rPr lang="en-US" dirty="0" smtClean="0"/>
              <a:t>Feb 1969	</a:t>
            </a:r>
            <a:r>
              <a:rPr lang="en-US" dirty="0" err="1" smtClean="0"/>
              <a:t>Uncrewed</a:t>
            </a:r>
            <a:r>
              <a:rPr lang="en-US" dirty="0" smtClean="0"/>
              <a:t> N1 test (first stage failure)</a:t>
            </a:r>
          </a:p>
          <a:p>
            <a:r>
              <a:rPr lang="en-US" dirty="0" smtClean="0"/>
              <a:t>Jul 1969	</a:t>
            </a:r>
            <a:r>
              <a:rPr lang="en-US" dirty="0" err="1" smtClean="0"/>
              <a:t>Uncrewed</a:t>
            </a:r>
            <a:r>
              <a:rPr lang="en-US" dirty="0" smtClean="0"/>
              <a:t> N1 test (first stage failure, destroyed launch pad)</a:t>
            </a:r>
          </a:p>
          <a:p>
            <a:r>
              <a:rPr lang="en-US" dirty="0" smtClean="0"/>
              <a:t>Nov 1969	</a:t>
            </a:r>
            <a:r>
              <a:rPr lang="en-US" dirty="0" err="1" smtClean="0"/>
              <a:t>Uncrewed</a:t>
            </a:r>
            <a:r>
              <a:rPr lang="en-US" dirty="0" smtClean="0"/>
              <a:t> Block D test (first stage failure)</a:t>
            </a:r>
          </a:p>
          <a:p>
            <a:r>
              <a:rPr lang="en-US" dirty="0" smtClean="0"/>
              <a:t>Nov 1970	Cosmos 379: </a:t>
            </a:r>
            <a:r>
              <a:rPr lang="en-US" dirty="0" err="1" smtClean="0"/>
              <a:t>Uncrewed</a:t>
            </a:r>
            <a:r>
              <a:rPr lang="en-US" dirty="0" smtClean="0"/>
              <a:t> LK test</a:t>
            </a:r>
          </a:p>
          <a:p>
            <a:r>
              <a:rPr lang="en-US" dirty="0" smtClean="0"/>
              <a:t>Dec 1970	Cosmos 382: </a:t>
            </a:r>
            <a:r>
              <a:rPr lang="en-US" dirty="0" err="1" smtClean="0"/>
              <a:t>Uncrewed</a:t>
            </a:r>
            <a:r>
              <a:rPr lang="en-US" dirty="0" smtClean="0"/>
              <a:t> Block D test</a:t>
            </a:r>
          </a:p>
          <a:p>
            <a:r>
              <a:rPr lang="en-US" dirty="0" smtClean="0"/>
              <a:t>Feb 1971	Cosmos 398: </a:t>
            </a:r>
            <a:r>
              <a:rPr lang="en-US" dirty="0" err="1" smtClean="0"/>
              <a:t>Uncrewed</a:t>
            </a:r>
            <a:r>
              <a:rPr lang="en-US" dirty="0" smtClean="0"/>
              <a:t> LK test</a:t>
            </a:r>
          </a:p>
          <a:p>
            <a:r>
              <a:rPr lang="en-US" dirty="0" smtClean="0"/>
              <a:t>Jun 1971	</a:t>
            </a:r>
            <a:r>
              <a:rPr lang="en-US" dirty="0" err="1" smtClean="0"/>
              <a:t>Uncrewed</a:t>
            </a:r>
            <a:r>
              <a:rPr lang="en-US" dirty="0" smtClean="0"/>
              <a:t> N1 test (first stage failure failure)</a:t>
            </a:r>
          </a:p>
          <a:p>
            <a:r>
              <a:rPr lang="en-US" dirty="0" smtClean="0"/>
              <a:t>Aug 1971	Cosmos 434: </a:t>
            </a:r>
            <a:r>
              <a:rPr lang="en-US" dirty="0" err="1" smtClean="0"/>
              <a:t>Uncrewed</a:t>
            </a:r>
            <a:r>
              <a:rPr lang="en-US" dirty="0" smtClean="0"/>
              <a:t> LK test</a:t>
            </a:r>
          </a:p>
          <a:p>
            <a:r>
              <a:rPr lang="en-US" dirty="0" smtClean="0"/>
              <a:t>Nov 1972	</a:t>
            </a:r>
            <a:r>
              <a:rPr lang="en-US" dirty="0" err="1" smtClean="0"/>
              <a:t>Uncrewed</a:t>
            </a:r>
            <a:r>
              <a:rPr lang="en-US" dirty="0" smtClean="0"/>
              <a:t> N1 test (first stage failure)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071" y="2790908"/>
            <a:ext cx="2790929" cy="4067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019" y="0"/>
            <a:ext cx="3700981" cy="22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Siddiqi Chapter 15 (“Final Lap to the Moon”)</a:t>
            </a:r>
          </a:p>
          <a:p>
            <a:pPr lvl="1"/>
            <a:r>
              <a:rPr lang="en-US" dirty="0" smtClean="0"/>
              <a:t>The Soviet space program between Apollo 1 and Apollo 11</a:t>
            </a:r>
          </a:p>
          <a:p>
            <a:pPr lvl="4"/>
            <a:endParaRPr lang="en-US" dirty="0"/>
          </a:p>
          <a:p>
            <a:r>
              <a:rPr lang="en-US" b="1" dirty="0" err="1" smtClean="0"/>
              <a:t>Chertok</a:t>
            </a:r>
            <a:r>
              <a:rPr lang="en-US" b="1" dirty="0" smtClean="0"/>
              <a:t> Chapter 3 </a:t>
            </a:r>
            <a:r>
              <a:rPr lang="sv-SE" b="1" dirty="0" smtClean="0"/>
              <a:t>(“N1-L3 Lunar Program Under Korolev”)</a:t>
            </a:r>
            <a:endParaRPr lang="en-US" b="1" dirty="0" smtClean="0"/>
          </a:p>
          <a:p>
            <a:pPr lvl="1"/>
            <a:r>
              <a:rPr lang="en-US" b="1" dirty="0" smtClean="0"/>
              <a:t>The origins of the Soviet lunar landing program</a:t>
            </a:r>
          </a:p>
          <a:p>
            <a:pPr lvl="4"/>
            <a:endParaRPr lang="en-US" dirty="0"/>
          </a:p>
          <a:p>
            <a:r>
              <a:rPr lang="en-US" dirty="0" err="1" smtClean="0"/>
              <a:t>Chertok</a:t>
            </a:r>
            <a:r>
              <a:rPr lang="en-US" dirty="0" smtClean="0"/>
              <a:t> Chapter 10 (“1969—The First N-1 Launch”)</a:t>
            </a:r>
          </a:p>
          <a:p>
            <a:pPr lvl="1"/>
            <a:r>
              <a:rPr lang="en-US" dirty="0" smtClean="0"/>
              <a:t>The first attempt to launch the Soviet moon rocket</a:t>
            </a:r>
          </a:p>
          <a:p>
            <a:pPr lvl="3"/>
            <a:endParaRPr lang="en-US" dirty="0"/>
          </a:p>
          <a:p>
            <a:r>
              <a:rPr lang="en-US" dirty="0" smtClean="0"/>
              <a:t>The Engines that Came in from the Cold video</a:t>
            </a:r>
          </a:p>
          <a:p>
            <a:pPr lvl="1"/>
            <a:r>
              <a:rPr lang="en-US" dirty="0" smtClean="0"/>
              <a:t>The rebirth of the N1’s engines in American rockets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50" t="12522" r="50794" b="4116"/>
          <a:stretch/>
        </p:blipFill>
        <p:spPr>
          <a:xfrm>
            <a:off x="9017729" y="0"/>
            <a:ext cx="313808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88" r="5683"/>
          <a:stretch/>
        </p:blipFill>
        <p:spPr>
          <a:xfrm>
            <a:off x="0" y="0"/>
            <a:ext cx="884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43" y="1651565"/>
            <a:ext cx="4115157" cy="5206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1253" cy="271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590" y="3506935"/>
            <a:ext cx="4121253" cy="2786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839" y="31804"/>
            <a:ext cx="3676199" cy="2532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207" y="3976070"/>
            <a:ext cx="2385127" cy="1840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7" y="3419596"/>
            <a:ext cx="1402202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6058">
            <a:off x="762498" y="1468897"/>
            <a:ext cx="4011246" cy="4011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853" t="7884" r="17129" b="12986"/>
          <a:stretch/>
        </p:blipFill>
        <p:spPr>
          <a:xfrm>
            <a:off x="5604344" y="5411"/>
            <a:ext cx="6587656" cy="68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6" y="0"/>
            <a:ext cx="970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85" t="7363" r="9066" b="14167"/>
          <a:stretch/>
        </p:blipFill>
        <p:spPr>
          <a:xfrm>
            <a:off x="0" y="-1"/>
            <a:ext cx="12165553" cy="68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83" b="5452"/>
          <a:stretch/>
        </p:blipFill>
        <p:spPr>
          <a:xfrm>
            <a:off x="2834639" y="-13507"/>
            <a:ext cx="6321287" cy="68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" y="163002"/>
            <a:ext cx="12149474" cy="65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6" y="0"/>
            <a:ext cx="970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98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Soviet Lunar Landing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Lunar Landing Program Flights</vt:lpstr>
      <vt:lpstr>Discussion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Soviet Lunar Landing Program</dc:title>
  <dc:creator>The Tablet</dc:creator>
  <cp:lastModifiedBy>The Tablet</cp:lastModifiedBy>
  <cp:revision>20</cp:revision>
  <dcterms:created xsi:type="dcterms:W3CDTF">2019-05-05T18:37:33Z</dcterms:created>
  <dcterms:modified xsi:type="dcterms:W3CDTF">2019-11-26T04:30:29Z</dcterms:modified>
</cp:coreProperties>
</file>